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9" r:id="rId3"/>
    <p:sldId id="270" r:id="rId4"/>
    <p:sldId id="271" r:id="rId5"/>
    <p:sldId id="277" r:id="rId6"/>
    <p:sldId id="272" r:id="rId7"/>
    <p:sldId id="273" r:id="rId8"/>
    <p:sldId id="274" r:id="rId9"/>
    <p:sldId id="267" r:id="rId10"/>
    <p:sldId id="264" r:id="rId11"/>
    <p:sldId id="260" r:id="rId12"/>
    <p:sldId id="261" r:id="rId13"/>
    <p:sldId id="275" r:id="rId14"/>
    <p:sldId id="27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41A608-D725-465D-85E2-28E93E2402DD}" v="21" dt="2020-04-23T18:38:36.4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48" d="100"/>
          <a:sy n="48" d="100"/>
        </p:scale>
        <p:origin x="67"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ce Looney" userId="5c284fb63cde09b8" providerId="LiveId" clId="{DEA0E5F6-F7B1-4764-9F3C-72849BD05DB4}"/>
    <pc:docChg chg="undo custSel mod addSld delSld modSld sldOrd">
      <pc:chgData name="Grace Looney" userId="5c284fb63cde09b8" providerId="LiveId" clId="{DEA0E5F6-F7B1-4764-9F3C-72849BD05DB4}" dt="2020-02-26T14:59:01.065" v="1481" actId="1076"/>
      <pc:docMkLst>
        <pc:docMk/>
      </pc:docMkLst>
      <pc:sldChg chg="addSp delSp">
        <pc:chgData name="Grace Looney" userId="5c284fb63cde09b8" providerId="LiveId" clId="{DEA0E5F6-F7B1-4764-9F3C-72849BD05DB4}" dt="2020-02-24T18:18:40.982" v="866"/>
        <pc:sldMkLst>
          <pc:docMk/>
          <pc:sldMk cId="4275233232" sldId="256"/>
        </pc:sldMkLst>
        <pc:spChg chg="add del">
          <ac:chgData name="Grace Looney" userId="5c284fb63cde09b8" providerId="LiveId" clId="{DEA0E5F6-F7B1-4764-9F3C-72849BD05DB4}" dt="2020-02-24T18:18:40.982" v="866"/>
          <ac:spMkLst>
            <pc:docMk/>
            <pc:sldMk cId="4275233232" sldId="256"/>
            <ac:spMk id="4" creationId="{F2770716-F0E0-471F-A8B3-3258777E9DCE}"/>
          </ac:spMkLst>
        </pc:spChg>
      </pc:sldChg>
      <pc:sldChg chg="modSp ord">
        <pc:chgData name="Grace Looney" userId="5c284fb63cde09b8" providerId="LiveId" clId="{DEA0E5F6-F7B1-4764-9F3C-72849BD05DB4}" dt="2020-02-25T16:58:49.961" v="1317"/>
        <pc:sldMkLst>
          <pc:docMk/>
          <pc:sldMk cId="835208405" sldId="257"/>
        </pc:sldMkLst>
        <pc:spChg chg="mod">
          <ac:chgData name="Grace Looney" userId="5c284fb63cde09b8" providerId="LiveId" clId="{DEA0E5F6-F7B1-4764-9F3C-72849BD05DB4}" dt="2020-02-25T16:58:49.961" v="1317"/>
          <ac:spMkLst>
            <pc:docMk/>
            <pc:sldMk cId="835208405" sldId="257"/>
            <ac:spMk id="2" creationId="{94AC5943-9526-462A-BE2E-4D09EF3AE712}"/>
          </ac:spMkLst>
        </pc:spChg>
        <pc:spChg chg="mod">
          <ac:chgData name="Grace Looney" userId="5c284fb63cde09b8" providerId="LiveId" clId="{DEA0E5F6-F7B1-4764-9F3C-72849BD05DB4}" dt="2020-02-24T18:24:48.846" v="959" actId="207"/>
          <ac:spMkLst>
            <pc:docMk/>
            <pc:sldMk cId="835208405" sldId="257"/>
            <ac:spMk id="3" creationId="{AB5F86EE-D0E2-4702-939A-F1D1C0D478F7}"/>
          </ac:spMkLst>
        </pc:spChg>
        <pc:spChg chg="mod">
          <ac:chgData name="Grace Looney" userId="5c284fb63cde09b8" providerId="LiveId" clId="{DEA0E5F6-F7B1-4764-9F3C-72849BD05DB4}" dt="2020-02-24T18:24:37.049" v="958"/>
          <ac:spMkLst>
            <pc:docMk/>
            <pc:sldMk cId="835208405" sldId="257"/>
            <ac:spMk id="8" creationId="{A4D6A60F-1B06-4AB8-91D1-3DEC994F6F34}"/>
          </ac:spMkLst>
        </pc:spChg>
        <pc:picChg chg="mod">
          <ac:chgData name="Grace Looney" userId="5c284fb63cde09b8" providerId="LiveId" clId="{DEA0E5F6-F7B1-4764-9F3C-72849BD05DB4}" dt="2020-02-24T11:22:51.288" v="141" actId="1076"/>
          <ac:picMkLst>
            <pc:docMk/>
            <pc:sldMk cId="835208405" sldId="257"/>
            <ac:picMk id="14" creationId="{013527B1-EED2-42EB-966A-4FCA6E94B189}"/>
          </ac:picMkLst>
        </pc:picChg>
      </pc:sldChg>
      <pc:sldChg chg="addSp delSp modSp modAnim">
        <pc:chgData name="Grace Looney" userId="5c284fb63cde09b8" providerId="LiveId" clId="{DEA0E5F6-F7B1-4764-9F3C-72849BD05DB4}" dt="2020-02-26T14:59:01.065" v="1481" actId="1076"/>
        <pc:sldMkLst>
          <pc:docMk/>
          <pc:sldMk cId="2527315795" sldId="258"/>
        </pc:sldMkLst>
        <pc:spChg chg="add del mod">
          <ac:chgData name="Grace Looney" userId="5c284fb63cde09b8" providerId="LiveId" clId="{DEA0E5F6-F7B1-4764-9F3C-72849BD05DB4}" dt="2020-02-24T18:47:31.914" v="1019" actId="478"/>
          <ac:spMkLst>
            <pc:docMk/>
            <pc:sldMk cId="2527315795" sldId="258"/>
            <ac:spMk id="2" creationId="{385209B7-E33D-413D-9ADE-6178F1E7EBC3}"/>
          </ac:spMkLst>
        </pc:spChg>
        <pc:spChg chg="del">
          <ac:chgData name="Grace Looney" userId="5c284fb63cde09b8" providerId="LiveId" clId="{DEA0E5F6-F7B1-4764-9F3C-72849BD05DB4}" dt="2020-02-19T19:06:16.032" v="0" actId="478"/>
          <ac:spMkLst>
            <pc:docMk/>
            <pc:sldMk cId="2527315795" sldId="258"/>
            <ac:spMk id="7" creationId="{BD4696D0-3025-44DA-BF1C-0BFEF3F95736}"/>
          </ac:spMkLst>
        </pc:spChg>
        <pc:spChg chg="mod">
          <ac:chgData name="Grace Looney" userId="5c284fb63cde09b8" providerId="LiveId" clId="{DEA0E5F6-F7B1-4764-9F3C-72849BD05DB4}" dt="2020-02-25T15:08:15.194" v="1047" actId="1076"/>
          <ac:spMkLst>
            <pc:docMk/>
            <pc:sldMk cId="2527315795" sldId="258"/>
            <ac:spMk id="8" creationId="{38B0604A-0B37-40AE-8889-3C283DCFE5F7}"/>
          </ac:spMkLst>
        </pc:spChg>
        <pc:spChg chg="mod">
          <ac:chgData name="Grace Looney" userId="5c284fb63cde09b8" providerId="LiveId" clId="{DEA0E5F6-F7B1-4764-9F3C-72849BD05DB4}" dt="2020-02-25T15:07:57.202" v="1046" actId="1076"/>
          <ac:spMkLst>
            <pc:docMk/>
            <pc:sldMk cId="2527315795" sldId="258"/>
            <ac:spMk id="9" creationId="{D6EE8AED-8908-4F45-8B89-AFCD4E43A447}"/>
          </ac:spMkLst>
        </pc:spChg>
        <pc:spChg chg="add mod">
          <ac:chgData name="Grace Looney" userId="5c284fb63cde09b8" providerId="LiveId" clId="{DEA0E5F6-F7B1-4764-9F3C-72849BD05DB4}" dt="2020-02-25T15:08:48.841" v="1056" actId="1076"/>
          <ac:spMkLst>
            <pc:docMk/>
            <pc:sldMk cId="2527315795" sldId="258"/>
            <ac:spMk id="10" creationId="{C2673FC1-BD21-4E32-BFE7-A89931680ECA}"/>
          </ac:spMkLst>
        </pc:spChg>
        <pc:spChg chg="mod">
          <ac:chgData name="Grace Looney" userId="5c284fb63cde09b8" providerId="LiveId" clId="{DEA0E5F6-F7B1-4764-9F3C-72849BD05DB4}" dt="2020-02-25T15:10:10.743" v="1068" actId="14100"/>
          <ac:spMkLst>
            <pc:docMk/>
            <pc:sldMk cId="2527315795" sldId="258"/>
            <ac:spMk id="11" creationId="{9BBC6F72-7194-4338-91C5-817B3C1D2B25}"/>
          </ac:spMkLst>
        </pc:spChg>
        <pc:spChg chg="add mod">
          <ac:chgData name="Grace Looney" userId="5c284fb63cde09b8" providerId="LiveId" clId="{DEA0E5F6-F7B1-4764-9F3C-72849BD05DB4}" dt="2020-02-25T15:09:02.872" v="1063" actId="20577"/>
          <ac:spMkLst>
            <pc:docMk/>
            <pc:sldMk cId="2527315795" sldId="258"/>
            <ac:spMk id="12" creationId="{0EF9CDCB-6B57-4100-BF17-C6A3DA977A32}"/>
          </ac:spMkLst>
        </pc:spChg>
        <pc:spChg chg="add del">
          <ac:chgData name="Grace Looney" userId="5c284fb63cde09b8" providerId="LiveId" clId="{DEA0E5F6-F7B1-4764-9F3C-72849BD05DB4}" dt="2020-02-25T16:53:29.863" v="1261"/>
          <ac:spMkLst>
            <pc:docMk/>
            <pc:sldMk cId="2527315795" sldId="258"/>
            <ac:spMk id="14" creationId="{239545FA-9BC6-414D-ACA9-CEB13E1D8836}"/>
          </ac:spMkLst>
        </pc:spChg>
        <pc:picChg chg="add del mod ord modCrop">
          <ac:chgData name="Grace Looney" userId="5c284fb63cde09b8" providerId="LiveId" clId="{DEA0E5F6-F7B1-4764-9F3C-72849BD05DB4}" dt="2020-02-25T16:38:59.085" v="1070" actId="478"/>
          <ac:picMkLst>
            <pc:docMk/>
            <pc:sldMk cId="2527315795" sldId="258"/>
            <ac:picMk id="3" creationId="{5F995A71-8706-4BE5-8064-72217B9FB5E6}"/>
          </ac:picMkLst>
        </pc:picChg>
        <pc:picChg chg="add del mod ord">
          <ac:chgData name="Grace Looney" userId="5c284fb63cde09b8" providerId="LiveId" clId="{DEA0E5F6-F7B1-4764-9F3C-72849BD05DB4}" dt="2020-02-25T17:16:01.784" v="1331" actId="1076"/>
          <ac:picMkLst>
            <pc:docMk/>
            <pc:sldMk cId="2527315795" sldId="258"/>
            <ac:picMk id="4" creationId="{19CD6C3C-228F-4090-BF50-782F86B6E93A}"/>
          </ac:picMkLst>
        </pc:picChg>
        <pc:picChg chg="del mod">
          <ac:chgData name="Grace Looney" userId="5c284fb63cde09b8" providerId="LiveId" clId="{DEA0E5F6-F7B1-4764-9F3C-72849BD05DB4}" dt="2020-02-24T14:03:02.847" v="229" actId="478"/>
          <ac:picMkLst>
            <pc:docMk/>
            <pc:sldMk cId="2527315795" sldId="258"/>
            <ac:picMk id="4" creationId="{E27CF07D-64FD-4C4D-8A5C-8E2788826230}"/>
          </ac:picMkLst>
        </pc:picChg>
        <pc:picChg chg="add del mod ord modCrop">
          <ac:chgData name="Grace Looney" userId="5c284fb63cde09b8" providerId="LiveId" clId="{DEA0E5F6-F7B1-4764-9F3C-72849BD05DB4}" dt="2020-02-25T15:05:34.052" v="1041" actId="478"/>
          <ac:picMkLst>
            <pc:docMk/>
            <pc:sldMk cId="2527315795" sldId="258"/>
            <ac:picMk id="5" creationId="{BDFA377F-F400-41CC-B59F-83AA29FC7B36}"/>
          </ac:picMkLst>
        </pc:picChg>
        <pc:picChg chg="add del mod">
          <ac:chgData name="Grace Looney" userId="5c284fb63cde09b8" providerId="LiveId" clId="{DEA0E5F6-F7B1-4764-9F3C-72849BD05DB4}" dt="2020-02-25T16:55:01.760" v="1266" actId="478"/>
          <ac:picMkLst>
            <pc:docMk/>
            <pc:sldMk cId="2527315795" sldId="258"/>
            <ac:picMk id="7" creationId="{B0EF97C6-AC71-4A35-B5E1-0153FF64B44D}"/>
          </ac:picMkLst>
        </pc:picChg>
        <pc:picChg chg="mod">
          <ac:chgData name="Grace Looney" userId="5c284fb63cde09b8" providerId="LiveId" clId="{DEA0E5F6-F7B1-4764-9F3C-72849BD05DB4}" dt="2020-02-25T16:39:58.996" v="1085" actId="1076"/>
          <ac:picMkLst>
            <pc:docMk/>
            <pc:sldMk cId="2527315795" sldId="258"/>
            <ac:picMk id="13" creationId="{881F0315-E9F9-4559-8315-E69850BE0519}"/>
          </ac:picMkLst>
        </pc:picChg>
        <pc:picChg chg="add del mod">
          <ac:chgData name="Grace Looney" userId="5c284fb63cde09b8" providerId="LiveId" clId="{DEA0E5F6-F7B1-4764-9F3C-72849BD05DB4}" dt="2020-02-25T16:55:09.869" v="1269" actId="478"/>
          <ac:picMkLst>
            <pc:docMk/>
            <pc:sldMk cId="2527315795" sldId="258"/>
            <ac:picMk id="16" creationId="{5CF53A0C-E36A-4126-A95A-BAEB236946D9}"/>
          </ac:picMkLst>
        </pc:picChg>
        <pc:picChg chg="add del mod">
          <ac:chgData name="Grace Looney" userId="5c284fb63cde09b8" providerId="LiveId" clId="{DEA0E5F6-F7B1-4764-9F3C-72849BD05DB4}" dt="2020-02-25T16:55:18.983" v="1278"/>
          <ac:picMkLst>
            <pc:docMk/>
            <pc:sldMk cId="2527315795" sldId="258"/>
            <ac:picMk id="18" creationId="{BC931CC0-FEC6-48BE-8F6C-0990BA4EC967}"/>
          </ac:picMkLst>
        </pc:picChg>
        <pc:picChg chg="add del mod">
          <ac:chgData name="Grace Looney" userId="5c284fb63cde09b8" providerId="LiveId" clId="{DEA0E5F6-F7B1-4764-9F3C-72849BD05DB4}" dt="2020-02-25T16:55:22.433" v="1281" actId="478"/>
          <ac:picMkLst>
            <pc:docMk/>
            <pc:sldMk cId="2527315795" sldId="258"/>
            <ac:picMk id="19" creationId="{43F7715F-A503-438D-836D-8DD24F646AC0}"/>
          </ac:picMkLst>
        </pc:picChg>
        <pc:picChg chg="add del mod">
          <ac:chgData name="Grace Looney" userId="5c284fb63cde09b8" providerId="LiveId" clId="{DEA0E5F6-F7B1-4764-9F3C-72849BD05DB4}" dt="2020-02-25T16:55:22.433" v="1281" actId="478"/>
          <ac:picMkLst>
            <pc:docMk/>
            <pc:sldMk cId="2527315795" sldId="258"/>
            <ac:picMk id="20" creationId="{36598233-AA20-4EF3-BA52-483538CB21DB}"/>
          </ac:picMkLst>
        </pc:picChg>
        <pc:picChg chg="add del mod">
          <ac:chgData name="Grace Looney" userId="5c284fb63cde09b8" providerId="LiveId" clId="{DEA0E5F6-F7B1-4764-9F3C-72849BD05DB4}" dt="2020-02-25T16:55:31.684" v="1284" actId="478"/>
          <ac:picMkLst>
            <pc:docMk/>
            <pc:sldMk cId="2527315795" sldId="258"/>
            <ac:picMk id="21" creationId="{6D12BABE-175B-476C-8F57-01C5314BDE4D}"/>
          </ac:picMkLst>
        </pc:picChg>
        <pc:picChg chg="add del mod">
          <ac:chgData name="Grace Looney" userId="5c284fb63cde09b8" providerId="LiveId" clId="{DEA0E5F6-F7B1-4764-9F3C-72849BD05DB4}" dt="2020-02-25T16:55:31.684" v="1284" actId="478"/>
          <ac:picMkLst>
            <pc:docMk/>
            <pc:sldMk cId="2527315795" sldId="258"/>
            <ac:picMk id="22" creationId="{0D90DD6B-66A5-4EE9-90D1-CD4EE3AE9BF2}"/>
          </ac:picMkLst>
        </pc:picChg>
        <pc:picChg chg="add mod ord">
          <ac:chgData name="Grace Looney" userId="5c284fb63cde09b8" providerId="LiveId" clId="{DEA0E5F6-F7B1-4764-9F3C-72849BD05DB4}" dt="2020-02-26T14:59:01.065" v="1481" actId="1076"/>
          <ac:picMkLst>
            <pc:docMk/>
            <pc:sldMk cId="2527315795" sldId="258"/>
            <ac:picMk id="24" creationId="{5FF8CF2D-0A83-49E3-B915-B352E1547E43}"/>
          </ac:picMkLst>
        </pc:picChg>
      </pc:sldChg>
      <pc:sldChg chg="addSp modSp ord modTransition modAnim">
        <pc:chgData name="Grace Looney" userId="5c284fb63cde09b8" providerId="LiveId" clId="{DEA0E5F6-F7B1-4764-9F3C-72849BD05DB4}" dt="2020-02-26T14:05:06.508" v="1344" actId="122"/>
        <pc:sldMkLst>
          <pc:docMk/>
          <pc:sldMk cId="3204292725" sldId="259"/>
        </pc:sldMkLst>
        <pc:spChg chg="mod">
          <ac:chgData name="Grace Looney" userId="5c284fb63cde09b8" providerId="LiveId" clId="{DEA0E5F6-F7B1-4764-9F3C-72849BD05DB4}" dt="2020-02-25T16:46:45.855" v="1249" actId="1076"/>
          <ac:spMkLst>
            <pc:docMk/>
            <pc:sldMk cId="3204292725" sldId="259"/>
            <ac:spMk id="2" creationId="{041F8AA9-1C36-43AA-AC98-B857471D99DA}"/>
          </ac:spMkLst>
        </pc:spChg>
        <pc:spChg chg="mod">
          <ac:chgData name="Grace Looney" userId="5c284fb63cde09b8" providerId="LiveId" clId="{DEA0E5F6-F7B1-4764-9F3C-72849BD05DB4}" dt="2020-02-25T16:43:54.156" v="1133" actId="1076"/>
          <ac:spMkLst>
            <pc:docMk/>
            <pc:sldMk cId="3204292725" sldId="259"/>
            <ac:spMk id="4" creationId="{8CA10120-D93C-452D-8AD2-CBE9C0421D2A}"/>
          </ac:spMkLst>
        </pc:spChg>
        <pc:spChg chg="add mod">
          <ac:chgData name="Grace Looney" userId="5c284fb63cde09b8" providerId="LiveId" clId="{DEA0E5F6-F7B1-4764-9F3C-72849BD05DB4}" dt="2020-02-25T16:49:32.366" v="1259" actId="339"/>
          <ac:spMkLst>
            <pc:docMk/>
            <pc:sldMk cId="3204292725" sldId="259"/>
            <ac:spMk id="5" creationId="{34777959-06BB-4DD6-ADAD-1A51076B49EA}"/>
          </ac:spMkLst>
        </pc:spChg>
        <pc:spChg chg="add mod">
          <ac:chgData name="Grace Looney" userId="5c284fb63cde09b8" providerId="LiveId" clId="{DEA0E5F6-F7B1-4764-9F3C-72849BD05DB4}" dt="2020-02-26T14:05:06.508" v="1344" actId="122"/>
          <ac:spMkLst>
            <pc:docMk/>
            <pc:sldMk cId="3204292725" sldId="259"/>
            <ac:spMk id="7" creationId="{6D3CC15E-10A9-4F3A-B796-E782234E23C0}"/>
          </ac:spMkLst>
        </pc:spChg>
        <pc:picChg chg="mod">
          <ac:chgData name="Grace Looney" userId="5c284fb63cde09b8" providerId="LiveId" clId="{DEA0E5F6-F7B1-4764-9F3C-72849BD05DB4}" dt="2020-02-25T16:47:45.090" v="1252" actId="1076"/>
          <ac:picMkLst>
            <pc:docMk/>
            <pc:sldMk cId="3204292725" sldId="259"/>
            <ac:picMk id="3" creationId="{F174B6E9-5D6A-43FB-AC8F-008FD4BE124A}"/>
          </ac:picMkLst>
        </pc:picChg>
        <pc:cxnChg chg="add mod">
          <ac:chgData name="Grace Looney" userId="5c284fb63cde09b8" providerId="LiveId" clId="{DEA0E5F6-F7B1-4764-9F3C-72849BD05DB4}" dt="2020-02-25T16:46:50.441" v="1250" actId="1076"/>
          <ac:cxnSpMkLst>
            <pc:docMk/>
            <pc:sldMk cId="3204292725" sldId="259"/>
            <ac:cxnSpMk id="6" creationId="{46BD94AA-097D-4E7B-9E7D-1DC78B29E76E}"/>
          </ac:cxnSpMkLst>
        </pc:cxnChg>
      </pc:sldChg>
      <pc:sldChg chg="addSp delSp modSp">
        <pc:chgData name="Grace Looney" userId="5c284fb63cde09b8" providerId="LiveId" clId="{DEA0E5F6-F7B1-4764-9F3C-72849BD05DB4}" dt="2020-02-25T17:17:28.409" v="1335"/>
        <pc:sldMkLst>
          <pc:docMk/>
          <pc:sldMk cId="3574392644" sldId="260"/>
        </pc:sldMkLst>
        <pc:spChg chg="mod">
          <ac:chgData name="Grace Looney" userId="5c284fb63cde09b8" providerId="LiveId" clId="{DEA0E5F6-F7B1-4764-9F3C-72849BD05DB4}" dt="2020-02-24T18:32:02.704" v="981" actId="6549"/>
          <ac:spMkLst>
            <pc:docMk/>
            <pc:sldMk cId="3574392644" sldId="260"/>
            <ac:spMk id="2" creationId="{EAF02043-9E84-40B7-95A4-4CE3BD47251B}"/>
          </ac:spMkLst>
        </pc:spChg>
        <pc:spChg chg="mod">
          <ac:chgData name="Grace Looney" userId="5c284fb63cde09b8" providerId="LiveId" clId="{DEA0E5F6-F7B1-4764-9F3C-72849BD05DB4}" dt="2020-02-24T18:32:17.382" v="989" actId="20577"/>
          <ac:spMkLst>
            <pc:docMk/>
            <pc:sldMk cId="3574392644" sldId="260"/>
            <ac:spMk id="3" creationId="{12697C43-BB38-49BE-8CBD-CA651BB05B84}"/>
          </ac:spMkLst>
        </pc:spChg>
        <pc:spChg chg="mod ord">
          <ac:chgData name="Grace Looney" userId="5c284fb63cde09b8" providerId="LiveId" clId="{DEA0E5F6-F7B1-4764-9F3C-72849BD05DB4}" dt="2020-02-24T18:16:14.563" v="806" actId="1076"/>
          <ac:spMkLst>
            <pc:docMk/>
            <pc:sldMk cId="3574392644" sldId="260"/>
            <ac:spMk id="4" creationId="{652AC1AA-69B4-4FBC-AEE3-047D226819AD}"/>
          </ac:spMkLst>
        </pc:spChg>
        <pc:spChg chg="mod">
          <ac:chgData name="Grace Looney" userId="5c284fb63cde09b8" providerId="LiveId" clId="{DEA0E5F6-F7B1-4764-9F3C-72849BD05DB4}" dt="2020-02-24T18:42:22.886" v="1014"/>
          <ac:spMkLst>
            <pc:docMk/>
            <pc:sldMk cId="3574392644" sldId="260"/>
            <ac:spMk id="5" creationId="{C6F25E8F-9028-4408-A828-AF5D33DD645C}"/>
          </ac:spMkLst>
        </pc:spChg>
        <pc:spChg chg="add del mod">
          <ac:chgData name="Grace Looney" userId="5c284fb63cde09b8" providerId="LiveId" clId="{DEA0E5F6-F7B1-4764-9F3C-72849BD05DB4}" dt="2020-02-25T17:17:27.790" v="1334" actId="478"/>
          <ac:spMkLst>
            <pc:docMk/>
            <pc:sldMk cId="3574392644" sldId="260"/>
            <ac:spMk id="6" creationId="{01D4F2AD-F9DE-44D8-8915-7B9891A95AC3}"/>
          </ac:spMkLst>
        </pc:spChg>
        <pc:spChg chg="add">
          <ac:chgData name="Grace Looney" userId="5c284fb63cde09b8" providerId="LiveId" clId="{DEA0E5F6-F7B1-4764-9F3C-72849BD05DB4}" dt="2020-02-25T17:17:28.409" v="1335"/>
          <ac:spMkLst>
            <pc:docMk/>
            <pc:sldMk cId="3574392644" sldId="260"/>
            <ac:spMk id="7" creationId="{8747143C-5D01-4070-91DA-88C963755DA5}"/>
          </ac:spMkLst>
        </pc:spChg>
      </pc:sldChg>
      <pc:sldChg chg="addSp delSp modSp delDesignElem">
        <pc:chgData name="Grace Looney" userId="5c284fb63cde09b8" providerId="LiveId" clId="{DEA0E5F6-F7B1-4764-9F3C-72849BD05DB4}" dt="2020-02-24T18:51:59.458" v="1039"/>
        <pc:sldMkLst>
          <pc:docMk/>
          <pc:sldMk cId="962484301" sldId="261"/>
        </pc:sldMkLst>
        <pc:spChg chg="add mod">
          <ac:chgData name="Grace Looney" userId="5c284fb63cde09b8" providerId="LiveId" clId="{DEA0E5F6-F7B1-4764-9F3C-72849BD05DB4}" dt="2020-02-24T18:51:59.458" v="1039"/>
          <ac:spMkLst>
            <pc:docMk/>
            <pc:sldMk cId="962484301" sldId="261"/>
            <ac:spMk id="7" creationId="{395C5DAC-E209-41E5-8251-E6CA740A25FE}"/>
          </ac:spMkLst>
        </pc:spChg>
        <pc:spChg chg="del">
          <ac:chgData name="Grace Looney" userId="5c284fb63cde09b8" providerId="LiveId" clId="{DEA0E5F6-F7B1-4764-9F3C-72849BD05DB4}" dt="2020-02-24T18:16:32.637" v="809"/>
          <ac:spMkLst>
            <pc:docMk/>
            <pc:sldMk cId="962484301" sldId="261"/>
            <ac:spMk id="9" creationId="{C5E6CFF1-2F42-4E10-9A97-F116F46F53FE}"/>
          </ac:spMkLst>
        </pc:spChg>
        <pc:cxnChg chg="del">
          <ac:chgData name="Grace Looney" userId="5c284fb63cde09b8" providerId="LiveId" clId="{DEA0E5F6-F7B1-4764-9F3C-72849BD05DB4}" dt="2020-02-24T18:16:32.637" v="809"/>
          <ac:cxnSpMkLst>
            <pc:docMk/>
            <pc:sldMk cId="962484301" sldId="261"/>
            <ac:cxnSpMk id="11" creationId="{67182200-4859-4C8D-BCBB-55B245C28BA3}"/>
          </ac:cxnSpMkLst>
        </pc:cxnChg>
      </pc:sldChg>
      <pc:sldChg chg="del">
        <pc:chgData name="Grace Looney" userId="5c284fb63cde09b8" providerId="LiveId" clId="{DEA0E5F6-F7B1-4764-9F3C-72849BD05DB4}" dt="2020-02-24T18:23:53.939" v="957" actId="47"/>
        <pc:sldMkLst>
          <pc:docMk/>
          <pc:sldMk cId="2264408157" sldId="262"/>
        </pc:sldMkLst>
      </pc:sldChg>
      <pc:sldChg chg="addSp delSp modSp">
        <pc:chgData name="Grace Looney" userId="5c284fb63cde09b8" providerId="LiveId" clId="{DEA0E5F6-F7B1-4764-9F3C-72849BD05DB4}" dt="2020-02-25T17:17:36.815" v="1337"/>
        <pc:sldMkLst>
          <pc:docMk/>
          <pc:sldMk cId="1656460343" sldId="264"/>
        </pc:sldMkLst>
        <pc:spChg chg="add del mod">
          <ac:chgData name="Grace Looney" userId="5c284fb63cde09b8" providerId="LiveId" clId="{DEA0E5F6-F7B1-4764-9F3C-72849BD05DB4}" dt="2020-02-24T18:23:49.095" v="956" actId="1076"/>
          <ac:spMkLst>
            <pc:docMk/>
            <pc:sldMk cId="1656460343" sldId="264"/>
            <ac:spMk id="2" creationId="{60256EF8-6E73-4414-8578-0F22FEA512FA}"/>
          </ac:spMkLst>
        </pc:spChg>
        <pc:spChg chg="mod">
          <ac:chgData name="Grace Looney" userId="5c284fb63cde09b8" providerId="LiveId" clId="{DEA0E5F6-F7B1-4764-9F3C-72849BD05DB4}" dt="2020-02-24T18:22:28.969" v="906" actId="1076"/>
          <ac:spMkLst>
            <pc:docMk/>
            <pc:sldMk cId="1656460343" sldId="264"/>
            <ac:spMk id="3" creationId="{2358EB5F-0717-4ADF-B870-C47185F36994}"/>
          </ac:spMkLst>
        </pc:spChg>
        <pc:spChg chg="mod">
          <ac:chgData name="Grace Looney" userId="5c284fb63cde09b8" providerId="LiveId" clId="{DEA0E5F6-F7B1-4764-9F3C-72849BD05DB4}" dt="2020-02-25T16:57:54.180" v="1316" actId="20577"/>
          <ac:spMkLst>
            <pc:docMk/>
            <pc:sldMk cId="1656460343" sldId="264"/>
            <ac:spMk id="4" creationId="{BDAE1F73-F073-4927-B923-28CB5E79B66C}"/>
          </ac:spMkLst>
        </pc:spChg>
        <pc:spChg chg="add del mod">
          <ac:chgData name="Grace Looney" userId="5c284fb63cde09b8" providerId="LiveId" clId="{DEA0E5F6-F7B1-4764-9F3C-72849BD05DB4}" dt="2020-02-24T11:25:23.050" v="167" actId="478"/>
          <ac:spMkLst>
            <pc:docMk/>
            <pc:sldMk cId="1656460343" sldId="264"/>
            <ac:spMk id="9" creationId="{5E07A5D9-4441-486D-84D0-E7ABA7C7E63A}"/>
          </ac:spMkLst>
        </pc:spChg>
        <pc:spChg chg="add mod">
          <ac:chgData name="Grace Looney" userId="5c284fb63cde09b8" providerId="LiveId" clId="{DEA0E5F6-F7B1-4764-9F3C-72849BD05DB4}" dt="2020-02-24T18:23:26.262" v="954" actId="12"/>
          <ac:spMkLst>
            <pc:docMk/>
            <pc:sldMk cId="1656460343" sldId="264"/>
            <ac:spMk id="9" creationId="{EA4420B4-007E-42E4-8BF7-2A59AB706D5F}"/>
          </ac:spMkLst>
        </pc:spChg>
        <pc:spChg chg="add del">
          <ac:chgData name="Grace Looney" userId="5c284fb63cde09b8" providerId="LiveId" clId="{DEA0E5F6-F7B1-4764-9F3C-72849BD05DB4}" dt="2020-02-25T17:17:36.309" v="1336" actId="478"/>
          <ac:spMkLst>
            <pc:docMk/>
            <pc:sldMk cId="1656460343" sldId="264"/>
            <ac:spMk id="10" creationId="{BAF45F5C-2F0E-4B0E-959A-64B92A0A8553}"/>
          </ac:spMkLst>
        </pc:spChg>
        <pc:spChg chg="add">
          <ac:chgData name="Grace Looney" userId="5c284fb63cde09b8" providerId="LiveId" clId="{DEA0E5F6-F7B1-4764-9F3C-72849BD05DB4}" dt="2020-02-25T17:17:36.815" v="1337"/>
          <ac:spMkLst>
            <pc:docMk/>
            <pc:sldMk cId="1656460343" sldId="264"/>
            <ac:spMk id="12" creationId="{EE5E14D0-2335-491E-A857-CF08491F9779}"/>
          </ac:spMkLst>
        </pc:spChg>
        <pc:picChg chg="mod">
          <ac:chgData name="Grace Looney" userId="5c284fb63cde09b8" providerId="LiveId" clId="{DEA0E5F6-F7B1-4764-9F3C-72849BD05DB4}" dt="2020-02-24T18:23:31.811" v="955" actId="1076"/>
          <ac:picMkLst>
            <pc:docMk/>
            <pc:sldMk cId="1656460343" sldId="264"/>
            <ac:picMk id="6" creationId="{67634833-1608-4715-BD56-017846D251FA}"/>
          </ac:picMkLst>
        </pc:picChg>
        <pc:picChg chg="mod">
          <ac:chgData name="Grace Looney" userId="5c284fb63cde09b8" providerId="LiveId" clId="{DEA0E5F6-F7B1-4764-9F3C-72849BD05DB4}" dt="2020-02-25T16:57:35.606" v="1304" actId="1076"/>
          <ac:picMkLst>
            <pc:docMk/>
            <pc:sldMk cId="1656460343" sldId="264"/>
            <ac:picMk id="7" creationId="{5888EC21-B0F2-44A1-9C8A-AAEB20DF9451}"/>
          </ac:picMkLst>
        </pc:picChg>
        <pc:picChg chg="add mod ord">
          <ac:chgData name="Grace Looney" userId="5c284fb63cde09b8" providerId="LiveId" clId="{DEA0E5F6-F7B1-4764-9F3C-72849BD05DB4}" dt="2020-02-24T11:25:39.063" v="180" actId="1036"/>
          <ac:picMkLst>
            <pc:docMk/>
            <pc:sldMk cId="1656460343" sldId="264"/>
            <ac:picMk id="8" creationId="{E487AC50-CC5B-4E07-881D-5BF8FBFC3606}"/>
          </ac:picMkLst>
        </pc:picChg>
        <pc:picChg chg="add mod">
          <ac:chgData name="Grace Looney" userId="5c284fb63cde09b8" providerId="LiveId" clId="{DEA0E5F6-F7B1-4764-9F3C-72849BD05DB4}" dt="2020-02-25T16:57:52.239" v="1315" actId="1076"/>
          <ac:picMkLst>
            <pc:docMk/>
            <pc:sldMk cId="1656460343" sldId="264"/>
            <ac:picMk id="11" creationId="{D82939FB-D041-4B99-AF35-3611D661EE87}"/>
          </ac:picMkLst>
        </pc:picChg>
      </pc:sldChg>
      <pc:sldChg chg="addSp delSp modSp del">
        <pc:chgData name="Grace Looney" userId="5c284fb63cde09b8" providerId="LiveId" clId="{DEA0E5F6-F7B1-4764-9F3C-72849BD05DB4}" dt="2020-02-25T15:09:46.641" v="1064" actId="47"/>
        <pc:sldMkLst>
          <pc:docMk/>
          <pc:sldMk cId="869695269" sldId="265"/>
        </pc:sldMkLst>
        <pc:spChg chg="add del mod">
          <ac:chgData name="Grace Looney" userId="5c284fb63cde09b8" providerId="LiveId" clId="{DEA0E5F6-F7B1-4764-9F3C-72849BD05DB4}" dt="2020-02-24T11:16:18.462" v="9" actId="478"/>
          <ac:spMkLst>
            <pc:docMk/>
            <pc:sldMk cId="869695269" sldId="265"/>
            <ac:spMk id="3" creationId="{5286A6C9-8F21-4C8B-B9DF-A3AEA1F48E02}"/>
          </ac:spMkLst>
        </pc:spChg>
        <pc:spChg chg="add del mod">
          <ac:chgData name="Grace Looney" userId="5c284fb63cde09b8" providerId="LiveId" clId="{DEA0E5F6-F7B1-4764-9F3C-72849BD05DB4}" dt="2020-02-24T11:16:22.512" v="11" actId="478"/>
          <ac:spMkLst>
            <pc:docMk/>
            <pc:sldMk cId="869695269" sldId="265"/>
            <ac:spMk id="4" creationId="{52B84502-53C6-4F98-9DF6-E213038CE279}"/>
          </ac:spMkLst>
        </pc:spChg>
        <pc:spChg chg="add del mod">
          <ac:chgData name="Grace Looney" userId="5c284fb63cde09b8" providerId="LiveId" clId="{DEA0E5F6-F7B1-4764-9F3C-72849BD05DB4}" dt="2020-02-24T11:16:31.881" v="12" actId="478"/>
          <ac:spMkLst>
            <pc:docMk/>
            <pc:sldMk cId="869695269" sldId="265"/>
            <ac:spMk id="5" creationId="{82F5D515-BCC5-4996-B387-B6AA34520E70}"/>
          </ac:spMkLst>
        </pc:spChg>
        <pc:spChg chg="add mod">
          <ac:chgData name="Grace Looney" userId="5c284fb63cde09b8" providerId="LiveId" clId="{DEA0E5F6-F7B1-4764-9F3C-72849BD05DB4}" dt="2020-02-24T11:16:46.744" v="21" actId="20577"/>
          <ac:spMkLst>
            <pc:docMk/>
            <pc:sldMk cId="869695269" sldId="265"/>
            <ac:spMk id="6" creationId="{F9ED5078-95E8-47A9-BC5C-8160109ABAA7}"/>
          </ac:spMkLst>
        </pc:spChg>
        <pc:spChg chg="add mod">
          <ac:chgData name="Grace Looney" userId="5c284fb63cde09b8" providerId="LiveId" clId="{DEA0E5F6-F7B1-4764-9F3C-72849BD05DB4}" dt="2020-02-24T11:17:04.872" v="41" actId="20577"/>
          <ac:spMkLst>
            <pc:docMk/>
            <pc:sldMk cId="869695269" sldId="265"/>
            <ac:spMk id="7" creationId="{5B7DBD5B-6116-4A96-B4FE-6DED531E0118}"/>
          </ac:spMkLst>
        </pc:spChg>
      </pc:sldChg>
      <pc:sldChg chg="addSp delSp modSp mod setBg setClrOvrMap delDesignElem">
        <pc:chgData name="Grace Looney" userId="5c284fb63cde09b8" providerId="LiveId" clId="{DEA0E5F6-F7B1-4764-9F3C-72849BD05DB4}" dt="2020-02-26T14:56:52.340" v="1473"/>
        <pc:sldMkLst>
          <pc:docMk/>
          <pc:sldMk cId="1332496604" sldId="266"/>
        </pc:sldMkLst>
        <pc:spChg chg="add del">
          <ac:chgData name="Grace Looney" userId="5c284fb63cde09b8" providerId="LiveId" clId="{DEA0E5F6-F7B1-4764-9F3C-72849BD05DB4}" dt="2020-02-24T11:22:45.737" v="140" actId="478"/>
          <ac:spMkLst>
            <pc:docMk/>
            <pc:sldMk cId="1332496604" sldId="266"/>
            <ac:spMk id="2" creationId="{91AFFCAB-F446-4226-965B-063B0A36743E}"/>
          </ac:spMkLst>
        </pc:spChg>
        <pc:spChg chg="add del mod">
          <ac:chgData name="Grace Looney" userId="5c284fb63cde09b8" providerId="LiveId" clId="{DEA0E5F6-F7B1-4764-9F3C-72849BD05DB4}" dt="2020-02-24T11:19:29.083" v="77" actId="478"/>
          <ac:spMkLst>
            <pc:docMk/>
            <pc:sldMk cId="1332496604" sldId="266"/>
            <ac:spMk id="3" creationId="{C775DD56-7365-4742-8E0E-47C453E2FD58}"/>
          </ac:spMkLst>
        </pc:spChg>
        <pc:spChg chg="add del mod">
          <ac:chgData name="Grace Looney" userId="5c284fb63cde09b8" providerId="LiveId" clId="{DEA0E5F6-F7B1-4764-9F3C-72849BD05DB4}" dt="2020-02-24T11:19:16.914" v="76"/>
          <ac:spMkLst>
            <pc:docMk/>
            <pc:sldMk cId="1332496604" sldId="266"/>
            <ac:spMk id="4" creationId="{F3FD1717-EB03-428C-9221-CCA960C82160}"/>
          </ac:spMkLst>
        </pc:spChg>
        <pc:spChg chg="add del mod">
          <ac:chgData name="Grace Looney" userId="5c284fb63cde09b8" providerId="LiveId" clId="{DEA0E5F6-F7B1-4764-9F3C-72849BD05DB4}" dt="2020-02-24T11:19:16.428" v="75"/>
          <ac:spMkLst>
            <pc:docMk/>
            <pc:sldMk cId="1332496604" sldId="266"/>
            <ac:spMk id="5" creationId="{D6B1A5A5-B4BF-4B8A-A7EF-5B7C6680F2F6}"/>
          </ac:spMkLst>
        </pc:spChg>
        <pc:spChg chg="add del">
          <ac:chgData name="Grace Looney" userId="5c284fb63cde09b8" providerId="LiveId" clId="{DEA0E5F6-F7B1-4764-9F3C-72849BD05DB4}" dt="2020-02-25T17:17:56.711" v="1338" actId="478"/>
          <ac:spMkLst>
            <pc:docMk/>
            <pc:sldMk cId="1332496604" sldId="266"/>
            <ac:spMk id="7" creationId="{26416E62-0F88-4692-9F0D-BFAB868D28EC}"/>
          </ac:spMkLst>
        </pc:spChg>
        <pc:spChg chg="add del mod">
          <ac:chgData name="Grace Looney" userId="5c284fb63cde09b8" providerId="LiveId" clId="{DEA0E5F6-F7B1-4764-9F3C-72849BD05DB4}" dt="2020-02-24T11:19:16.107" v="74" actId="478"/>
          <ac:spMkLst>
            <pc:docMk/>
            <pc:sldMk cId="1332496604" sldId="266"/>
            <ac:spMk id="7" creationId="{8473C7A4-CE7C-4266-9D1A-60E79FB03BCC}"/>
          </ac:spMkLst>
        </pc:spChg>
        <pc:spChg chg="add">
          <ac:chgData name="Grace Looney" userId="5c284fb63cde09b8" providerId="LiveId" clId="{DEA0E5F6-F7B1-4764-9F3C-72849BD05DB4}" dt="2020-02-25T17:17:57.036" v="1339"/>
          <ac:spMkLst>
            <pc:docMk/>
            <pc:sldMk cId="1332496604" sldId="266"/>
            <ac:spMk id="8" creationId="{7E28C45F-9966-471E-9B41-E0EBC4010E8C}"/>
          </ac:spMkLst>
        </pc:spChg>
        <pc:spChg chg="add mod">
          <ac:chgData name="Grace Looney" userId="5c284fb63cde09b8" providerId="LiveId" clId="{DEA0E5F6-F7B1-4764-9F3C-72849BD05DB4}" dt="2020-02-26T14:56:52.340" v="1473"/>
          <ac:spMkLst>
            <pc:docMk/>
            <pc:sldMk cId="1332496604" sldId="266"/>
            <ac:spMk id="9" creationId="{29E40739-054A-4966-983C-D56583DFE24F}"/>
          </ac:spMkLst>
        </pc:spChg>
        <pc:spChg chg="add del">
          <ac:chgData name="Grace Looney" userId="5c284fb63cde09b8" providerId="LiveId" clId="{DEA0E5F6-F7B1-4764-9F3C-72849BD05DB4}" dt="2020-02-24T11:21:08.118" v="124"/>
          <ac:spMkLst>
            <pc:docMk/>
            <pc:sldMk cId="1332496604" sldId="266"/>
            <ac:spMk id="10" creationId="{635FE9D3-1B46-4306-BD04-187497F0F4F1}"/>
          </ac:spMkLst>
        </pc:spChg>
        <pc:spChg chg="add mod">
          <ac:chgData name="Grace Looney" userId="5c284fb63cde09b8" providerId="LiveId" clId="{DEA0E5F6-F7B1-4764-9F3C-72849BD05DB4}" dt="2020-02-24T11:23:09.341" v="143" actId="26606"/>
          <ac:spMkLst>
            <pc:docMk/>
            <pc:sldMk cId="1332496604" sldId="266"/>
            <ac:spMk id="11" creationId="{78E32533-636D-4C5C-ACB2-2356407EA598}"/>
          </ac:spMkLst>
        </pc:spChg>
        <pc:spChg chg="add mod">
          <ac:chgData name="Grace Looney" userId="5c284fb63cde09b8" providerId="LiveId" clId="{DEA0E5F6-F7B1-4764-9F3C-72849BD05DB4}" dt="2020-02-24T11:23:09.341" v="143" actId="26606"/>
          <ac:spMkLst>
            <pc:docMk/>
            <pc:sldMk cId="1332496604" sldId="266"/>
            <ac:spMk id="12" creationId="{7BECF552-5C6E-47E8-B6F6-D16684A8D8CF}"/>
          </ac:spMkLst>
        </pc:spChg>
        <pc:spChg chg="add del mod ord">
          <ac:chgData name="Grace Looney" userId="5c284fb63cde09b8" providerId="LiveId" clId="{DEA0E5F6-F7B1-4764-9F3C-72849BD05DB4}" dt="2020-02-24T11:23:15.542" v="144" actId="478"/>
          <ac:spMkLst>
            <pc:docMk/>
            <pc:sldMk cId="1332496604" sldId="266"/>
            <ac:spMk id="14" creationId="{E400159D-8722-4E91-95D0-4DDC48AD3D9A}"/>
          </ac:spMkLst>
        </pc:spChg>
        <pc:spChg chg="add del">
          <ac:chgData name="Grace Looney" userId="5c284fb63cde09b8" providerId="LiveId" clId="{DEA0E5F6-F7B1-4764-9F3C-72849BD05DB4}" dt="2020-02-24T18:16:32.637" v="809"/>
          <ac:spMkLst>
            <pc:docMk/>
            <pc:sldMk cId="1332496604" sldId="266"/>
            <ac:spMk id="20" creationId="{71B2258F-86CA-4D4D-8270-BC05FCDEBFB3}"/>
          </ac:spMkLst>
        </pc:spChg>
        <pc:picChg chg="add del mod ord">
          <ac:chgData name="Grace Looney" userId="5c284fb63cde09b8" providerId="LiveId" clId="{DEA0E5F6-F7B1-4764-9F3C-72849BD05DB4}" dt="2020-02-24T11:19:14.295" v="71"/>
          <ac:picMkLst>
            <pc:docMk/>
            <pc:sldMk cId="1332496604" sldId="266"/>
            <ac:picMk id="8" creationId="{DEBB82BB-AB2A-460B-AB8A-7A2F21E9F622}"/>
          </ac:picMkLst>
        </pc:picChg>
        <pc:picChg chg="add mod ord">
          <ac:chgData name="Grace Looney" userId="5c284fb63cde09b8" providerId="LiveId" clId="{DEA0E5F6-F7B1-4764-9F3C-72849BD05DB4}" dt="2020-02-24T14:05:12.726" v="249" actId="1076"/>
          <ac:picMkLst>
            <pc:docMk/>
            <pc:sldMk cId="1332496604" sldId="266"/>
            <ac:picMk id="15" creationId="{3DAF6CBD-0A2F-4546-B5ED-DA0DE1ED20AF}"/>
          </ac:picMkLst>
        </pc:picChg>
      </pc:sldChg>
      <pc:sldChg chg="addSp modSp modAnim">
        <pc:chgData name="Grace Looney" userId="5c284fb63cde09b8" providerId="LiveId" clId="{DEA0E5F6-F7B1-4764-9F3C-72849BD05DB4}" dt="2020-02-26T14:57:05.848" v="1479" actId="20577"/>
        <pc:sldMkLst>
          <pc:docMk/>
          <pc:sldMk cId="3448748247" sldId="267"/>
        </pc:sldMkLst>
        <pc:spChg chg="add">
          <ac:chgData name="Grace Looney" userId="5c284fb63cde09b8" providerId="LiveId" clId="{DEA0E5F6-F7B1-4764-9F3C-72849BD05DB4}" dt="2020-02-25T17:16:05.490" v="1333"/>
          <ac:spMkLst>
            <pc:docMk/>
            <pc:sldMk cId="3448748247" sldId="267"/>
            <ac:spMk id="7" creationId="{02A6A414-B1FC-4881-A104-E27C61A939D6}"/>
          </ac:spMkLst>
        </pc:spChg>
        <pc:spChg chg="add mod">
          <ac:chgData name="Grace Looney" userId="5c284fb63cde09b8" providerId="LiveId" clId="{DEA0E5F6-F7B1-4764-9F3C-72849BD05DB4}" dt="2020-02-26T14:57:05.848" v="1479" actId="20577"/>
          <ac:spMkLst>
            <pc:docMk/>
            <pc:sldMk cId="3448748247" sldId="267"/>
            <ac:spMk id="8" creationId="{04DA9A7F-03E7-4B0F-B83F-6520B32F29EF}"/>
          </ac:spMkLst>
        </pc:spChg>
        <pc:spChg chg="add mod">
          <ac:chgData name="Grace Looney" userId="5c284fb63cde09b8" providerId="LiveId" clId="{DEA0E5F6-F7B1-4764-9F3C-72849BD05DB4}" dt="2020-02-26T14:57:03.328" v="1477" actId="20577"/>
          <ac:spMkLst>
            <pc:docMk/>
            <pc:sldMk cId="3448748247" sldId="267"/>
            <ac:spMk id="9" creationId="{EC574DD4-5C19-40D9-BFC9-7441408A3BA2}"/>
          </ac:spMkLst>
        </pc:spChg>
        <pc:spChg chg="add">
          <ac:chgData name="Grace Looney" userId="5c284fb63cde09b8" providerId="LiveId" clId="{DEA0E5F6-F7B1-4764-9F3C-72849BD05DB4}" dt="2020-02-25T17:16:05.490" v="1333"/>
          <ac:spMkLst>
            <pc:docMk/>
            <pc:sldMk cId="3448748247" sldId="267"/>
            <ac:spMk id="10" creationId="{3A6AF30F-852B-43DD-9B68-596B9BF7F6DD}"/>
          </ac:spMkLst>
        </pc:spChg>
        <pc:spChg chg="add mod">
          <ac:chgData name="Grace Looney" userId="5c284fb63cde09b8" providerId="LiveId" clId="{DEA0E5F6-F7B1-4764-9F3C-72849BD05DB4}" dt="2020-02-26T14:06:42.344" v="1345"/>
          <ac:spMkLst>
            <pc:docMk/>
            <pc:sldMk cId="3448748247" sldId="267"/>
            <ac:spMk id="11" creationId="{80082D30-C174-4E9C-BCA4-19B4489E282E}"/>
          </ac:spMkLst>
        </pc:spChg>
        <pc:picChg chg="add mod">
          <ac:chgData name="Grace Looney" userId="5c284fb63cde09b8" providerId="LiveId" clId="{DEA0E5F6-F7B1-4764-9F3C-72849BD05DB4}" dt="2020-02-25T17:15:02.733" v="1323" actId="14100"/>
          <ac:picMkLst>
            <pc:docMk/>
            <pc:sldMk cId="3448748247" sldId="267"/>
            <ac:picMk id="4" creationId="{779FAFAF-2679-41D2-9223-639824F2E2DD}"/>
          </ac:picMkLst>
        </pc:picChg>
        <pc:picChg chg="add mod">
          <ac:chgData name="Grace Looney" userId="5c284fb63cde09b8" providerId="LiveId" clId="{DEA0E5F6-F7B1-4764-9F3C-72849BD05DB4}" dt="2020-02-25T17:15:18.025" v="1326" actId="1076"/>
          <ac:picMkLst>
            <pc:docMk/>
            <pc:sldMk cId="3448748247" sldId="267"/>
            <ac:picMk id="5" creationId="{CA5779CD-E69F-4FA1-A8B8-02DF1E37AA9C}"/>
          </ac:picMkLst>
        </pc:picChg>
        <pc:picChg chg="add mod">
          <ac:chgData name="Grace Looney" userId="5c284fb63cde09b8" providerId="LiveId" clId="{DEA0E5F6-F7B1-4764-9F3C-72849BD05DB4}" dt="2020-02-25T17:15:38.151" v="1328" actId="1076"/>
          <ac:picMkLst>
            <pc:docMk/>
            <pc:sldMk cId="3448748247" sldId="267"/>
            <ac:picMk id="6" creationId="{FB84744A-A1CE-44C1-9A35-E2B4DDA50F32}"/>
          </ac:picMkLst>
        </pc:picChg>
      </pc:sldChg>
      <pc:sldChg chg="addSp modSp add setBg">
        <pc:chgData name="Grace Looney" userId="5c284fb63cde09b8" providerId="LiveId" clId="{DEA0E5F6-F7B1-4764-9F3C-72849BD05DB4}" dt="2020-02-26T14:56:24.226" v="1472" actId="1076"/>
        <pc:sldMkLst>
          <pc:docMk/>
          <pc:sldMk cId="2015347721" sldId="268"/>
        </pc:sldMkLst>
        <pc:spChg chg="add mod">
          <ac:chgData name="Grace Looney" userId="5c284fb63cde09b8" providerId="LiveId" clId="{DEA0E5F6-F7B1-4764-9F3C-72849BD05DB4}" dt="2020-02-26T14:56:24.226" v="1472" actId="1076"/>
          <ac:spMkLst>
            <pc:docMk/>
            <pc:sldMk cId="2015347721" sldId="268"/>
            <ac:spMk id="2" creationId="{91AF448A-485C-4A81-939E-9484B01A93A7}"/>
          </ac:spMkLst>
        </pc:spChg>
        <pc:spChg chg="mod">
          <ac:chgData name="Grace Looney" userId="5c284fb63cde09b8" providerId="LiveId" clId="{DEA0E5F6-F7B1-4764-9F3C-72849BD05DB4}" dt="2020-02-26T14:55:01.083" v="1414" actId="20577"/>
          <ac:spMkLst>
            <pc:docMk/>
            <pc:sldMk cId="2015347721" sldId="268"/>
            <ac:spMk id="9" creationId="{29E40739-054A-4966-983C-D56583DFE24F}"/>
          </ac:spMkLst>
        </pc:spChg>
        <pc:spChg chg="mod">
          <ac:chgData name="Grace Looney" userId="5c284fb63cde09b8" providerId="LiveId" clId="{DEA0E5F6-F7B1-4764-9F3C-72849BD05DB4}" dt="2020-02-26T14:55:21.729" v="1435" actId="20577"/>
          <ac:spMkLst>
            <pc:docMk/>
            <pc:sldMk cId="2015347721" sldId="268"/>
            <ac:spMk id="11" creationId="{78E32533-636D-4C5C-ACB2-2356407EA598}"/>
          </ac:spMkLst>
        </pc:spChg>
        <pc:spChg chg="mod">
          <ac:chgData name="Grace Looney" userId="5c284fb63cde09b8" providerId="LiveId" clId="{DEA0E5F6-F7B1-4764-9F3C-72849BD05DB4}" dt="2020-02-26T14:55:41.245" v="1464" actId="20577"/>
          <ac:spMkLst>
            <pc:docMk/>
            <pc:sldMk cId="2015347721" sldId="268"/>
            <ac:spMk id="12" creationId="{7BECF552-5C6E-47E8-B6F6-D16684A8D8CF}"/>
          </ac:spMkLst>
        </pc:spChg>
        <pc:picChg chg="mod">
          <ac:chgData name="Grace Looney" userId="5c284fb63cde09b8" providerId="LiveId" clId="{DEA0E5F6-F7B1-4764-9F3C-72849BD05DB4}" dt="2020-02-26T14:56:20.220" v="1471" actId="1076"/>
          <ac:picMkLst>
            <pc:docMk/>
            <pc:sldMk cId="2015347721" sldId="268"/>
            <ac:picMk id="15" creationId="{3DAF6CBD-0A2F-4546-B5ED-DA0DE1ED20AF}"/>
          </ac:picMkLst>
        </pc:picChg>
      </pc:sldChg>
      <pc:sldChg chg="addSp delSp modSp add del">
        <pc:chgData name="Grace Looney" userId="5c284fb63cde09b8" providerId="LiveId" clId="{DEA0E5F6-F7B1-4764-9F3C-72849BD05DB4}" dt="2020-02-25T16:42:06.769" v="1109" actId="47"/>
        <pc:sldMkLst>
          <pc:docMk/>
          <pc:sldMk cId="2854295225" sldId="268"/>
        </pc:sldMkLst>
        <pc:spChg chg="del mod">
          <ac:chgData name="Grace Looney" userId="5c284fb63cde09b8" providerId="LiveId" clId="{DEA0E5F6-F7B1-4764-9F3C-72849BD05DB4}" dt="2020-02-25T16:42:04.716" v="1108" actId="478"/>
          <ac:spMkLst>
            <pc:docMk/>
            <pc:sldMk cId="2854295225" sldId="268"/>
            <ac:spMk id="2" creationId="{4097769C-848E-42F7-9782-5A5057625200}"/>
          </ac:spMkLst>
        </pc:spChg>
        <pc:spChg chg="add mod">
          <ac:chgData name="Grace Looney" userId="5c284fb63cde09b8" providerId="LiveId" clId="{DEA0E5F6-F7B1-4764-9F3C-72849BD05DB4}" dt="2020-02-25T16:42:04.716" v="1108" actId="478"/>
          <ac:spMkLst>
            <pc:docMk/>
            <pc:sldMk cId="2854295225" sldId="268"/>
            <ac:spMk id="4" creationId="{1C025D17-C02C-45D9-B850-3858897B86D3}"/>
          </ac:spMkLst>
        </pc:spChg>
      </pc:sldChg>
    </pc:docChg>
  </pc:docChgLst>
  <pc:docChgLst>
    <pc:chgData name="Grace Looney" userId="5c284fb63cde09b8" providerId="LiveId" clId="{0D41A608-D725-465D-85E2-28E93E2402DD}"/>
    <pc:docChg chg="undo custSel mod addSld delSld modSld">
      <pc:chgData name="Grace Looney" userId="5c284fb63cde09b8" providerId="LiveId" clId="{0D41A608-D725-465D-85E2-28E93E2402DD}" dt="2020-04-23T18:48:19.623" v="1514" actId="47"/>
      <pc:docMkLst>
        <pc:docMk/>
      </pc:docMkLst>
      <pc:sldChg chg="modSp">
        <pc:chgData name="Grace Looney" userId="5c284fb63cde09b8" providerId="LiveId" clId="{0D41A608-D725-465D-85E2-28E93E2402DD}" dt="2020-04-23T18:45:16.185" v="1488" actId="20577"/>
        <pc:sldMkLst>
          <pc:docMk/>
          <pc:sldMk cId="4275233232" sldId="256"/>
        </pc:sldMkLst>
        <pc:spChg chg="mod">
          <ac:chgData name="Grace Looney" userId="5c284fb63cde09b8" providerId="LiveId" clId="{0D41A608-D725-465D-85E2-28E93E2402DD}" dt="2020-04-23T17:56:30.387" v="2" actId="20577"/>
          <ac:spMkLst>
            <pc:docMk/>
            <pc:sldMk cId="4275233232" sldId="256"/>
            <ac:spMk id="2" creationId="{C706B038-0A43-43E7-B8F3-ACFEB59AE772}"/>
          </ac:spMkLst>
        </pc:spChg>
        <pc:spChg chg="mod">
          <ac:chgData name="Grace Looney" userId="5c284fb63cde09b8" providerId="LiveId" clId="{0D41A608-D725-465D-85E2-28E93E2402DD}" dt="2020-04-23T18:45:16.185" v="1488" actId="20577"/>
          <ac:spMkLst>
            <pc:docMk/>
            <pc:sldMk cId="4275233232" sldId="256"/>
            <ac:spMk id="3" creationId="{60A3D663-60B5-4C05-A377-8FABADF56BA9}"/>
          </ac:spMkLst>
        </pc:spChg>
      </pc:sldChg>
      <pc:sldChg chg="delSp del">
        <pc:chgData name="Grace Looney" userId="5c284fb63cde09b8" providerId="LiveId" clId="{0D41A608-D725-465D-85E2-28E93E2402DD}" dt="2020-04-23T18:48:19.623" v="1514" actId="47"/>
        <pc:sldMkLst>
          <pc:docMk/>
          <pc:sldMk cId="835208405" sldId="257"/>
        </pc:sldMkLst>
        <pc:picChg chg="del">
          <ac:chgData name="Grace Looney" userId="5c284fb63cde09b8" providerId="LiveId" clId="{0D41A608-D725-465D-85E2-28E93E2402DD}" dt="2020-04-23T17:56:34.732" v="3" actId="478"/>
          <ac:picMkLst>
            <pc:docMk/>
            <pc:sldMk cId="835208405" sldId="257"/>
            <ac:picMk id="14" creationId="{013527B1-EED2-42EB-966A-4FCA6E94B189}"/>
          </ac:picMkLst>
        </pc:picChg>
      </pc:sldChg>
      <pc:sldChg chg="del">
        <pc:chgData name="Grace Looney" userId="5c284fb63cde09b8" providerId="LiveId" clId="{0D41A608-D725-465D-85E2-28E93E2402DD}" dt="2020-04-23T17:56:37.632" v="4" actId="47"/>
        <pc:sldMkLst>
          <pc:docMk/>
          <pc:sldMk cId="2527315795" sldId="258"/>
        </pc:sldMkLst>
      </pc:sldChg>
      <pc:sldChg chg="del">
        <pc:chgData name="Grace Looney" userId="5c284fb63cde09b8" providerId="LiveId" clId="{0D41A608-D725-465D-85E2-28E93E2402DD}" dt="2020-04-23T17:57:11.808" v="5" actId="47"/>
        <pc:sldMkLst>
          <pc:docMk/>
          <pc:sldMk cId="3204292725" sldId="259"/>
        </pc:sldMkLst>
      </pc:sldChg>
      <pc:sldChg chg="del">
        <pc:chgData name="Grace Looney" userId="5c284fb63cde09b8" providerId="LiveId" clId="{0D41A608-D725-465D-85E2-28E93E2402DD}" dt="2020-04-23T18:35:31.690" v="1403" actId="47"/>
        <pc:sldMkLst>
          <pc:docMk/>
          <pc:sldMk cId="1332496604" sldId="266"/>
        </pc:sldMkLst>
      </pc:sldChg>
      <pc:sldChg chg="addSp delSp modSp delAnim">
        <pc:chgData name="Grace Looney" userId="5c284fb63cde09b8" providerId="LiveId" clId="{0D41A608-D725-465D-85E2-28E93E2402DD}" dt="2020-04-23T18:29:05.482" v="1402" actId="14100"/>
        <pc:sldMkLst>
          <pc:docMk/>
          <pc:sldMk cId="3448748247" sldId="267"/>
        </pc:sldMkLst>
        <pc:spChg chg="del">
          <ac:chgData name="Grace Looney" userId="5c284fb63cde09b8" providerId="LiveId" clId="{0D41A608-D725-465D-85E2-28E93E2402DD}" dt="2020-04-23T18:28:58.206" v="1399" actId="478"/>
          <ac:spMkLst>
            <pc:docMk/>
            <pc:sldMk cId="3448748247" sldId="267"/>
            <ac:spMk id="2" creationId="{0F292283-FAD2-4610-87BC-09E9D3AF625B}"/>
          </ac:spMkLst>
        </pc:spChg>
        <pc:spChg chg="del">
          <ac:chgData name="Grace Looney" userId="5c284fb63cde09b8" providerId="LiveId" clId="{0D41A608-D725-465D-85E2-28E93E2402DD}" dt="2020-04-23T18:28:55.673" v="1398" actId="478"/>
          <ac:spMkLst>
            <pc:docMk/>
            <pc:sldMk cId="3448748247" sldId="267"/>
            <ac:spMk id="7" creationId="{02A6A414-B1FC-4881-A104-E27C61A939D6}"/>
          </ac:spMkLst>
        </pc:spChg>
        <pc:spChg chg="del">
          <ac:chgData name="Grace Looney" userId="5c284fb63cde09b8" providerId="LiveId" clId="{0D41A608-D725-465D-85E2-28E93E2402DD}" dt="2020-04-23T18:28:55.673" v="1398" actId="478"/>
          <ac:spMkLst>
            <pc:docMk/>
            <pc:sldMk cId="3448748247" sldId="267"/>
            <ac:spMk id="8" creationId="{04DA9A7F-03E7-4B0F-B83F-6520B32F29EF}"/>
          </ac:spMkLst>
        </pc:spChg>
        <pc:spChg chg="del">
          <ac:chgData name="Grace Looney" userId="5c284fb63cde09b8" providerId="LiveId" clId="{0D41A608-D725-465D-85E2-28E93E2402DD}" dt="2020-04-23T18:28:58.206" v="1399" actId="478"/>
          <ac:spMkLst>
            <pc:docMk/>
            <pc:sldMk cId="3448748247" sldId="267"/>
            <ac:spMk id="9" creationId="{EC574DD4-5C19-40D9-BFC9-7441408A3BA2}"/>
          </ac:spMkLst>
        </pc:spChg>
        <pc:spChg chg="del">
          <ac:chgData name="Grace Looney" userId="5c284fb63cde09b8" providerId="LiveId" clId="{0D41A608-D725-465D-85E2-28E93E2402DD}" dt="2020-04-23T18:28:55.673" v="1398" actId="478"/>
          <ac:spMkLst>
            <pc:docMk/>
            <pc:sldMk cId="3448748247" sldId="267"/>
            <ac:spMk id="10" creationId="{3A6AF30F-852B-43DD-9B68-596B9BF7F6DD}"/>
          </ac:spMkLst>
        </pc:spChg>
        <pc:spChg chg="del">
          <ac:chgData name="Grace Looney" userId="5c284fb63cde09b8" providerId="LiveId" clId="{0D41A608-D725-465D-85E2-28E93E2402DD}" dt="2020-04-23T18:28:55.673" v="1398" actId="478"/>
          <ac:spMkLst>
            <pc:docMk/>
            <pc:sldMk cId="3448748247" sldId="267"/>
            <ac:spMk id="11" creationId="{80082D30-C174-4E9C-BCA4-19B4489E282E}"/>
          </ac:spMkLst>
        </pc:spChg>
        <pc:spChg chg="add mod">
          <ac:chgData name="Grace Looney" userId="5c284fb63cde09b8" providerId="LiveId" clId="{0D41A608-D725-465D-85E2-28E93E2402DD}" dt="2020-04-23T18:28:58.206" v="1399" actId="478"/>
          <ac:spMkLst>
            <pc:docMk/>
            <pc:sldMk cId="3448748247" sldId="267"/>
            <ac:spMk id="12" creationId="{DA8581D4-94FE-4543-B480-848D68AABEFF}"/>
          </ac:spMkLst>
        </pc:spChg>
        <pc:picChg chg="del">
          <ac:chgData name="Grace Looney" userId="5c284fb63cde09b8" providerId="LiveId" clId="{0D41A608-D725-465D-85E2-28E93E2402DD}" dt="2020-04-23T18:28:52.989" v="1397" actId="478"/>
          <ac:picMkLst>
            <pc:docMk/>
            <pc:sldMk cId="3448748247" sldId="267"/>
            <ac:picMk id="4" creationId="{779FAFAF-2679-41D2-9223-639824F2E2DD}"/>
          </ac:picMkLst>
        </pc:picChg>
        <pc:picChg chg="del">
          <ac:chgData name="Grace Looney" userId="5c284fb63cde09b8" providerId="LiveId" clId="{0D41A608-D725-465D-85E2-28E93E2402DD}" dt="2020-04-23T18:28:55.673" v="1398" actId="478"/>
          <ac:picMkLst>
            <pc:docMk/>
            <pc:sldMk cId="3448748247" sldId="267"/>
            <ac:picMk id="5" creationId="{CA5779CD-E69F-4FA1-A8B8-02DF1E37AA9C}"/>
          </ac:picMkLst>
        </pc:picChg>
        <pc:picChg chg="del">
          <ac:chgData name="Grace Looney" userId="5c284fb63cde09b8" providerId="LiveId" clId="{0D41A608-D725-465D-85E2-28E93E2402DD}" dt="2020-04-23T18:28:51.402" v="1396" actId="478"/>
          <ac:picMkLst>
            <pc:docMk/>
            <pc:sldMk cId="3448748247" sldId="267"/>
            <ac:picMk id="6" creationId="{FB84744A-A1CE-44C1-9A35-E2B4DDA50F32}"/>
          </ac:picMkLst>
        </pc:picChg>
        <pc:picChg chg="add mod">
          <ac:chgData name="Grace Looney" userId="5c284fb63cde09b8" providerId="LiveId" clId="{0D41A608-D725-465D-85E2-28E93E2402DD}" dt="2020-04-23T18:29:05.482" v="1402" actId="14100"/>
          <ac:picMkLst>
            <pc:docMk/>
            <pc:sldMk cId="3448748247" sldId="267"/>
            <ac:picMk id="13" creationId="{4EBC0E15-1D9C-4252-8F8E-D5527E77CAF1}"/>
          </ac:picMkLst>
        </pc:picChg>
      </pc:sldChg>
      <pc:sldChg chg="del">
        <pc:chgData name="Grace Looney" userId="5c284fb63cde09b8" providerId="LiveId" clId="{0D41A608-D725-465D-85E2-28E93E2402DD}" dt="2020-04-23T18:35:34.726" v="1404" actId="47"/>
        <pc:sldMkLst>
          <pc:docMk/>
          <pc:sldMk cId="2015347721" sldId="268"/>
        </pc:sldMkLst>
      </pc:sldChg>
      <pc:sldChg chg="modSp add">
        <pc:chgData name="Grace Looney" userId="5c284fb63cde09b8" providerId="LiveId" clId="{0D41A608-D725-465D-85E2-28E93E2402DD}" dt="2020-04-23T18:23:16.302" v="1143" actId="20577"/>
        <pc:sldMkLst>
          <pc:docMk/>
          <pc:sldMk cId="307146909" sldId="269"/>
        </pc:sldMkLst>
        <pc:spChg chg="mod">
          <ac:chgData name="Grace Looney" userId="5c284fb63cde09b8" providerId="LiveId" clId="{0D41A608-D725-465D-85E2-28E93E2402DD}" dt="2020-04-23T17:58:46.779" v="80"/>
          <ac:spMkLst>
            <pc:docMk/>
            <pc:sldMk cId="307146909" sldId="269"/>
            <ac:spMk id="2" creationId="{C185D16D-795F-44ED-BC37-E0882ADF9C4E}"/>
          </ac:spMkLst>
        </pc:spChg>
        <pc:spChg chg="mod">
          <ac:chgData name="Grace Looney" userId="5c284fb63cde09b8" providerId="LiveId" clId="{0D41A608-D725-465D-85E2-28E93E2402DD}" dt="2020-04-23T18:23:16.302" v="1143" actId="20577"/>
          <ac:spMkLst>
            <pc:docMk/>
            <pc:sldMk cId="307146909" sldId="269"/>
            <ac:spMk id="3" creationId="{8C38B35A-8DF8-4757-ADF7-5444BCC5A7C0}"/>
          </ac:spMkLst>
        </pc:spChg>
      </pc:sldChg>
      <pc:sldChg chg="modSp add modNotesTx">
        <pc:chgData name="Grace Looney" userId="5c284fb63cde09b8" providerId="LiveId" clId="{0D41A608-D725-465D-85E2-28E93E2402DD}" dt="2020-04-23T18:15:13.328" v="827" actId="20577"/>
        <pc:sldMkLst>
          <pc:docMk/>
          <pc:sldMk cId="3840398314" sldId="270"/>
        </pc:sldMkLst>
        <pc:spChg chg="mod">
          <ac:chgData name="Grace Looney" userId="5c284fb63cde09b8" providerId="LiveId" clId="{0D41A608-D725-465D-85E2-28E93E2402DD}" dt="2020-04-23T17:59:11.616" v="95" actId="20577"/>
          <ac:spMkLst>
            <pc:docMk/>
            <pc:sldMk cId="3840398314" sldId="270"/>
            <ac:spMk id="2" creationId="{29DE39F9-B44E-4620-93C7-AD92227773EC}"/>
          </ac:spMkLst>
        </pc:spChg>
        <pc:spChg chg="mod">
          <ac:chgData name="Grace Looney" userId="5c284fb63cde09b8" providerId="LiveId" clId="{0D41A608-D725-465D-85E2-28E93E2402DD}" dt="2020-04-23T17:59:55.153" v="172" actId="20577"/>
          <ac:spMkLst>
            <pc:docMk/>
            <pc:sldMk cId="3840398314" sldId="270"/>
            <ac:spMk id="3" creationId="{97678E58-14C1-45F5-98FE-E5A572D2C092}"/>
          </ac:spMkLst>
        </pc:spChg>
      </pc:sldChg>
      <pc:sldChg chg="modSp add">
        <pc:chgData name="Grace Looney" userId="5c284fb63cde09b8" providerId="LiveId" clId="{0D41A608-D725-465D-85E2-28E93E2402DD}" dt="2020-04-23T18:46:38.576" v="1513" actId="20577"/>
        <pc:sldMkLst>
          <pc:docMk/>
          <pc:sldMk cId="207006363" sldId="271"/>
        </pc:sldMkLst>
        <pc:spChg chg="mod">
          <ac:chgData name="Grace Looney" userId="5c284fb63cde09b8" providerId="LiveId" clId="{0D41A608-D725-465D-85E2-28E93E2402DD}" dt="2020-04-23T18:00:45.931" v="185" actId="20577"/>
          <ac:spMkLst>
            <pc:docMk/>
            <pc:sldMk cId="207006363" sldId="271"/>
            <ac:spMk id="2" creationId="{306B8EE1-F2BA-4D8C-8761-8E13DF7C4B3A}"/>
          </ac:spMkLst>
        </pc:spChg>
        <pc:spChg chg="mod">
          <ac:chgData name="Grace Looney" userId="5c284fb63cde09b8" providerId="LiveId" clId="{0D41A608-D725-465D-85E2-28E93E2402DD}" dt="2020-04-23T18:46:38.576" v="1513" actId="20577"/>
          <ac:spMkLst>
            <pc:docMk/>
            <pc:sldMk cId="207006363" sldId="271"/>
            <ac:spMk id="3" creationId="{87BF43EF-107D-4EC7-8B9A-D0FE204481A9}"/>
          </ac:spMkLst>
        </pc:spChg>
      </pc:sldChg>
      <pc:sldChg chg="addSp delSp modSp add mod setBg">
        <pc:chgData name="Grace Looney" userId="5c284fb63cde09b8" providerId="LiveId" clId="{0D41A608-D725-465D-85E2-28E93E2402DD}" dt="2020-04-23T18:07:25.144" v="483" actId="1076"/>
        <pc:sldMkLst>
          <pc:docMk/>
          <pc:sldMk cId="1590132902" sldId="272"/>
        </pc:sldMkLst>
        <pc:spChg chg="mod ord">
          <ac:chgData name="Grace Looney" userId="5c284fb63cde09b8" providerId="LiveId" clId="{0D41A608-D725-465D-85E2-28E93E2402DD}" dt="2020-04-23T18:04:43.834" v="451" actId="26606"/>
          <ac:spMkLst>
            <pc:docMk/>
            <pc:sldMk cId="1590132902" sldId="272"/>
            <ac:spMk id="2" creationId="{6D1E853D-EA9F-4B67-A8A8-E46B7E71C55E}"/>
          </ac:spMkLst>
        </pc:spChg>
        <pc:spChg chg="del">
          <ac:chgData name="Grace Looney" userId="5c284fb63cde09b8" providerId="LiveId" clId="{0D41A608-D725-465D-85E2-28E93E2402DD}" dt="2020-04-23T18:04:22.061" v="447" actId="931"/>
          <ac:spMkLst>
            <pc:docMk/>
            <pc:sldMk cId="1590132902" sldId="272"/>
            <ac:spMk id="3" creationId="{1BBC4046-6031-4F1D-B1C0-361257723D6B}"/>
          </ac:spMkLst>
        </pc:spChg>
        <pc:spChg chg="add del mod">
          <ac:chgData name="Grace Looney" userId="5c284fb63cde09b8" providerId="LiveId" clId="{0D41A608-D725-465D-85E2-28E93E2402DD}" dt="2020-04-23T18:04:31.485" v="449" actId="931"/>
          <ac:spMkLst>
            <pc:docMk/>
            <pc:sldMk cId="1590132902" sldId="272"/>
            <ac:spMk id="7" creationId="{BB358EB1-43B1-4E5F-8215-3DC4CD5322C1}"/>
          </ac:spMkLst>
        </pc:spChg>
        <pc:spChg chg="add">
          <ac:chgData name="Grace Looney" userId="5c284fb63cde09b8" providerId="LiveId" clId="{0D41A608-D725-465D-85E2-28E93E2402DD}" dt="2020-04-23T18:04:43.834" v="451" actId="26606"/>
          <ac:spMkLst>
            <pc:docMk/>
            <pc:sldMk cId="1590132902" sldId="272"/>
            <ac:spMk id="14" creationId="{D55CD764-972B-4CA5-A885-53E55C63E174}"/>
          </ac:spMkLst>
        </pc:spChg>
        <pc:spChg chg="add">
          <ac:chgData name="Grace Looney" userId="5c284fb63cde09b8" providerId="LiveId" clId="{0D41A608-D725-465D-85E2-28E93E2402DD}" dt="2020-04-23T18:04:43.834" v="451" actId="26606"/>
          <ac:spMkLst>
            <pc:docMk/>
            <pc:sldMk cId="1590132902" sldId="272"/>
            <ac:spMk id="16" creationId="{34165AB3-7006-4430-BCE3-25476BE13322}"/>
          </ac:spMkLst>
        </pc:spChg>
        <pc:spChg chg="add">
          <ac:chgData name="Grace Looney" userId="5c284fb63cde09b8" providerId="LiveId" clId="{0D41A608-D725-465D-85E2-28E93E2402DD}" dt="2020-04-23T18:04:43.834" v="451" actId="26606"/>
          <ac:spMkLst>
            <pc:docMk/>
            <pc:sldMk cId="1590132902" sldId="272"/>
            <ac:spMk id="40" creationId="{E3E51905-F374-4E1A-97CF-B741584B74D5}"/>
          </ac:spMkLst>
        </pc:spChg>
        <pc:grpChg chg="add">
          <ac:chgData name="Grace Looney" userId="5c284fb63cde09b8" providerId="LiveId" clId="{0D41A608-D725-465D-85E2-28E93E2402DD}" dt="2020-04-23T18:04:43.834" v="451" actId="26606"/>
          <ac:grpSpMkLst>
            <pc:docMk/>
            <pc:sldMk cId="1590132902" sldId="272"/>
            <ac:grpSpMk id="18" creationId="{CC260CAB-FCE7-47B7-8B7D-A326A658F634}"/>
          </ac:grpSpMkLst>
        </pc:grpChg>
        <pc:picChg chg="add del mod">
          <ac:chgData name="Grace Looney" userId="5c284fb63cde09b8" providerId="LiveId" clId="{0D41A608-D725-465D-85E2-28E93E2402DD}" dt="2020-04-23T18:04:25.158" v="448" actId="478"/>
          <ac:picMkLst>
            <pc:docMk/>
            <pc:sldMk cId="1590132902" sldId="272"/>
            <ac:picMk id="5" creationId="{A14EEEE2-0B77-4154-B7C3-3B3656B52673}"/>
          </ac:picMkLst>
        </pc:picChg>
        <pc:picChg chg="add mod">
          <ac:chgData name="Grace Looney" userId="5c284fb63cde09b8" providerId="LiveId" clId="{0D41A608-D725-465D-85E2-28E93E2402DD}" dt="2020-04-23T18:07:25.144" v="483" actId="1076"/>
          <ac:picMkLst>
            <pc:docMk/>
            <pc:sldMk cId="1590132902" sldId="272"/>
            <ac:picMk id="9" creationId="{836BAC6D-6236-4477-A372-EF8B265F4D70}"/>
          </ac:picMkLst>
        </pc:picChg>
      </pc:sldChg>
      <pc:sldChg chg="addSp delSp modSp add">
        <pc:chgData name="Grace Looney" userId="5c284fb63cde09b8" providerId="LiveId" clId="{0D41A608-D725-465D-85E2-28E93E2402DD}" dt="2020-04-23T18:21:28.966" v="1117" actId="1076"/>
        <pc:sldMkLst>
          <pc:docMk/>
          <pc:sldMk cId="979046158" sldId="273"/>
        </pc:sldMkLst>
        <pc:spChg chg="mod">
          <ac:chgData name="Grace Looney" userId="5c284fb63cde09b8" providerId="LiveId" clId="{0D41A608-D725-465D-85E2-28E93E2402DD}" dt="2020-04-23T18:11:49.593" v="747" actId="20577"/>
          <ac:spMkLst>
            <pc:docMk/>
            <pc:sldMk cId="979046158" sldId="273"/>
            <ac:spMk id="2" creationId="{B5E85E6C-493D-423C-AA44-803509A8A537}"/>
          </ac:spMkLst>
        </pc:spChg>
        <pc:spChg chg="del">
          <ac:chgData name="Grace Looney" userId="5c284fb63cde09b8" providerId="LiveId" clId="{0D41A608-D725-465D-85E2-28E93E2402DD}" dt="2020-04-23T18:10:43.306" v="647"/>
          <ac:spMkLst>
            <pc:docMk/>
            <pc:sldMk cId="979046158" sldId="273"/>
            <ac:spMk id="3" creationId="{148B96D6-2E4D-40C4-A57F-FC3A8E946B79}"/>
          </ac:spMkLst>
        </pc:spChg>
        <pc:picChg chg="add mod">
          <ac:chgData name="Grace Looney" userId="5c284fb63cde09b8" providerId="LiveId" clId="{0D41A608-D725-465D-85E2-28E93E2402DD}" dt="2020-04-23T18:21:28.966" v="1117" actId="1076"/>
          <ac:picMkLst>
            <pc:docMk/>
            <pc:sldMk cId="979046158" sldId="273"/>
            <ac:picMk id="4" creationId="{7A25E719-8A68-44A0-9999-715412A498F9}"/>
          </ac:picMkLst>
        </pc:picChg>
      </pc:sldChg>
      <pc:sldChg chg="addSp delSp modSp add">
        <pc:chgData name="Grace Looney" userId="5c284fb63cde09b8" providerId="LiveId" clId="{0D41A608-D725-465D-85E2-28E93E2402DD}" dt="2020-04-23T18:21:21.308" v="1115" actId="1076"/>
        <pc:sldMkLst>
          <pc:docMk/>
          <pc:sldMk cId="489366692" sldId="274"/>
        </pc:sldMkLst>
        <pc:spChg chg="mod">
          <ac:chgData name="Grace Looney" userId="5c284fb63cde09b8" providerId="LiveId" clId="{0D41A608-D725-465D-85E2-28E93E2402DD}" dt="2020-04-23T18:13:32.240" v="787" actId="20577"/>
          <ac:spMkLst>
            <pc:docMk/>
            <pc:sldMk cId="489366692" sldId="274"/>
            <ac:spMk id="2" creationId="{B5E85E6C-493D-423C-AA44-803509A8A537}"/>
          </ac:spMkLst>
        </pc:spChg>
        <pc:spChg chg="add del mod">
          <ac:chgData name="Grace Looney" userId="5c284fb63cde09b8" providerId="LiveId" clId="{0D41A608-D725-465D-85E2-28E93E2402DD}" dt="2020-04-23T18:13:18.008" v="750"/>
          <ac:spMkLst>
            <pc:docMk/>
            <pc:sldMk cId="489366692" sldId="274"/>
            <ac:spMk id="5" creationId="{9310793A-A23C-475D-8131-F82C7A3943DA}"/>
          </ac:spMkLst>
        </pc:spChg>
        <pc:picChg chg="del">
          <ac:chgData name="Grace Looney" userId="5c284fb63cde09b8" providerId="LiveId" clId="{0D41A608-D725-465D-85E2-28E93E2402DD}" dt="2020-04-23T18:13:16.711" v="749" actId="478"/>
          <ac:picMkLst>
            <pc:docMk/>
            <pc:sldMk cId="489366692" sldId="274"/>
            <ac:picMk id="4" creationId="{7A25E719-8A68-44A0-9999-715412A498F9}"/>
          </ac:picMkLst>
        </pc:picChg>
        <pc:picChg chg="add mod">
          <ac:chgData name="Grace Looney" userId="5c284fb63cde09b8" providerId="LiveId" clId="{0D41A608-D725-465D-85E2-28E93E2402DD}" dt="2020-04-23T18:21:21.308" v="1115" actId="1076"/>
          <ac:picMkLst>
            <pc:docMk/>
            <pc:sldMk cId="489366692" sldId="274"/>
            <ac:picMk id="6" creationId="{AE7D79BC-2041-4B91-B347-5B23AA9BD142}"/>
          </ac:picMkLst>
        </pc:picChg>
      </pc:sldChg>
      <pc:sldChg chg="modSp add">
        <pc:chgData name="Grace Looney" userId="5c284fb63cde09b8" providerId="LiveId" clId="{0D41A608-D725-465D-85E2-28E93E2402DD}" dt="2020-04-23T18:15:56.784" v="949" actId="20577"/>
        <pc:sldMkLst>
          <pc:docMk/>
          <pc:sldMk cId="1946679463" sldId="275"/>
        </pc:sldMkLst>
        <pc:spChg chg="mod">
          <ac:chgData name="Grace Looney" userId="5c284fb63cde09b8" providerId="LiveId" clId="{0D41A608-D725-465D-85E2-28E93E2402DD}" dt="2020-04-23T18:15:26.320" v="844" actId="20577"/>
          <ac:spMkLst>
            <pc:docMk/>
            <pc:sldMk cId="1946679463" sldId="275"/>
            <ac:spMk id="2" creationId="{7B9F8F6B-C185-448A-87F9-44EF6CF19722}"/>
          </ac:spMkLst>
        </pc:spChg>
        <pc:spChg chg="mod">
          <ac:chgData name="Grace Looney" userId="5c284fb63cde09b8" providerId="LiveId" clId="{0D41A608-D725-465D-85E2-28E93E2402DD}" dt="2020-04-23T18:15:56.784" v="949" actId="20577"/>
          <ac:spMkLst>
            <pc:docMk/>
            <pc:sldMk cId="1946679463" sldId="275"/>
            <ac:spMk id="3" creationId="{6DD32E13-541F-4EDE-8C30-7D1F440E4B2D}"/>
          </ac:spMkLst>
        </pc:spChg>
      </pc:sldChg>
      <pc:sldChg chg="modSp add">
        <pc:chgData name="Grace Looney" userId="5c284fb63cde09b8" providerId="LiveId" clId="{0D41A608-D725-465D-85E2-28E93E2402DD}" dt="2020-04-23T18:38:50.856" v="1420" actId="20577"/>
        <pc:sldMkLst>
          <pc:docMk/>
          <pc:sldMk cId="1085527226" sldId="276"/>
        </pc:sldMkLst>
        <pc:spChg chg="mod">
          <ac:chgData name="Grace Looney" userId="5c284fb63cde09b8" providerId="LiveId" clId="{0D41A608-D725-465D-85E2-28E93E2402DD}" dt="2020-04-23T18:16:49" v="972" actId="20577"/>
          <ac:spMkLst>
            <pc:docMk/>
            <pc:sldMk cId="1085527226" sldId="276"/>
            <ac:spMk id="2" creationId="{20C3D14A-8806-47D0-BDD2-D3CA235BC659}"/>
          </ac:spMkLst>
        </pc:spChg>
        <pc:spChg chg="mod">
          <ac:chgData name="Grace Looney" userId="5c284fb63cde09b8" providerId="LiveId" clId="{0D41A608-D725-465D-85E2-28E93E2402DD}" dt="2020-04-23T18:38:50.856" v="1420" actId="20577"/>
          <ac:spMkLst>
            <pc:docMk/>
            <pc:sldMk cId="1085527226" sldId="276"/>
            <ac:spMk id="3" creationId="{E6B00947-E80F-4242-A9BA-6772761AE3AC}"/>
          </ac:spMkLst>
        </pc:spChg>
      </pc:sldChg>
      <pc:sldChg chg="modSp add">
        <pc:chgData name="Grace Looney" userId="5c284fb63cde09b8" providerId="LiveId" clId="{0D41A608-D725-465D-85E2-28E93E2402DD}" dt="2020-04-23T18:45:01.951" v="1472" actId="20577"/>
        <pc:sldMkLst>
          <pc:docMk/>
          <pc:sldMk cId="2333622454" sldId="277"/>
        </pc:sldMkLst>
        <pc:spChg chg="mod">
          <ac:chgData name="Grace Looney" userId="5c284fb63cde09b8" providerId="LiveId" clId="{0D41A608-D725-465D-85E2-28E93E2402DD}" dt="2020-04-23T18:23:54.191" v="1152" actId="20577"/>
          <ac:spMkLst>
            <pc:docMk/>
            <pc:sldMk cId="2333622454" sldId="277"/>
            <ac:spMk id="2" creationId="{451B86F5-9D55-4E67-961E-0EC40373D0D6}"/>
          </ac:spMkLst>
        </pc:spChg>
        <pc:spChg chg="mod">
          <ac:chgData name="Grace Looney" userId="5c284fb63cde09b8" providerId="LiveId" clId="{0D41A608-D725-465D-85E2-28E93E2402DD}" dt="2020-04-23T18:45:01.951" v="1472" actId="20577"/>
          <ac:spMkLst>
            <pc:docMk/>
            <pc:sldMk cId="2333622454" sldId="277"/>
            <ac:spMk id="3" creationId="{025237D7-1C52-42BC-A44B-D6CD44BB32B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230734-231E-4C41-A8E3-781BC694F2FA}" type="datetimeFigureOut">
              <a:rPr lang="en-US" smtClean="0"/>
              <a:t>4/23/2020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624024-2767-4142-97F2-31D03D4A2CD0}" type="slidenum">
              <a:rPr lang="en-US" smtClean="0"/>
              <a:t>‹#›</a:t>
            </a:fld>
            <a:endParaRPr lang="en-US"/>
          </a:p>
        </p:txBody>
      </p:sp>
    </p:spTree>
    <p:extLst>
      <p:ext uri="{BB962C8B-B14F-4D97-AF65-F5344CB8AC3E}">
        <p14:creationId xmlns:p14="http://schemas.microsoft.com/office/powerpoint/2010/main" val="107257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PerfectMaze</a:t>
            </a:r>
            <a:endParaRPr lang="en-US" dirty="0"/>
          </a:p>
          <a:p>
            <a:r>
              <a:rPr lang="en-US" sz="1200" b="0" i="0" u="none" strike="noStrike"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perfect</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maze</a:t>
            </a:r>
            <a:r>
              <a:rPr lang="en-US" sz="1200" b="0" i="0" u="none" strike="noStrike" kern="1200" dirty="0">
                <a:solidFill>
                  <a:schemeClr val="tx1"/>
                </a:solidFill>
                <a:effectLst/>
                <a:latin typeface="+mn-lt"/>
                <a:ea typeface="+mn-ea"/>
                <a:cs typeface="+mn-cs"/>
              </a:rPr>
              <a:t> has every path connected to every other path, so there are no unreachable areas. Also, there are no path loops or isolated walls. There is always one unique path between any two points in the </a:t>
            </a:r>
            <a:r>
              <a:rPr lang="en-US" sz="1200" b="1" i="0" u="none" strike="noStrike" kern="1200" dirty="0">
                <a:solidFill>
                  <a:schemeClr val="tx1"/>
                </a:solidFill>
                <a:effectLst/>
                <a:latin typeface="+mn-lt"/>
                <a:ea typeface="+mn-ea"/>
                <a:cs typeface="+mn-cs"/>
              </a:rPr>
              <a:t>maze</a:t>
            </a:r>
            <a:r>
              <a:rPr lang="en-US" sz="1200" b="0" i="0" u="none" strike="noStrike"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rPr>
              <a:t>Orthogonal maze = rectangle maze</a:t>
            </a:r>
          </a:p>
          <a:p>
            <a:r>
              <a:rPr lang="en-US" sz="1200" b="0" i="0" u="none" strike="noStrike" kern="1200" dirty="0">
                <a:solidFill>
                  <a:schemeClr val="tx1"/>
                </a:solidFill>
                <a:effectLst/>
                <a:latin typeface="+mn-lt"/>
                <a:ea typeface="+mn-ea"/>
                <a:cs typeface="+mn-cs"/>
              </a:rPr>
              <a:t>A binary tree maze is a standard orthogonal maze where each cell always has a passage leading up or leading left, but never both. </a:t>
            </a:r>
            <a:endParaRPr lang="en-US" dirty="0"/>
          </a:p>
        </p:txBody>
      </p:sp>
      <p:sp>
        <p:nvSpPr>
          <p:cNvPr id="4" name="Slide Number Placeholder 3"/>
          <p:cNvSpPr>
            <a:spLocks noGrp="1"/>
          </p:cNvSpPr>
          <p:nvPr>
            <p:ph type="sldNum" sz="quarter" idx="5"/>
          </p:nvPr>
        </p:nvSpPr>
        <p:spPr/>
        <p:txBody>
          <a:bodyPr/>
          <a:lstStyle/>
          <a:p>
            <a:fld id="{5A624024-2767-4142-97F2-31D03D4A2CD0}" type="slidenum">
              <a:rPr lang="en-US" smtClean="0"/>
              <a:t>3</a:t>
            </a:fld>
            <a:endParaRPr lang="en-US"/>
          </a:p>
        </p:txBody>
      </p:sp>
    </p:spTree>
    <p:extLst>
      <p:ext uri="{BB962C8B-B14F-4D97-AF65-F5344CB8AC3E}">
        <p14:creationId xmlns:p14="http://schemas.microsoft.com/office/powerpoint/2010/main" val="1161181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Needs to show what the middle of the maze will look like</a:t>
            </a:r>
          </a:p>
        </p:txBody>
      </p:sp>
      <p:sp>
        <p:nvSpPr>
          <p:cNvPr id="4" name="Slide Number Placeholder 3"/>
          <p:cNvSpPr>
            <a:spLocks noGrp="1"/>
          </p:cNvSpPr>
          <p:nvPr>
            <p:ph type="sldNum" sz="quarter" idx="5"/>
          </p:nvPr>
        </p:nvSpPr>
        <p:spPr/>
        <p:txBody>
          <a:bodyPr/>
          <a:lstStyle/>
          <a:p>
            <a:fld id="{5A624024-2767-4142-97F2-31D03D4A2CD0}" type="slidenum">
              <a:rPr lang="en-US" smtClean="0"/>
              <a:t>9</a:t>
            </a:fld>
            <a:endParaRPr lang="en-US"/>
          </a:p>
        </p:txBody>
      </p:sp>
    </p:spTree>
    <p:extLst>
      <p:ext uri="{BB962C8B-B14F-4D97-AF65-F5344CB8AC3E}">
        <p14:creationId xmlns:p14="http://schemas.microsoft.com/office/powerpoint/2010/main" val="87632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Character Ghosts?</a:t>
            </a:r>
          </a:p>
        </p:txBody>
      </p:sp>
      <p:sp>
        <p:nvSpPr>
          <p:cNvPr id="4" name="Slide Number Placeholder 3"/>
          <p:cNvSpPr>
            <a:spLocks noGrp="1"/>
          </p:cNvSpPr>
          <p:nvPr>
            <p:ph type="sldNum" sz="quarter" idx="5"/>
          </p:nvPr>
        </p:nvSpPr>
        <p:spPr/>
        <p:txBody>
          <a:bodyPr/>
          <a:lstStyle/>
          <a:p>
            <a:fld id="{5A624024-2767-4142-97F2-31D03D4A2CD0}" type="slidenum">
              <a:rPr lang="en-US" smtClean="0"/>
              <a:t>10</a:t>
            </a:fld>
            <a:endParaRPr lang="en-US"/>
          </a:p>
        </p:txBody>
      </p:sp>
    </p:spTree>
    <p:extLst>
      <p:ext uri="{BB962C8B-B14F-4D97-AF65-F5344CB8AC3E}">
        <p14:creationId xmlns:p14="http://schemas.microsoft.com/office/powerpoint/2010/main" val="1398027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33F165-D1B8-4B6C-84DE-8D20DD383DA8}"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5BA28C-6098-4F4E-A813-1EF5FCEFE074}" type="slidenum">
              <a:rPr lang="en-US" smtClean="0"/>
              <a:t>‹#›</a:t>
            </a:fld>
            <a:endParaRPr lang="en-US"/>
          </a:p>
        </p:txBody>
      </p:sp>
    </p:spTree>
    <p:extLst>
      <p:ext uri="{BB962C8B-B14F-4D97-AF65-F5344CB8AC3E}">
        <p14:creationId xmlns:p14="http://schemas.microsoft.com/office/powerpoint/2010/main" val="3587089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33F165-D1B8-4B6C-84DE-8D20DD383DA8}"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5BA28C-6098-4F4E-A813-1EF5FCEFE074}" type="slidenum">
              <a:rPr lang="en-US" smtClean="0"/>
              <a:t>‹#›</a:t>
            </a:fld>
            <a:endParaRPr lang="en-US"/>
          </a:p>
        </p:txBody>
      </p:sp>
    </p:spTree>
    <p:extLst>
      <p:ext uri="{BB962C8B-B14F-4D97-AF65-F5344CB8AC3E}">
        <p14:creationId xmlns:p14="http://schemas.microsoft.com/office/powerpoint/2010/main" val="2027644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33F165-D1B8-4B6C-84DE-8D20DD383DA8}"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5BA28C-6098-4F4E-A813-1EF5FCEFE074}" type="slidenum">
              <a:rPr lang="en-US" smtClean="0"/>
              <a:t>‹#›</a:t>
            </a:fld>
            <a:endParaRPr lang="en-US"/>
          </a:p>
        </p:txBody>
      </p:sp>
    </p:spTree>
    <p:extLst>
      <p:ext uri="{BB962C8B-B14F-4D97-AF65-F5344CB8AC3E}">
        <p14:creationId xmlns:p14="http://schemas.microsoft.com/office/powerpoint/2010/main" val="94485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33F165-D1B8-4B6C-84DE-8D20DD383DA8}"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5BA28C-6098-4F4E-A813-1EF5FCEFE074}" type="slidenum">
              <a:rPr lang="en-US" smtClean="0"/>
              <a:t>‹#›</a:t>
            </a:fld>
            <a:endParaRPr lang="en-US"/>
          </a:p>
        </p:txBody>
      </p:sp>
    </p:spTree>
    <p:extLst>
      <p:ext uri="{BB962C8B-B14F-4D97-AF65-F5344CB8AC3E}">
        <p14:creationId xmlns:p14="http://schemas.microsoft.com/office/powerpoint/2010/main" val="252587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33F165-D1B8-4B6C-84DE-8D20DD383DA8}"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5BA28C-6098-4F4E-A813-1EF5FCEFE074}" type="slidenum">
              <a:rPr lang="en-US" smtClean="0"/>
              <a:t>‹#›</a:t>
            </a:fld>
            <a:endParaRPr lang="en-US"/>
          </a:p>
        </p:txBody>
      </p:sp>
    </p:spTree>
    <p:extLst>
      <p:ext uri="{BB962C8B-B14F-4D97-AF65-F5344CB8AC3E}">
        <p14:creationId xmlns:p14="http://schemas.microsoft.com/office/powerpoint/2010/main" val="1518691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33F165-D1B8-4B6C-84DE-8D20DD383DA8}"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5BA28C-6098-4F4E-A813-1EF5FCEFE074}" type="slidenum">
              <a:rPr lang="en-US" smtClean="0"/>
              <a:t>‹#›</a:t>
            </a:fld>
            <a:endParaRPr lang="en-US"/>
          </a:p>
        </p:txBody>
      </p:sp>
    </p:spTree>
    <p:extLst>
      <p:ext uri="{BB962C8B-B14F-4D97-AF65-F5344CB8AC3E}">
        <p14:creationId xmlns:p14="http://schemas.microsoft.com/office/powerpoint/2010/main" val="1430892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33F165-D1B8-4B6C-84DE-8D20DD383DA8}" type="datetimeFigureOut">
              <a:rPr lang="en-US" smtClean="0"/>
              <a:t>4/23/2020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5BA28C-6098-4F4E-A813-1EF5FCEFE074}" type="slidenum">
              <a:rPr lang="en-US" smtClean="0"/>
              <a:t>‹#›</a:t>
            </a:fld>
            <a:endParaRPr lang="en-US"/>
          </a:p>
        </p:txBody>
      </p:sp>
    </p:spTree>
    <p:extLst>
      <p:ext uri="{BB962C8B-B14F-4D97-AF65-F5344CB8AC3E}">
        <p14:creationId xmlns:p14="http://schemas.microsoft.com/office/powerpoint/2010/main" val="4255804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33F165-D1B8-4B6C-84DE-8D20DD383DA8}" type="datetimeFigureOut">
              <a:rPr lang="en-US" smtClean="0"/>
              <a:t>4/23/2020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5BA28C-6098-4F4E-A813-1EF5FCEFE074}" type="slidenum">
              <a:rPr lang="en-US" smtClean="0"/>
              <a:t>‹#›</a:t>
            </a:fld>
            <a:endParaRPr lang="en-US"/>
          </a:p>
        </p:txBody>
      </p:sp>
    </p:spTree>
    <p:extLst>
      <p:ext uri="{BB962C8B-B14F-4D97-AF65-F5344CB8AC3E}">
        <p14:creationId xmlns:p14="http://schemas.microsoft.com/office/powerpoint/2010/main" val="4194738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33F165-D1B8-4B6C-84DE-8D20DD383DA8}" type="datetimeFigureOut">
              <a:rPr lang="en-US" smtClean="0"/>
              <a:t>4/23/2020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5BA28C-6098-4F4E-A813-1EF5FCEFE074}" type="slidenum">
              <a:rPr lang="en-US" smtClean="0"/>
              <a:t>‹#›</a:t>
            </a:fld>
            <a:endParaRPr lang="en-US"/>
          </a:p>
        </p:txBody>
      </p:sp>
    </p:spTree>
    <p:extLst>
      <p:ext uri="{BB962C8B-B14F-4D97-AF65-F5344CB8AC3E}">
        <p14:creationId xmlns:p14="http://schemas.microsoft.com/office/powerpoint/2010/main" val="292085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33F165-D1B8-4B6C-84DE-8D20DD383DA8}"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5BA28C-6098-4F4E-A813-1EF5FCEFE074}" type="slidenum">
              <a:rPr lang="en-US" smtClean="0"/>
              <a:t>‹#›</a:t>
            </a:fld>
            <a:endParaRPr lang="en-US"/>
          </a:p>
        </p:txBody>
      </p:sp>
    </p:spTree>
    <p:extLst>
      <p:ext uri="{BB962C8B-B14F-4D97-AF65-F5344CB8AC3E}">
        <p14:creationId xmlns:p14="http://schemas.microsoft.com/office/powerpoint/2010/main" val="447299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33F165-D1B8-4B6C-84DE-8D20DD383DA8}"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5BA28C-6098-4F4E-A813-1EF5FCEFE074}" type="slidenum">
              <a:rPr lang="en-US" smtClean="0"/>
              <a:t>‹#›</a:t>
            </a:fld>
            <a:endParaRPr lang="en-US"/>
          </a:p>
        </p:txBody>
      </p:sp>
    </p:spTree>
    <p:extLst>
      <p:ext uri="{BB962C8B-B14F-4D97-AF65-F5344CB8AC3E}">
        <p14:creationId xmlns:p14="http://schemas.microsoft.com/office/powerpoint/2010/main" val="3152951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33F165-D1B8-4B6C-84DE-8D20DD383DA8}" type="datetimeFigureOut">
              <a:rPr lang="en-US" smtClean="0"/>
              <a:t>4/23/2020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5BA28C-6098-4F4E-A813-1EF5FCEFE074}" type="slidenum">
              <a:rPr lang="en-US" smtClean="0"/>
              <a:t>‹#›</a:t>
            </a:fld>
            <a:endParaRPr lang="en-US"/>
          </a:p>
        </p:txBody>
      </p:sp>
    </p:spTree>
    <p:extLst>
      <p:ext uri="{BB962C8B-B14F-4D97-AF65-F5344CB8AC3E}">
        <p14:creationId xmlns:p14="http://schemas.microsoft.com/office/powerpoint/2010/main" val="12461951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slide" Target="slide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looneygrace/Maze" TargetMode="External"/><Relationship Id="rId2" Type="http://schemas.openxmlformats.org/officeDocument/2006/relationships/hyperlink" Target="mailto:gralloon@ut.utm.ed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6B038-0A43-43E7-B8F3-ACFEB59AE772}"/>
              </a:ext>
            </a:extLst>
          </p:cNvPr>
          <p:cNvSpPr>
            <a:spLocks noGrp="1"/>
          </p:cNvSpPr>
          <p:nvPr>
            <p:ph type="ctrTitle"/>
          </p:nvPr>
        </p:nvSpPr>
        <p:spPr/>
        <p:txBody>
          <a:bodyPr/>
          <a:lstStyle/>
          <a:p>
            <a:r>
              <a:rPr lang="en-US" dirty="0"/>
              <a:t>Maze</a:t>
            </a:r>
          </a:p>
        </p:txBody>
      </p:sp>
      <p:sp>
        <p:nvSpPr>
          <p:cNvPr id="3" name="Subtitle 2">
            <a:extLst>
              <a:ext uri="{FF2B5EF4-FFF2-40B4-BE49-F238E27FC236}">
                <a16:creationId xmlns:a16="http://schemas.microsoft.com/office/drawing/2014/main" id="{60A3D663-60B5-4C05-A377-8FABADF56BA9}"/>
              </a:ext>
            </a:extLst>
          </p:cNvPr>
          <p:cNvSpPr>
            <a:spLocks noGrp="1"/>
          </p:cNvSpPr>
          <p:nvPr>
            <p:ph type="subTitle" idx="1"/>
          </p:nvPr>
        </p:nvSpPr>
        <p:spPr/>
        <p:txBody>
          <a:bodyPr/>
          <a:lstStyle/>
          <a:p>
            <a:r>
              <a:rPr lang="en-US" dirty="0"/>
              <a:t>CSCI 352 project</a:t>
            </a:r>
          </a:p>
        </p:txBody>
      </p:sp>
    </p:spTree>
    <p:extLst>
      <p:ext uri="{BB962C8B-B14F-4D97-AF65-F5344CB8AC3E}">
        <p14:creationId xmlns:p14="http://schemas.microsoft.com/office/powerpoint/2010/main" val="4275233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circuit&#10;&#10;Description automatically generated">
            <a:extLst>
              <a:ext uri="{FF2B5EF4-FFF2-40B4-BE49-F238E27FC236}">
                <a16:creationId xmlns:a16="http://schemas.microsoft.com/office/drawing/2014/main" id="{E487AC50-CC5B-4E07-881D-5BF8FBFC3606}"/>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a:stretch/>
        </p:blipFill>
        <p:spPr>
          <a:xfrm>
            <a:off x="20" y="-10628"/>
            <a:ext cx="12191980" cy="6857999"/>
          </a:xfrm>
          <a:prstGeom prst="rect">
            <a:avLst/>
          </a:prstGeom>
        </p:spPr>
      </p:pic>
      <p:sp>
        <p:nvSpPr>
          <p:cNvPr id="2" name="Title 1">
            <a:extLst>
              <a:ext uri="{FF2B5EF4-FFF2-40B4-BE49-F238E27FC236}">
                <a16:creationId xmlns:a16="http://schemas.microsoft.com/office/drawing/2014/main" id="{60256EF8-6E73-4414-8578-0F22FEA512FA}"/>
              </a:ext>
            </a:extLst>
          </p:cNvPr>
          <p:cNvSpPr>
            <a:spLocks noGrp="1"/>
          </p:cNvSpPr>
          <p:nvPr>
            <p:ph type="title"/>
          </p:nvPr>
        </p:nvSpPr>
        <p:spPr>
          <a:xfrm>
            <a:off x="838200" y="244337"/>
            <a:ext cx="10515600" cy="1325563"/>
          </a:xfrm>
        </p:spPr>
        <p:txBody>
          <a:bodyPr/>
          <a:lstStyle/>
          <a:p>
            <a:pPr algn="ctr"/>
            <a:r>
              <a:rPr lang="en-US" dirty="0">
                <a:latin typeface="Engravers MT" panose="02090707080505020304" pitchFamily="18" charset="0"/>
              </a:rPr>
              <a:t>Customize Maze</a:t>
            </a:r>
          </a:p>
        </p:txBody>
      </p:sp>
      <p:sp>
        <p:nvSpPr>
          <p:cNvPr id="3" name="Content Placeholder 2">
            <a:extLst>
              <a:ext uri="{FF2B5EF4-FFF2-40B4-BE49-F238E27FC236}">
                <a16:creationId xmlns:a16="http://schemas.microsoft.com/office/drawing/2014/main" id="{2358EB5F-0717-4ADF-B870-C47185F36994}"/>
              </a:ext>
            </a:extLst>
          </p:cNvPr>
          <p:cNvSpPr>
            <a:spLocks noGrp="1"/>
          </p:cNvSpPr>
          <p:nvPr>
            <p:ph sz="half" idx="1"/>
          </p:nvPr>
        </p:nvSpPr>
        <p:spPr>
          <a:xfrm>
            <a:off x="838200" y="1825625"/>
            <a:ext cx="5181600" cy="2105352"/>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lstStyle/>
          <a:p>
            <a:r>
              <a:rPr lang="en-US" dirty="0">
                <a:latin typeface="Engravers MT" panose="02090707080505020304" pitchFamily="18" charset="0"/>
              </a:rPr>
              <a:t>Themes:</a:t>
            </a:r>
          </a:p>
          <a:p>
            <a:pPr lvl="1">
              <a:buFont typeface="Wingdings" panose="05000000000000000000" pitchFamily="2" charset="2"/>
              <a:buChar char="q"/>
            </a:pPr>
            <a:r>
              <a:rPr lang="en-US" dirty="0">
                <a:latin typeface="Engravers MT" panose="02090707080505020304" pitchFamily="18" charset="0"/>
              </a:rPr>
              <a:t>Brick</a:t>
            </a:r>
          </a:p>
          <a:p>
            <a:pPr lvl="1">
              <a:buFont typeface="Wingdings" panose="05000000000000000000" pitchFamily="2" charset="2"/>
              <a:buChar char="q"/>
            </a:pPr>
            <a:r>
              <a:rPr lang="en-US" dirty="0">
                <a:latin typeface="Engravers MT" panose="02090707080505020304" pitchFamily="18" charset="0"/>
              </a:rPr>
              <a:t>Stone Hedge</a:t>
            </a:r>
          </a:p>
          <a:p>
            <a:pPr lvl="1">
              <a:buFont typeface="Wingdings" panose="05000000000000000000" pitchFamily="2" charset="2"/>
              <a:buChar char="q"/>
            </a:pPr>
            <a:r>
              <a:rPr lang="en-US" dirty="0">
                <a:latin typeface="Engravers MT" panose="02090707080505020304" pitchFamily="18" charset="0"/>
              </a:rPr>
              <a:t>Bush </a:t>
            </a:r>
          </a:p>
          <a:p>
            <a:pPr lvl="1">
              <a:buFont typeface="Wingdings" panose="05000000000000000000" pitchFamily="2" charset="2"/>
              <a:buChar char="q"/>
            </a:pPr>
            <a:r>
              <a:rPr lang="en-US" dirty="0">
                <a:latin typeface="Engravers MT" panose="02090707080505020304" pitchFamily="18" charset="0"/>
              </a:rPr>
              <a:t>Creepy Dungeon</a:t>
            </a:r>
          </a:p>
        </p:txBody>
      </p:sp>
      <p:sp>
        <p:nvSpPr>
          <p:cNvPr id="4" name="Content Placeholder 3">
            <a:extLst>
              <a:ext uri="{FF2B5EF4-FFF2-40B4-BE49-F238E27FC236}">
                <a16:creationId xmlns:a16="http://schemas.microsoft.com/office/drawing/2014/main" id="{BDAE1F73-F073-4927-B923-28CB5E79B66C}"/>
              </a:ext>
            </a:extLst>
          </p:cNvPr>
          <p:cNvSpPr>
            <a:spLocks noGrp="1"/>
          </p:cNvSpPr>
          <p:nvPr>
            <p:ph sz="half" idx="2"/>
          </p:nvPr>
        </p:nvSpPr>
        <p:spPr>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lstStyle/>
          <a:p>
            <a:r>
              <a:rPr lang="en-US" dirty="0">
                <a:latin typeface="Engravers MT" panose="02090707080505020304" pitchFamily="18" charset="0"/>
              </a:rPr>
              <a:t>CUSTOMIZE</a:t>
            </a:r>
          </a:p>
          <a:p>
            <a:endParaRPr lang="en-US" dirty="0">
              <a:latin typeface="Engravers MT" panose="02090707080505020304" pitchFamily="18" charset="0"/>
            </a:endParaRPr>
          </a:p>
          <a:p>
            <a:pPr lvl="1"/>
            <a:r>
              <a:rPr lang="en-US" dirty="0">
                <a:latin typeface="Engravers MT" panose="02090707080505020304" pitchFamily="18" charset="0"/>
              </a:rPr>
              <a:t>WALLS</a:t>
            </a:r>
          </a:p>
          <a:p>
            <a:pPr lvl="2"/>
            <a:endParaRPr lang="en-US" dirty="0">
              <a:latin typeface="Engravers MT" panose="02090707080505020304" pitchFamily="18" charset="0"/>
            </a:endParaRPr>
          </a:p>
          <a:p>
            <a:pPr lvl="2"/>
            <a:endParaRPr lang="en-US" dirty="0">
              <a:latin typeface="Engravers MT" panose="02090707080505020304" pitchFamily="18" charset="0"/>
            </a:endParaRPr>
          </a:p>
          <a:p>
            <a:pPr lvl="1"/>
            <a:r>
              <a:rPr lang="en-US" dirty="0">
                <a:latin typeface="Engravers MT" panose="02090707080505020304" pitchFamily="18" charset="0"/>
              </a:rPr>
              <a:t>FLOOR</a:t>
            </a:r>
          </a:p>
          <a:p>
            <a:pPr lvl="1"/>
            <a:endParaRPr lang="en-US" dirty="0">
              <a:latin typeface="Engravers MT" panose="02090707080505020304" pitchFamily="18" charset="0"/>
            </a:endParaRPr>
          </a:p>
          <a:p>
            <a:pPr lvl="1"/>
            <a:endParaRPr lang="en-US" dirty="0">
              <a:latin typeface="Engravers MT" panose="02090707080505020304" pitchFamily="18" charset="0"/>
            </a:endParaRPr>
          </a:p>
          <a:p>
            <a:pPr lvl="1"/>
            <a:r>
              <a:rPr lang="en-US" dirty="0">
                <a:latin typeface="Engravers MT" panose="02090707080505020304" pitchFamily="18" charset="0"/>
              </a:rPr>
              <a:t>Buttons</a:t>
            </a:r>
          </a:p>
        </p:txBody>
      </p:sp>
      <p:pic>
        <p:nvPicPr>
          <p:cNvPr id="6" name="Picture 5">
            <a:extLst>
              <a:ext uri="{FF2B5EF4-FFF2-40B4-BE49-F238E27FC236}">
                <a16:creationId xmlns:a16="http://schemas.microsoft.com/office/drawing/2014/main" id="{67634833-1608-4715-BD56-017846D251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5675" y="2298035"/>
            <a:ext cx="2952750" cy="349143"/>
          </a:xfrm>
          <a:prstGeom prst="rect">
            <a:avLst/>
          </a:prstGeom>
        </p:spPr>
      </p:pic>
      <p:pic>
        <p:nvPicPr>
          <p:cNvPr id="7" name="Picture 6">
            <a:extLst>
              <a:ext uri="{FF2B5EF4-FFF2-40B4-BE49-F238E27FC236}">
                <a16:creationId xmlns:a16="http://schemas.microsoft.com/office/drawing/2014/main" id="{5888EC21-B0F2-44A1-9C8A-AAEB20DF94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6150" y="3384887"/>
            <a:ext cx="2933700" cy="346890"/>
          </a:xfrm>
          <a:prstGeom prst="rect">
            <a:avLst/>
          </a:prstGeom>
        </p:spPr>
      </p:pic>
      <p:sp>
        <p:nvSpPr>
          <p:cNvPr id="9" name="Content Placeholder 2">
            <a:extLst>
              <a:ext uri="{FF2B5EF4-FFF2-40B4-BE49-F238E27FC236}">
                <a16:creationId xmlns:a16="http://schemas.microsoft.com/office/drawing/2014/main" id="{EA4420B4-007E-42E4-8BF7-2A59AB706D5F}"/>
              </a:ext>
            </a:extLst>
          </p:cNvPr>
          <p:cNvSpPr txBox="1">
            <a:spLocks/>
          </p:cNvSpPr>
          <p:nvPr/>
        </p:nvSpPr>
        <p:spPr>
          <a:xfrm>
            <a:off x="838200" y="4181008"/>
            <a:ext cx="5181600" cy="2105352"/>
          </a:xfrm>
          <a:prstGeom prst="rect">
            <a:avLst/>
          </a:prstGeom>
          <a:solidFill>
            <a:schemeClr val="dk1">
              <a:alpha val="50000"/>
            </a:schemeClr>
          </a:solidFill>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dirty="0">
                <a:latin typeface="Engravers MT" panose="02090707080505020304" pitchFamily="18" charset="0"/>
              </a:rPr>
              <a:t>Music:</a:t>
            </a:r>
          </a:p>
          <a:p>
            <a:pPr lvl="1">
              <a:buFont typeface="Wingdings" panose="05000000000000000000" pitchFamily="2" charset="2"/>
              <a:buChar char="q"/>
            </a:pPr>
            <a:r>
              <a:rPr lang="en-US" dirty="0">
                <a:latin typeface="Engravers MT" panose="02090707080505020304" pitchFamily="18" charset="0"/>
              </a:rPr>
              <a:t>Creepy Music</a:t>
            </a:r>
          </a:p>
          <a:p>
            <a:pPr lvl="1">
              <a:buFont typeface="Wingdings" panose="05000000000000000000" pitchFamily="2" charset="2"/>
              <a:buChar char="q"/>
            </a:pPr>
            <a:r>
              <a:rPr lang="en-US" dirty="0">
                <a:latin typeface="Engravers MT" panose="02090707080505020304" pitchFamily="18" charset="0"/>
              </a:rPr>
              <a:t>Happy Music</a:t>
            </a:r>
          </a:p>
          <a:p>
            <a:pPr lvl="1">
              <a:buFont typeface="Wingdings" panose="05000000000000000000" pitchFamily="2" charset="2"/>
              <a:buChar char="q"/>
            </a:pPr>
            <a:r>
              <a:rPr lang="en-US" dirty="0">
                <a:latin typeface="Engravers MT" panose="02090707080505020304" pitchFamily="18" charset="0"/>
              </a:rPr>
              <a:t>No Music</a:t>
            </a:r>
          </a:p>
        </p:txBody>
      </p:sp>
      <p:pic>
        <p:nvPicPr>
          <p:cNvPr id="11" name="Picture 10">
            <a:extLst>
              <a:ext uri="{FF2B5EF4-FFF2-40B4-BE49-F238E27FC236}">
                <a16:creationId xmlns:a16="http://schemas.microsoft.com/office/drawing/2014/main" id="{D82939FB-D041-4B99-AF35-3611D661EE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2222" y="4458671"/>
            <a:ext cx="2933700" cy="346890"/>
          </a:xfrm>
          <a:prstGeom prst="rect">
            <a:avLst/>
          </a:prstGeom>
        </p:spPr>
      </p:pic>
      <p:sp>
        <p:nvSpPr>
          <p:cNvPr id="12" name="TextBox 11">
            <a:hlinkClick r:id="rId5" action="ppaction://hlinksldjump"/>
            <a:extLst>
              <a:ext uri="{FF2B5EF4-FFF2-40B4-BE49-F238E27FC236}">
                <a16:creationId xmlns:a16="http://schemas.microsoft.com/office/drawing/2014/main" id="{EE5E14D0-2335-491E-A857-CF08491F9779}"/>
              </a:ext>
            </a:extLst>
          </p:cNvPr>
          <p:cNvSpPr txBox="1"/>
          <p:nvPr/>
        </p:nvSpPr>
        <p:spPr>
          <a:xfrm>
            <a:off x="9728462" y="6240544"/>
            <a:ext cx="2234152"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a:latin typeface="Engravers MT" panose="02090707080505020304" pitchFamily="18" charset="0"/>
              </a:rPr>
              <a:t>HOME</a:t>
            </a:r>
          </a:p>
        </p:txBody>
      </p:sp>
    </p:spTree>
    <p:extLst>
      <p:ext uri="{BB962C8B-B14F-4D97-AF65-F5344CB8AC3E}">
        <p14:creationId xmlns:p14="http://schemas.microsoft.com/office/powerpoint/2010/main" val="1656460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F02043-9E84-40B7-95A4-4CE3BD47251B}"/>
              </a:ext>
            </a:extLst>
          </p:cNvPr>
          <p:cNvSpPr txBox="1"/>
          <p:nvPr/>
        </p:nvSpPr>
        <p:spPr>
          <a:xfrm>
            <a:off x="537624" y="1690688"/>
            <a:ext cx="6048374" cy="4801314"/>
          </a:xfrm>
          <a:prstGeom prst="rect">
            <a:avLst/>
          </a:prstGeom>
          <a:noFill/>
        </p:spPr>
        <p:txBody>
          <a:bodyPr wrap="square" rtlCol="0">
            <a:spAutoFit/>
          </a:bodyPr>
          <a:lstStyle/>
          <a:p>
            <a:r>
              <a:rPr lang="en-US" dirty="0">
                <a:latin typeface="Engravers MT" panose="02090707080505020304" pitchFamily="18" charset="0"/>
              </a:rPr>
              <a:t>Name</a:t>
            </a:r>
          </a:p>
          <a:p>
            <a:pPr marL="342900" indent="-342900">
              <a:buFont typeface="+mj-lt"/>
              <a:buAutoNum type="arabicPeriod"/>
            </a:pPr>
            <a:r>
              <a:rPr lang="en-US" dirty="0" err="1">
                <a:latin typeface="Engravers MT" panose="02090707080505020304" pitchFamily="18" charset="0"/>
              </a:rPr>
              <a:t>OctoCat</a:t>
            </a:r>
            <a:endParaRPr lang="en-US" dirty="0">
              <a:latin typeface="Engravers MT" panose="02090707080505020304" pitchFamily="18" charset="0"/>
            </a:endParaRPr>
          </a:p>
          <a:p>
            <a:pPr marL="342900" indent="-342900">
              <a:buFont typeface="+mj-lt"/>
              <a:buAutoNum type="arabicPeriod"/>
            </a:pPr>
            <a:r>
              <a:rPr lang="en-US" dirty="0">
                <a:latin typeface="Engravers MT" panose="02090707080505020304" pitchFamily="18" charset="0"/>
              </a:rPr>
              <a:t>mdp2222</a:t>
            </a:r>
          </a:p>
          <a:p>
            <a:pPr marL="342900" indent="-342900">
              <a:buFont typeface="+mj-lt"/>
              <a:buAutoNum type="arabicPeriod"/>
            </a:pPr>
            <a:r>
              <a:rPr lang="en-US" dirty="0" err="1">
                <a:latin typeface="Engravers MT" panose="02090707080505020304" pitchFamily="18" charset="0"/>
              </a:rPr>
              <a:t>MystiqueMae</a:t>
            </a:r>
            <a:endParaRPr lang="en-US" dirty="0">
              <a:latin typeface="Engravers MT" panose="02090707080505020304" pitchFamily="18" charset="0"/>
            </a:endParaRPr>
          </a:p>
          <a:p>
            <a:pPr marL="342900" indent="-342900">
              <a:buFont typeface="+mj-lt"/>
              <a:buAutoNum type="arabicPeriod"/>
            </a:pPr>
            <a:r>
              <a:rPr lang="en-US" dirty="0">
                <a:latin typeface="Engravers MT" panose="02090707080505020304" pitchFamily="18" charset="0"/>
              </a:rPr>
              <a:t>Nathan4numbers</a:t>
            </a:r>
          </a:p>
          <a:p>
            <a:pPr marL="342900" indent="-342900">
              <a:buFont typeface="+mj-lt"/>
              <a:buAutoNum type="arabicPeriod"/>
            </a:pPr>
            <a:r>
              <a:rPr lang="en-US" dirty="0" err="1">
                <a:latin typeface="Engravers MT" panose="02090707080505020304" pitchFamily="18" charset="0"/>
              </a:rPr>
              <a:t>NOsleepSnorlax</a:t>
            </a:r>
            <a:endParaRPr lang="en-US" dirty="0">
              <a:latin typeface="Engravers MT" panose="02090707080505020304" pitchFamily="18" charset="0"/>
            </a:endParaRPr>
          </a:p>
          <a:p>
            <a:pPr marL="342900" indent="-342900">
              <a:buFont typeface="+mj-lt"/>
              <a:buAutoNum type="arabicPeriod"/>
            </a:pPr>
            <a:r>
              <a:rPr lang="en-US" dirty="0" err="1">
                <a:latin typeface="Engravers MT" panose="02090707080505020304" pitchFamily="18" charset="0"/>
              </a:rPr>
              <a:t>unicorngll</a:t>
            </a:r>
            <a:endParaRPr lang="en-US" dirty="0">
              <a:latin typeface="Engravers MT" panose="02090707080505020304" pitchFamily="18" charset="0"/>
            </a:endParaRPr>
          </a:p>
          <a:p>
            <a:pPr marL="342900" indent="-342900">
              <a:buFont typeface="+mj-lt"/>
              <a:buAutoNum type="arabicPeriod"/>
            </a:pPr>
            <a:r>
              <a:rPr lang="en-US" dirty="0">
                <a:latin typeface="Engravers MT" panose="02090707080505020304" pitchFamily="18" charset="0"/>
              </a:rPr>
              <a:t>Xxcrazy420xx</a:t>
            </a:r>
          </a:p>
          <a:p>
            <a:pPr marL="342900" indent="-342900">
              <a:buFont typeface="+mj-lt"/>
              <a:buAutoNum type="arabicPeriod"/>
            </a:pPr>
            <a:r>
              <a:rPr lang="en-US" dirty="0" err="1">
                <a:latin typeface="Engravers MT" panose="02090707080505020304" pitchFamily="18" charset="0"/>
              </a:rPr>
              <a:t>Xodystopian</a:t>
            </a:r>
            <a:endParaRPr lang="en-US" dirty="0">
              <a:latin typeface="Engravers MT" panose="02090707080505020304" pitchFamily="18" charset="0"/>
            </a:endParaRPr>
          </a:p>
          <a:p>
            <a:pPr marL="342900" indent="-342900">
              <a:buFont typeface="+mj-lt"/>
              <a:buAutoNum type="arabicPeriod"/>
            </a:pPr>
            <a:r>
              <a:rPr lang="en-US" dirty="0">
                <a:latin typeface="Engravers MT" panose="02090707080505020304" pitchFamily="18" charset="0"/>
              </a:rPr>
              <a:t>1depression</a:t>
            </a:r>
          </a:p>
          <a:p>
            <a:pPr marL="342900" indent="-342900">
              <a:buFont typeface="+mj-lt"/>
              <a:buAutoNum type="arabicPeriod"/>
            </a:pPr>
            <a:r>
              <a:rPr lang="en-US" dirty="0">
                <a:latin typeface="Engravers MT" panose="02090707080505020304" pitchFamily="18" charset="0"/>
              </a:rPr>
              <a:t>Horselover1234</a:t>
            </a:r>
          </a:p>
          <a:p>
            <a:pPr marL="342900" indent="-342900">
              <a:buFont typeface="+mj-lt"/>
              <a:buAutoNum type="arabicPeriod"/>
            </a:pPr>
            <a:r>
              <a:rPr lang="en-US" dirty="0">
                <a:latin typeface="Engravers MT" panose="02090707080505020304" pitchFamily="18" charset="0"/>
              </a:rPr>
              <a:t>3xtr4bl1nd</a:t>
            </a:r>
          </a:p>
          <a:p>
            <a:pPr marL="342900" indent="-342900">
              <a:buFont typeface="+mj-lt"/>
              <a:buAutoNum type="arabicPeriod"/>
            </a:pPr>
            <a:r>
              <a:rPr lang="en-US" dirty="0" err="1">
                <a:latin typeface="Engravers MT" panose="02090707080505020304" pitchFamily="18" charset="0"/>
              </a:rPr>
              <a:t>Pantlessmaniac</a:t>
            </a:r>
            <a:endParaRPr lang="en-US" dirty="0">
              <a:latin typeface="Engravers MT" panose="02090707080505020304" pitchFamily="18" charset="0"/>
            </a:endParaRPr>
          </a:p>
          <a:p>
            <a:pPr marL="342900" indent="-342900">
              <a:buFont typeface="+mj-lt"/>
              <a:buAutoNum type="arabicPeriod"/>
            </a:pPr>
            <a:r>
              <a:rPr lang="en-US" dirty="0" err="1">
                <a:latin typeface="Engravers MT" panose="02090707080505020304" pitchFamily="18" charset="0"/>
              </a:rPr>
              <a:t>Corgibuttox</a:t>
            </a:r>
            <a:endParaRPr lang="en-US" dirty="0">
              <a:latin typeface="Engravers MT" panose="02090707080505020304" pitchFamily="18" charset="0"/>
            </a:endParaRPr>
          </a:p>
          <a:p>
            <a:pPr marL="342900" indent="-342900">
              <a:buFont typeface="+mj-lt"/>
              <a:buAutoNum type="arabicPeriod"/>
            </a:pPr>
            <a:r>
              <a:rPr lang="en-US" dirty="0" err="1">
                <a:latin typeface="Engravers MT" panose="02090707080505020304" pitchFamily="18" charset="0"/>
              </a:rPr>
              <a:t>Didneyworl</a:t>
            </a:r>
            <a:endParaRPr lang="en-US" dirty="0">
              <a:latin typeface="Engravers MT" panose="02090707080505020304" pitchFamily="18" charset="0"/>
            </a:endParaRPr>
          </a:p>
          <a:p>
            <a:pPr marL="342900" indent="-342900">
              <a:buFont typeface="+mj-lt"/>
              <a:buAutoNum type="arabicPeriod"/>
            </a:pPr>
            <a:r>
              <a:rPr lang="en-US" dirty="0" err="1">
                <a:latin typeface="Engravers MT" panose="02090707080505020304" pitchFamily="18" charset="0"/>
              </a:rPr>
              <a:t>Epsteindidnotkms</a:t>
            </a:r>
            <a:endParaRPr lang="en-US" dirty="0">
              <a:latin typeface="Engravers MT" panose="02090707080505020304" pitchFamily="18" charset="0"/>
            </a:endParaRPr>
          </a:p>
          <a:p>
            <a:pPr marL="342900" indent="-342900">
              <a:buFont typeface="+mj-lt"/>
              <a:buAutoNum type="arabicPeriod"/>
            </a:pPr>
            <a:endParaRPr lang="en-US" dirty="0">
              <a:latin typeface="Engravers MT" panose="02090707080505020304" pitchFamily="18" charset="0"/>
            </a:endParaRPr>
          </a:p>
        </p:txBody>
      </p:sp>
      <p:sp>
        <p:nvSpPr>
          <p:cNvPr id="4" name="Title 3">
            <a:extLst>
              <a:ext uri="{FF2B5EF4-FFF2-40B4-BE49-F238E27FC236}">
                <a16:creationId xmlns:a16="http://schemas.microsoft.com/office/drawing/2014/main" id="{652AC1AA-69B4-4FBC-AEE3-047D226819AD}"/>
              </a:ext>
            </a:extLst>
          </p:cNvPr>
          <p:cNvSpPr>
            <a:spLocks noGrp="1"/>
          </p:cNvSpPr>
          <p:nvPr>
            <p:ph type="title"/>
          </p:nvPr>
        </p:nvSpPr>
        <p:spPr>
          <a:xfrm>
            <a:off x="838200" y="346272"/>
            <a:ext cx="10515600" cy="1325563"/>
          </a:xfrm>
        </p:spPr>
        <p:txBody>
          <a:bodyPr/>
          <a:lstStyle/>
          <a:p>
            <a:pPr algn="ctr"/>
            <a:r>
              <a:rPr lang="en-US" dirty="0">
                <a:latin typeface="Engravers MT" panose="02090707080505020304" pitchFamily="18" charset="0"/>
              </a:rPr>
              <a:t>High Scores</a:t>
            </a:r>
          </a:p>
        </p:txBody>
      </p:sp>
      <p:sp>
        <p:nvSpPr>
          <p:cNvPr id="3" name="TextBox 2">
            <a:extLst>
              <a:ext uri="{FF2B5EF4-FFF2-40B4-BE49-F238E27FC236}">
                <a16:creationId xmlns:a16="http://schemas.microsoft.com/office/drawing/2014/main" id="{12697C43-BB38-49BE-8CBD-CA651BB05B84}"/>
              </a:ext>
            </a:extLst>
          </p:cNvPr>
          <p:cNvSpPr txBox="1"/>
          <p:nvPr/>
        </p:nvSpPr>
        <p:spPr>
          <a:xfrm flipH="1">
            <a:off x="5307292" y="1690688"/>
            <a:ext cx="2160411" cy="4524315"/>
          </a:xfrm>
          <a:prstGeom prst="rect">
            <a:avLst/>
          </a:prstGeom>
          <a:noFill/>
        </p:spPr>
        <p:txBody>
          <a:bodyPr wrap="square" rtlCol="0">
            <a:spAutoFit/>
          </a:bodyPr>
          <a:lstStyle/>
          <a:p>
            <a:r>
              <a:rPr lang="en-US" dirty="0">
                <a:latin typeface="Engravers MT" panose="02090707080505020304" pitchFamily="18" charset="0"/>
              </a:rPr>
              <a:t>High score </a:t>
            </a:r>
          </a:p>
          <a:p>
            <a:pPr algn="r"/>
            <a:r>
              <a:rPr lang="en-US" dirty="0">
                <a:latin typeface="Engravers MT" panose="02090707080505020304" pitchFamily="18" charset="0"/>
              </a:rPr>
              <a:t>54654654</a:t>
            </a:r>
          </a:p>
          <a:p>
            <a:pPr algn="r"/>
            <a:r>
              <a:rPr lang="en-US" dirty="0">
                <a:latin typeface="Engravers MT" panose="02090707080505020304" pitchFamily="18" charset="0"/>
              </a:rPr>
              <a:t>6555555</a:t>
            </a:r>
          </a:p>
          <a:p>
            <a:pPr algn="r"/>
            <a:r>
              <a:rPr lang="en-US" dirty="0">
                <a:latin typeface="Engravers MT" panose="02090707080505020304" pitchFamily="18" charset="0"/>
              </a:rPr>
              <a:t>6546543</a:t>
            </a:r>
          </a:p>
          <a:p>
            <a:pPr algn="r"/>
            <a:r>
              <a:rPr lang="en-US" dirty="0">
                <a:latin typeface="Engravers MT" panose="02090707080505020304" pitchFamily="18" charset="0"/>
              </a:rPr>
              <a:t>5543615</a:t>
            </a:r>
          </a:p>
          <a:p>
            <a:pPr algn="r"/>
            <a:r>
              <a:rPr lang="en-US" dirty="0">
                <a:latin typeface="Engravers MT" panose="02090707080505020304" pitchFamily="18" charset="0"/>
              </a:rPr>
              <a:t>5326456</a:t>
            </a:r>
          </a:p>
          <a:p>
            <a:pPr algn="r"/>
            <a:r>
              <a:rPr lang="en-US" dirty="0">
                <a:latin typeface="Engravers MT" panose="02090707080505020304" pitchFamily="18" charset="0"/>
              </a:rPr>
              <a:t>4546654</a:t>
            </a:r>
          </a:p>
          <a:p>
            <a:pPr algn="r"/>
            <a:r>
              <a:rPr lang="en-US" dirty="0">
                <a:latin typeface="Engravers MT" panose="02090707080505020304" pitchFamily="18" charset="0"/>
              </a:rPr>
              <a:t>654465</a:t>
            </a:r>
          </a:p>
          <a:p>
            <a:pPr algn="r"/>
            <a:r>
              <a:rPr lang="en-US" dirty="0">
                <a:latin typeface="Engravers MT" panose="02090707080505020304" pitchFamily="18" charset="0"/>
              </a:rPr>
              <a:t>554153</a:t>
            </a:r>
          </a:p>
          <a:p>
            <a:pPr algn="r"/>
            <a:r>
              <a:rPr lang="en-US" dirty="0">
                <a:latin typeface="Engravers MT" panose="02090707080505020304" pitchFamily="18" charset="0"/>
              </a:rPr>
              <a:t>132552</a:t>
            </a:r>
          </a:p>
          <a:p>
            <a:pPr algn="r"/>
            <a:r>
              <a:rPr lang="en-US" dirty="0">
                <a:latin typeface="Engravers MT" panose="02090707080505020304" pitchFamily="18" charset="0"/>
              </a:rPr>
              <a:t>78468</a:t>
            </a:r>
          </a:p>
          <a:p>
            <a:pPr algn="r"/>
            <a:r>
              <a:rPr lang="en-US" dirty="0">
                <a:latin typeface="Engravers MT" panose="02090707080505020304" pitchFamily="18" charset="0"/>
              </a:rPr>
              <a:t>54646</a:t>
            </a:r>
          </a:p>
          <a:p>
            <a:pPr algn="r"/>
            <a:r>
              <a:rPr lang="en-US" dirty="0">
                <a:latin typeface="Engravers MT" panose="02090707080505020304" pitchFamily="18" charset="0"/>
              </a:rPr>
              <a:t>46515</a:t>
            </a:r>
          </a:p>
          <a:p>
            <a:pPr algn="r"/>
            <a:r>
              <a:rPr lang="en-US" dirty="0">
                <a:latin typeface="Engravers MT" panose="02090707080505020304" pitchFamily="18" charset="0"/>
              </a:rPr>
              <a:t>6463</a:t>
            </a:r>
          </a:p>
          <a:p>
            <a:pPr algn="r"/>
            <a:r>
              <a:rPr lang="en-US" dirty="0">
                <a:latin typeface="Engravers MT" panose="02090707080505020304" pitchFamily="18" charset="0"/>
              </a:rPr>
              <a:t>5445</a:t>
            </a:r>
          </a:p>
          <a:p>
            <a:pPr algn="r"/>
            <a:r>
              <a:rPr lang="en-US" dirty="0">
                <a:latin typeface="Engravers MT" panose="02090707080505020304" pitchFamily="18" charset="0"/>
              </a:rPr>
              <a:t>4586</a:t>
            </a:r>
          </a:p>
        </p:txBody>
      </p:sp>
      <p:sp>
        <p:nvSpPr>
          <p:cNvPr id="5" name="TextBox 4">
            <a:extLst>
              <a:ext uri="{FF2B5EF4-FFF2-40B4-BE49-F238E27FC236}">
                <a16:creationId xmlns:a16="http://schemas.microsoft.com/office/drawing/2014/main" id="{C6F25E8F-9028-4408-A828-AF5D33DD645C}"/>
              </a:ext>
            </a:extLst>
          </p:cNvPr>
          <p:cNvSpPr txBox="1"/>
          <p:nvPr/>
        </p:nvSpPr>
        <p:spPr>
          <a:xfrm>
            <a:off x="8703123" y="1690688"/>
            <a:ext cx="1331594" cy="4524315"/>
          </a:xfrm>
          <a:prstGeom prst="rect">
            <a:avLst/>
          </a:prstGeom>
          <a:noFill/>
        </p:spPr>
        <p:txBody>
          <a:bodyPr wrap="square" rtlCol="0">
            <a:spAutoFit/>
          </a:bodyPr>
          <a:lstStyle/>
          <a:p>
            <a:r>
              <a:rPr lang="en-US" dirty="0">
                <a:latin typeface="Engravers MT" panose="02090707080505020304" pitchFamily="18" charset="0"/>
              </a:rPr>
              <a:t>Time</a:t>
            </a:r>
          </a:p>
          <a:p>
            <a:r>
              <a:rPr lang="en-US" dirty="0">
                <a:latin typeface="Engravers MT" panose="02090707080505020304" pitchFamily="18" charset="0"/>
              </a:rPr>
              <a:t>00:01:45</a:t>
            </a:r>
          </a:p>
          <a:p>
            <a:r>
              <a:rPr lang="en-US" dirty="0">
                <a:latin typeface="Engravers MT" panose="02090707080505020304" pitchFamily="18" charset="0"/>
              </a:rPr>
              <a:t>00:02:50</a:t>
            </a:r>
          </a:p>
          <a:p>
            <a:r>
              <a:rPr lang="en-US" dirty="0">
                <a:latin typeface="Engravers MT" panose="02090707080505020304" pitchFamily="18" charset="0"/>
              </a:rPr>
              <a:t>00:01:00</a:t>
            </a:r>
          </a:p>
          <a:p>
            <a:r>
              <a:rPr lang="en-US" dirty="0">
                <a:latin typeface="Engravers MT" panose="02090707080505020304" pitchFamily="18" charset="0"/>
              </a:rPr>
              <a:t>00:00:55</a:t>
            </a:r>
          </a:p>
          <a:p>
            <a:r>
              <a:rPr lang="en-US" dirty="0">
                <a:latin typeface="Engravers MT" panose="02090707080505020304" pitchFamily="18" charset="0"/>
              </a:rPr>
              <a:t>00:02:00</a:t>
            </a:r>
          </a:p>
          <a:p>
            <a:r>
              <a:rPr lang="en-US" dirty="0">
                <a:latin typeface="Engravers MT" panose="02090707080505020304" pitchFamily="18" charset="0"/>
              </a:rPr>
              <a:t>00:01:00</a:t>
            </a:r>
          </a:p>
          <a:p>
            <a:r>
              <a:rPr lang="en-US" dirty="0">
                <a:latin typeface="Engravers MT" panose="02090707080505020304" pitchFamily="18" charset="0"/>
              </a:rPr>
              <a:t>00:02:00</a:t>
            </a:r>
          </a:p>
          <a:p>
            <a:r>
              <a:rPr lang="en-US" dirty="0">
                <a:latin typeface="Engravers MT" panose="02090707080505020304" pitchFamily="18" charset="0"/>
              </a:rPr>
              <a:t>00:03:45</a:t>
            </a:r>
          </a:p>
          <a:p>
            <a:r>
              <a:rPr lang="en-US" dirty="0">
                <a:latin typeface="Engravers MT" panose="02090707080505020304" pitchFamily="18" charset="0"/>
              </a:rPr>
              <a:t>00:04:50</a:t>
            </a:r>
          </a:p>
          <a:p>
            <a:r>
              <a:rPr lang="en-US" dirty="0">
                <a:latin typeface="Engravers MT" panose="02090707080505020304" pitchFamily="18" charset="0"/>
              </a:rPr>
              <a:t>00:01:12</a:t>
            </a:r>
          </a:p>
          <a:p>
            <a:r>
              <a:rPr lang="en-US" dirty="0">
                <a:latin typeface="Engravers MT" panose="02090707080505020304" pitchFamily="18" charset="0"/>
              </a:rPr>
              <a:t>00:02:13</a:t>
            </a:r>
          </a:p>
          <a:p>
            <a:r>
              <a:rPr lang="en-US" dirty="0">
                <a:latin typeface="Engravers MT" panose="02090707080505020304" pitchFamily="18" charset="0"/>
              </a:rPr>
              <a:t>00:00:59</a:t>
            </a:r>
          </a:p>
          <a:p>
            <a:r>
              <a:rPr lang="en-US" dirty="0">
                <a:latin typeface="Engravers MT" panose="02090707080505020304" pitchFamily="18" charset="0"/>
              </a:rPr>
              <a:t>00:00:10</a:t>
            </a:r>
          </a:p>
          <a:p>
            <a:r>
              <a:rPr lang="en-US" dirty="0">
                <a:latin typeface="Engravers MT" panose="02090707080505020304" pitchFamily="18" charset="0"/>
              </a:rPr>
              <a:t>00:00:25</a:t>
            </a:r>
          </a:p>
          <a:p>
            <a:r>
              <a:rPr lang="en-US" dirty="0">
                <a:latin typeface="Engravers MT" panose="02090707080505020304" pitchFamily="18" charset="0"/>
              </a:rPr>
              <a:t>00:00:35</a:t>
            </a:r>
          </a:p>
        </p:txBody>
      </p:sp>
      <p:sp>
        <p:nvSpPr>
          <p:cNvPr id="7" name="TextBox 6">
            <a:hlinkClick r:id="rId2" action="ppaction://hlinksldjump"/>
            <a:extLst>
              <a:ext uri="{FF2B5EF4-FFF2-40B4-BE49-F238E27FC236}">
                <a16:creationId xmlns:a16="http://schemas.microsoft.com/office/drawing/2014/main" id="{8747143C-5D01-4070-91DA-88C963755DA5}"/>
              </a:ext>
            </a:extLst>
          </p:cNvPr>
          <p:cNvSpPr txBox="1"/>
          <p:nvPr/>
        </p:nvSpPr>
        <p:spPr>
          <a:xfrm>
            <a:off x="9728462" y="6240544"/>
            <a:ext cx="2234152"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a:latin typeface="Engravers MT" panose="02090707080505020304" pitchFamily="18" charset="0"/>
              </a:rPr>
              <a:t>HOME</a:t>
            </a:r>
          </a:p>
        </p:txBody>
      </p:sp>
    </p:spTree>
    <p:extLst>
      <p:ext uri="{BB962C8B-B14F-4D97-AF65-F5344CB8AC3E}">
        <p14:creationId xmlns:p14="http://schemas.microsoft.com/office/powerpoint/2010/main" val="3574392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circuit&#10;&#10;Description automatically generated">
            <a:extLst>
              <a:ext uri="{FF2B5EF4-FFF2-40B4-BE49-F238E27FC236}">
                <a16:creationId xmlns:a16="http://schemas.microsoft.com/office/drawing/2014/main" id="{D92FAF14-DE12-4776-A292-FB3352CF9BD1}"/>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CF318D70-B26D-4F3E-9D68-9754FB8842B4}"/>
              </a:ext>
            </a:extLst>
          </p:cNvPr>
          <p:cNvSpPr>
            <a:spLocks noGrp="1"/>
          </p:cNvSpPr>
          <p:nvPr>
            <p:ph type="title"/>
          </p:nvPr>
        </p:nvSpPr>
        <p:spPr>
          <a:xfrm>
            <a:off x="838201" y="1065862"/>
            <a:ext cx="3313164" cy="4726276"/>
          </a:xfrm>
        </p:spPr>
        <p:txBody>
          <a:bodyPr>
            <a:normAutofit/>
          </a:bodyPr>
          <a:lstStyle/>
          <a:p>
            <a:pPr algn="r"/>
            <a:r>
              <a:rPr lang="en-US" sz="4000">
                <a:solidFill>
                  <a:srgbClr val="FFFFFF"/>
                </a:solidFill>
              </a:rPr>
              <a:t>Developers</a:t>
            </a:r>
          </a:p>
        </p:txBody>
      </p:sp>
      <p:sp>
        <p:nvSpPr>
          <p:cNvPr id="3" name="Content Placeholder 2">
            <a:extLst>
              <a:ext uri="{FF2B5EF4-FFF2-40B4-BE49-F238E27FC236}">
                <a16:creationId xmlns:a16="http://schemas.microsoft.com/office/drawing/2014/main" id="{B5766FDD-DD3C-4BDD-B1F8-DC2A3A2240AC}"/>
              </a:ext>
            </a:extLst>
          </p:cNvPr>
          <p:cNvSpPr>
            <a:spLocks noGrp="1"/>
          </p:cNvSpPr>
          <p:nvPr>
            <p:ph idx="1"/>
          </p:nvPr>
        </p:nvSpPr>
        <p:spPr>
          <a:xfrm>
            <a:off x="5155379" y="1065862"/>
            <a:ext cx="5744685" cy="4726276"/>
          </a:xfrm>
        </p:spPr>
        <p:txBody>
          <a:bodyPr anchor="ctr">
            <a:normAutofit/>
          </a:bodyPr>
          <a:lstStyle/>
          <a:p>
            <a:r>
              <a:rPr lang="en-US" sz="2000">
                <a:solidFill>
                  <a:srgbClr val="FFFFFF"/>
                </a:solidFill>
              </a:rPr>
              <a:t>Matthew Pugh</a:t>
            </a:r>
          </a:p>
          <a:p>
            <a:r>
              <a:rPr lang="en-US" sz="2000">
                <a:solidFill>
                  <a:srgbClr val="FFFFFF"/>
                </a:solidFill>
              </a:rPr>
              <a:t>Grace Looney</a:t>
            </a:r>
          </a:p>
          <a:p>
            <a:endParaRPr lang="en-US" sz="2000">
              <a:solidFill>
                <a:srgbClr val="FFFFFF"/>
              </a:solidFill>
            </a:endParaRPr>
          </a:p>
        </p:txBody>
      </p:sp>
      <p:sp>
        <p:nvSpPr>
          <p:cNvPr id="7" name="TextBox 6">
            <a:hlinkClick r:id="rId3" action="ppaction://hlinksldjump"/>
            <a:extLst>
              <a:ext uri="{FF2B5EF4-FFF2-40B4-BE49-F238E27FC236}">
                <a16:creationId xmlns:a16="http://schemas.microsoft.com/office/drawing/2014/main" id="{395C5DAC-E209-41E5-8251-E6CA740A25FE}"/>
              </a:ext>
            </a:extLst>
          </p:cNvPr>
          <p:cNvSpPr txBox="1"/>
          <p:nvPr/>
        </p:nvSpPr>
        <p:spPr>
          <a:xfrm>
            <a:off x="9728462" y="6240544"/>
            <a:ext cx="2234152"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a:latin typeface="Engravers MT" panose="02090707080505020304" pitchFamily="18" charset="0"/>
              </a:rPr>
              <a:t>HOME</a:t>
            </a:r>
          </a:p>
        </p:txBody>
      </p:sp>
    </p:spTree>
    <p:extLst>
      <p:ext uri="{BB962C8B-B14F-4D97-AF65-F5344CB8AC3E}">
        <p14:creationId xmlns:p14="http://schemas.microsoft.com/office/powerpoint/2010/main" val="96248430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F8F6B-C185-448A-87F9-44EF6CF19722}"/>
              </a:ext>
            </a:extLst>
          </p:cNvPr>
          <p:cNvSpPr>
            <a:spLocks noGrp="1"/>
          </p:cNvSpPr>
          <p:nvPr>
            <p:ph type="title"/>
          </p:nvPr>
        </p:nvSpPr>
        <p:spPr/>
        <p:txBody>
          <a:bodyPr/>
          <a:lstStyle/>
          <a:p>
            <a:r>
              <a:rPr lang="en-US" dirty="0"/>
              <a:t>Future Goals</a:t>
            </a:r>
          </a:p>
        </p:txBody>
      </p:sp>
      <p:sp>
        <p:nvSpPr>
          <p:cNvPr id="3" name="Content Placeholder 2">
            <a:extLst>
              <a:ext uri="{FF2B5EF4-FFF2-40B4-BE49-F238E27FC236}">
                <a16:creationId xmlns:a16="http://schemas.microsoft.com/office/drawing/2014/main" id="{6DD32E13-541F-4EDE-8C30-7D1F440E4B2D}"/>
              </a:ext>
            </a:extLst>
          </p:cNvPr>
          <p:cNvSpPr>
            <a:spLocks noGrp="1"/>
          </p:cNvSpPr>
          <p:nvPr>
            <p:ph idx="1"/>
          </p:nvPr>
        </p:nvSpPr>
        <p:spPr/>
        <p:txBody>
          <a:bodyPr/>
          <a:lstStyle/>
          <a:p>
            <a:r>
              <a:rPr lang="en-US" dirty="0"/>
              <a:t>Allow for user interaction</a:t>
            </a:r>
          </a:p>
          <a:p>
            <a:r>
              <a:rPr lang="en-US" dirty="0"/>
              <a:t>Allow for score interaction</a:t>
            </a:r>
          </a:p>
          <a:p>
            <a:endParaRPr lang="en-US" dirty="0"/>
          </a:p>
        </p:txBody>
      </p:sp>
    </p:spTree>
    <p:extLst>
      <p:ext uri="{BB962C8B-B14F-4D97-AF65-F5344CB8AC3E}">
        <p14:creationId xmlns:p14="http://schemas.microsoft.com/office/powerpoint/2010/main" val="1946679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3D14A-8806-47D0-BDD2-D3CA235BC659}"/>
              </a:ext>
            </a:extLst>
          </p:cNvPr>
          <p:cNvSpPr>
            <a:spLocks noGrp="1"/>
          </p:cNvSpPr>
          <p:nvPr>
            <p:ph type="title"/>
          </p:nvPr>
        </p:nvSpPr>
        <p:spPr/>
        <p:txBody>
          <a:bodyPr/>
          <a:lstStyle/>
          <a:p>
            <a:r>
              <a:rPr lang="en-US" dirty="0"/>
              <a:t>Contact:</a:t>
            </a:r>
          </a:p>
        </p:txBody>
      </p:sp>
      <p:sp>
        <p:nvSpPr>
          <p:cNvPr id="3" name="Content Placeholder 2">
            <a:extLst>
              <a:ext uri="{FF2B5EF4-FFF2-40B4-BE49-F238E27FC236}">
                <a16:creationId xmlns:a16="http://schemas.microsoft.com/office/drawing/2014/main" id="{E6B00947-E80F-4242-A9BA-6772761AE3AC}"/>
              </a:ext>
            </a:extLst>
          </p:cNvPr>
          <p:cNvSpPr>
            <a:spLocks noGrp="1"/>
          </p:cNvSpPr>
          <p:nvPr>
            <p:ph idx="1"/>
          </p:nvPr>
        </p:nvSpPr>
        <p:spPr/>
        <p:txBody>
          <a:bodyPr/>
          <a:lstStyle/>
          <a:p>
            <a:pPr marL="0" indent="0">
              <a:buNone/>
            </a:pPr>
            <a:r>
              <a:rPr lang="en-US" dirty="0"/>
              <a:t>Grace Looney:</a:t>
            </a:r>
            <a:endParaRPr lang="en-US" dirty="0">
              <a:hlinkClick r:id="rId2"/>
            </a:endParaRPr>
          </a:p>
          <a:p>
            <a:r>
              <a:rPr lang="en-US" dirty="0">
                <a:hlinkClick r:id="rId2"/>
              </a:rPr>
              <a:t>gralloon@ut.utm.edu</a:t>
            </a:r>
            <a:endParaRPr lang="en-US" dirty="0"/>
          </a:p>
          <a:p>
            <a:r>
              <a:rPr lang="en-US" dirty="0" err="1"/>
              <a:t>Github</a:t>
            </a:r>
            <a:r>
              <a:rPr lang="en-US" dirty="0"/>
              <a:t>: looneygrace1</a:t>
            </a:r>
          </a:p>
          <a:p>
            <a:pPr marL="0" indent="0">
              <a:buNone/>
            </a:pPr>
            <a:r>
              <a:rPr lang="en-US" dirty="0"/>
              <a:t>Matthew Pugh:</a:t>
            </a:r>
          </a:p>
          <a:p>
            <a:pPr marL="0" indent="0">
              <a:buNone/>
            </a:pPr>
            <a:endParaRPr lang="en-US" dirty="0"/>
          </a:p>
          <a:p>
            <a:pPr marL="0" indent="0">
              <a:buNone/>
            </a:pPr>
            <a:r>
              <a:rPr lang="en-US" dirty="0" err="1"/>
              <a:t>Github</a:t>
            </a:r>
            <a:r>
              <a:rPr lang="en-US" dirty="0"/>
              <a:t> Repo: </a:t>
            </a:r>
            <a:r>
              <a:rPr lang="en-US" dirty="0">
                <a:hlinkClick r:id="rId3"/>
              </a:rPr>
              <a:t>https://github.com/looneygrace/Maze</a:t>
            </a:r>
            <a:r>
              <a:rPr lang="en-US" dirty="0"/>
              <a:t> </a:t>
            </a:r>
          </a:p>
        </p:txBody>
      </p:sp>
    </p:spTree>
    <p:extLst>
      <p:ext uri="{BB962C8B-B14F-4D97-AF65-F5344CB8AC3E}">
        <p14:creationId xmlns:p14="http://schemas.microsoft.com/office/powerpoint/2010/main" val="1085527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D16D-795F-44ED-BC37-E0882ADF9C4E}"/>
              </a:ext>
            </a:extLst>
          </p:cNvPr>
          <p:cNvSpPr>
            <a:spLocks noGrp="1"/>
          </p:cNvSpPr>
          <p:nvPr>
            <p:ph type="title"/>
          </p:nvPr>
        </p:nvSpPr>
        <p:spPr/>
        <p:txBody>
          <a:bodyPr/>
          <a:lstStyle/>
          <a:p>
            <a:r>
              <a:rPr lang="en-US" dirty="0"/>
              <a:t>Our Goal:</a:t>
            </a:r>
          </a:p>
        </p:txBody>
      </p:sp>
      <p:sp>
        <p:nvSpPr>
          <p:cNvPr id="3" name="Content Placeholder 2">
            <a:extLst>
              <a:ext uri="{FF2B5EF4-FFF2-40B4-BE49-F238E27FC236}">
                <a16:creationId xmlns:a16="http://schemas.microsoft.com/office/drawing/2014/main" id="{8C38B35A-8DF8-4757-ADF7-5444BCC5A7C0}"/>
              </a:ext>
            </a:extLst>
          </p:cNvPr>
          <p:cNvSpPr>
            <a:spLocks noGrp="1"/>
          </p:cNvSpPr>
          <p:nvPr>
            <p:ph idx="1"/>
          </p:nvPr>
        </p:nvSpPr>
        <p:spPr/>
        <p:txBody>
          <a:bodyPr/>
          <a:lstStyle/>
          <a:p>
            <a:r>
              <a:rPr lang="en-US" dirty="0"/>
              <a:t>Entertainment for the people who are bored in during this Stay at Home period. </a:t>
            </a:r>
          </a:p>
          <a:p>
            <a:r>
              <a:rPr lang="en-US" dirty="0"/>
              <a:t>A Maze is auto-generated every time</a:t>
            </a:r>
          </a:p>
          <a:p>
            <a:pPr lvl="1"/>
            <a:endParaRPr lang="en-US" dirty="0"/>
          </a:p>
        </p:txBody>
      </p:sp>
    </p:spTree>
    <p:extLst>
      <p:ext uri="{BB962C8B-B14F-4D97-AF65-F5344CB8AC3E}">
        <p14:creationId xmlns:p14="http://schemas.microsoft.com/office/powerpoint/2010/main" val="307146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E39F9-B44E-4620-93C7-AD92227773EC}"/>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97678E58-14C1-45F5-98FE-E5A572D2C092}"/>
              </a:ext>
            </a:extLst>
          </p:cNvPr>
          <p:cNvSpPr>
            <a:spLocks noGrp="1"/>
          </p:cNvSpPr>
          <p:nvPr>
            <p:ph idx="1"/>
          </p:nvPr>
        </p:nvSpPr>
        <p:spPr/>
        <p:txBody>
          <a:bodyPr/>
          <a:lstStyle/>
          <a:p>
            <a:r>
              <a:rPr lang="en-US" dirty="0"/>
              <a:t>Perfect Maze</a:t>
            </a:r>
          </a:p>
          <a:p>
            <a:r>
              <a:rPr lang="en-US" dirty="0"/>
              <a:t>Orthogonal Maze</a:t>
            </a:r>
          </a:p>
          <a:p>
            <a:r>
              <a:rPr lang="en-US" dirty="0"/>
              <a:t>Binary Tree Algorithm</a:t>
            </a:r>
          </a:p>
          <a:p>
            <a:endParaRPr lang="en-US" dirty="0"/>
          </a:p>
        </p:txBody>
      </p:sp>
    </p:spTree>
    <p:extLst>
      <p:ext uri="{BB962C8B-B14F-4D97-AF65-F5344CB8AC3E}">
        <p14:creationId xmlns:p14="http://schemas.microsoft.com/office/powerpoint/2010/main" val="3840398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B8EE1-F2BA-4D8C-8761-8E13DF7C4B3A}"/>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87BF43EF-107D-4EC7-8B9A-D0FE204481A9}"/>
              </a:ext>
            </a:extLst>
          </p:cNvPr>
          <p:cNvSpPr>
            <a:spLocks noGrp="1"/>
          </p:cNvSpPr>
          <p:nvPr>
            <p:ph idx="1"/>
          </p:nvPr>
        </p:nvSpPr>
        <p:spPr/>
        <p:txBody>
          <a:bodyPr/>
          <a:lstStyle/>
          <a:p>
            <a:r>
              <a:rPr lang="en-US" dirty="0"/>
              <a:t>User needs to be able to interact with the maze program</a:t>
            </a:r>
          </a:p>
          <a:p>
            <a:r>
              <a:rPr lang="en-US" dirty="0"/>
              <a:t>Maze needs to automatically created</a:t>
            </a:r>
          </a:p>
          <a:p>
            <a:r>
              <a:rPr lang="en-US" dirty="0"/>
              <a:t>Settings has custom options</a:t>
            </a:r>
          </a:p>
          <a:p>
            <a:endParaRPr lang="en-US" dirty="0"/>
          </a:p>
          <a:p>
            <a:r>
              <a:rPr lang="en-US" dirty="0"/>
              <a:t>Application makes mazes quickly</a:t>
            </a:r>
          </a:p>
          <a:p>
            <a:r>
              <a:rPr lang="en-US" dirty="0"/>
              <a:t>Scalability of the maze.</a:t>
            </a:r>
          </a:p>
        </p:txBody>
      </p:sp>
    </p:spTree>
    <p:extLst>
      <p:ext uri="{BB962C8B-B14F-4D97-AF65-F5344CB8AC3E}">
        <p14:creationId xmlns:p14="http://schemas.microsoft.com/office/powerpoint/2010/main" val="207006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B86F5-9D55-4E67-961E-0EC40373D0D6}"/>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025237D7-1C52-42BC-A44B-D6CD44BB32B4}"/>
              </a:ext>
            </a:extLst>
          </p:cNvPr>
          <p:cNvSpPr>
            <a:spLocks noGrp="1"/>
          </p:cNvSpPr>
          <p:nvPr>
            <p:ph idx="1"/>
          </p:nvPr>
        </p:nvSpPr>
        <p:spPr/>
        <p:txBody>
          <a:bodyPr>
            <a:normAutofit lnSpcReduction="10000"/>
          </a:bodyPr>
          <a:lstStyle/>
          <a:p>
            <a:pPr marL="0" indent="0">
              <a:buNone/>
            </a:pPr>
            <a:r>
              <a:rPr lang="en-US" dirty="0"/>
              <a:t>How we did it?</a:t>
            </a:r>
          </a:p>
          <a:p>
            <a:pPr marL="0" indent="0">
              <a:buNone/>
            </a:pPr>
            <a:r>
              <a:rPr lang="en-US" dirty="0"/>
              <a:t>Shorten Version: Googled a lot</a:t>
            </a:r>
          </a:p>
          <a:p>
            <a:pPr marL="0" indent="0">
              <a:buNone/>
            </a:pPr>
            <a:r>
              <a:rPr lang="en-US" dirty="0"/>
              <a:t>Longer Version:</a:t>
            </a:r>
          </a:p>
          <a:p>
            <a:pPr marL="0" indent="0">
              <a:buNone/>
            </a:pPr>
            <a:r>
              <a:rPr lang="en-US" dirty="0"/>
              <a:t>Grace designed: </a:t>
            </a:r>
          </a:p>
          <a:p>
            <a:pPr marL="0" indent="0">
              <a:buNone/>
            </a:pPr>
            <a:r>
              <a:rPr lang="en-US" dirty="0"/>
              <a:t>	GUI Interface</a:t>
            </a:r>
          </a:p>
          <a:p>
            <a:pPr marL="0" indent="0">
              <a:buNone/>
            </a:pPr>
            <a:r>
              <a:rPr lang="en-US" dirty="0"/>
              <a:t>	Settings Backend</a:t>
            </a:r>
          </a:p>
          <a:p>
            <a:pPr marL="0" indent="0">
              <a:buNone/>
            </a:pPr>
            <a:r>
              <a:rPr lang="en-US" dirty="0"/>
              <a:t>	Maze Backend</a:t>
            </a:r>
          </a:p>
          <a:p>
            <a:pPr marL="0" indent="0">
              <a:buNone/>
            </a:pPr>
            <a:r>
              <a:rPr lang="en-US" dirty="0"/>
              <a:t>Matthew designed:</a:t>
            </a:r>
          </a:p>
          <a:p>
            <a:pPr marL="0" indent="0">
              <a:buNone/>
            </a:pPr>
            <a:r>
              <a:rPr lang="en-US" dirty="0"/>
              <a:t>	High Scores Backend</a:t>
            </a:r>
          </a:p>
          <a:p>
            <a:endParaRPr lang="en-US" dirty="0"/>
          </a:p>
        </p:txBody>
      </p:sp>
    </p:spTree>
    <p:extLst>
      <p:ext uri="{BB962C8B-B14F-4D97-AF65-F5344CB8AC3E}">
        <p14:creationId xmlns:p14="http://schemas.microsoft.com/office/powerpoint/2010/main" val="2333622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close up of a logo&#10;&#10;Description automatically generated">
            <a:extLst>
              <a:ext uri="{FF2B5EF4-FFF2-40B4-BE49-F238E27FC236}">
                <a16:creationId xmlns:a16="http://schemas.microsoft.com/office/drawing/2014/main" id="{836BAC6D-6236-4477-A372-EF8B265F4D7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9238"/>
          <a:stretch/>
        </p:blipFill>
        <p:spPr>
          <a:xfrm>
            <a:off x="4497224" y="10"/>
            <a:ext cx="7555992" cy="6857990"/>
          </a:xfrm>
          <a:prstGeom prst="rect">
            <a:avLst/>
          </a:prstGeom>
        </p:spPr>
      </p:pic>
      <p:sp>
        <p:nvSpPr>
          <p:cNvPr id="16" name="Rectangle 15">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85362"/>
            <a:ext cx="5291468" cy="4972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1E853D-EA9F-4B67-A8A8-E46B7E71C55E}"/>
              </a:ext>
            </a:extLst>
          </p:cNvPr>
          <p:cNvSpPr>
            <a:spLocks noGrp="1"/>
          </p:cNvSpPr>
          <p:nvPr>
            <p:ph type="title"/>
          </p:nvPr>
        </p:nvSpPr>
        <p:spPr>
          <a:xfrm>
            <a:off x="594360" y="2330906"/>
            <a:ext cx="4329058" cy="3734682"/>
          </a:xfrm>
        </p:spPr>
        <p:txBody>
          <a:bodyPr vert="horz" lIns="91440" tIns="45720" rIns="91440" bIns="45720" rtlCol="0" anchor="ctr">
            <a:normAutofit/>
          </a:bodyPr>
          <a:lstStyle/>
          <a:p>
            <a:r>
              <a:rPr lang="en-US" sz="5400"/>
              <a:t>Project Structure</a:t>
            </a:r>
          </a:p>
        </p:txBody>
      </p:sp>
      <p:grpSp>
        <p:nvGrpSpPr>
          <p:cNvPr id="18" name="Group 17">
            <a:extLst>
              <a:ext uri="{FF2B5EF4-FFF2-40B4-BE49-F238E27FC236}">
                <a16:creationId xmlns:a16="http://schemas.microsoft.com/office/drawing/2014/main" id="{CC260CAB-FCE7-47B7-8B7D-A326A658F6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3520440"/>
            <a:ext cx="232963" cy="1340860"/>
            <a:chOff x="56167" y="3520440"/>
            <a:chExt cx="232963" cy="1340860"/>
          </a:xfrm>
        </p:grpSpPr>
        <p:sp>
          <p:nvSpPr>
            <p:cNvPr id="19" name="Rectangle 2">
              <a:extLst>
                <a:ext uri="{FF2B5EF4-FFF2-40B4-BE49-F238E27FC236}">
                  <a16:creationId xmlns:a16="http://schemas.microsoft.com/office/drawing/2014/main" id="{E6410A3A-D832-49BA-9193-7DE6BFFE42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409019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9">
              <a:extLst>
                <a:ext uri="{FF2B5EF4-FFF2-40B4-BE49-F238E27FC236}">
                  <a16:creationId xmlns:a16="http://schemas.microsoft.com/office/drawing/2014/main" id="{BDE23795-2BBE-4301-80BF-94B61D44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9019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4D7AFE78-1A1C-4C87-A87C-0A4DCD3F9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94808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4AD26F16-665C-4276-AF76-929BAE7E4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94808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71D467C7-AA32-4440-9977-A2BC7BCB8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80597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1D95AA41-628D-4718-9CAF-2CB1719B5B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0597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8040D312-E9CC-49F8-9444-124EC608CD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66385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9C4C3664-1FC3-4DA1-B05A-603E7730F7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6385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01FD9347-E17B-4E3B-AF76-1AD18742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52174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38A55E7D-3445-4AD8-94C6-A722551CC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52174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C61DABF6-8132-443D-AE5F-61F574B6D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480076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95CC0358-CC0F-4C6C-9469-28F3884D2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80076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FB108B32-CC61-4F92-B33A-1D544483EB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465865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28D10E76-E6A1-49A1-970C-72E565166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65865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
              <a:extLst>
                <a:ext uri="{FF2B5EF4-FFF2-40B4-BE49-F238E27FC236}">
                  <a16:creationId xmlns:a16="http://schemas.microsoft.com/office/drawing/2014/main" id="{3E311B76-3BAE-40C5-B569-8E267B5A1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451654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59">
              <a:extLst>
                <a:ext uri="{FF2B5EF4-FFF2-40B4-BE49-F238E27FC236}">
                  <a16:creationId xmlns:a16="http://schemas.microsoft.com/office/drawing/2014/main" id="{751837AE-2D6D-4DB2-BD19-33614F9AF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51654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B383AA71-8FF9-4477-A61D-0D7BCCEB0D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437442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8F27BF38-696D-4F03-905E-D6C69D559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37442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
              <a:extLst>
                <a:ext uri="{FF2B5EF4-FFF2-40B4-BE49-F238E27FC236}">
                  <a16:creationId xmlns:a16="http://schemas.microsoft.com/office/drawing/2014/main" id="{E95A14DC-40DC-48EE-ABB2-835F93DB81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423231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59">
              <a:extLst>
                <a:ext uri="{FF2B5EF4-FFF2-40B4-BE49-F238E27FC236}">
                  <a16:creationId xmlns:a16="http://schemas.microsoft.com/office/drawing/2014/main" id="{B3EA0436-F77D-4226-8A21-0B6DCCCA4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23231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5852160" cy="3566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0132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5E6C-493D-423C-AA44-803509A8A537}"/>
              </a:ext>
            </a:extLst>
          </p:cNvPr>
          <p:cNvSpPr>
            <a:spLocks noGrp="1"/>
          </p:cNvSpPr>
          <p:nvPr>
            <p:ph type="title"/>
          </p:nvPr>
        </p:nvSpPr>
        <p:spPr/>
        <p:txBody>
          <a:bodyPr/>
          <a:lstStyle/>
          <a:p>
            <a:r>
              <a:rPr lang="en-US" dirty="0"/>
              <a:t>using the Observer Pattern to customize </a:t>
            </a:r>
          </a:p>
        </p:txBody>
      </p:sp>
      <p:pic>
        <p:nvPicPr>
          <p:cNvPr id="4" name="Content Placeholder 3">
            <a:extLst>
              <a:ext uri="{FF2B5EF4-FFF2-40B4-BE49-F238E27FC236}">
                <a16:creationId xmlns:a16="http://schemas.microsoft.com/office/drawing/2014/main" id="{7A25E719-8A68-44A0-9999-715412A498F9}"/>
              </a:ext>
            </a:extLst>
          </p:cNvPr>
          <p:cNvPicPr>
            <a:picLocks noGrp="1" noChangeAspect="1"/>
          </p:cNvPicPr>
          <p:nvPr>
            <p:ph idx="1"/>
          </p:nvPr>
        </p:nvPicPr>
        <p:blipFill>
          <a:blip r:embed="rId2"/>
          <a:stretch>
            <a:fillRect/>
          </a:stretch>
        </p:blipFill>
        <p:spPr>
          <a:xfrm>
            <a:off x="3205926" y="1623059"/>
            <a:ext cx="5780148" cy="4496868"/>
          </a:xfrm>
          <a:prstGeom prst="rect">
            <a:avLst/>
          </a:prstGeom>
        </p:spPr>
      </p:pic>
    </p:spTree>
    <p:extLst>
      <p:ext uri="{BB962C8B-B14F-4D97-AF65-F5344CB8AC3E}">
        <p14:creationId xmlns:p14="http://schemas.microsoft.com/office/powerpoint/2010/main" val="979046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5E6C-493D-423C-AA44-803509A8A537}"/>
              </a:ext>
            </a:extLst>
          </p:cNvPr>
          <p:cNvSpPr>
            <a:spLocks noGrp="1"/>
          </p:cNvSpPr>
          <p:nvPr>
            <p:ph type="title"/>
          </p:nvPr>
        </p:nvSpPr>
        <p:spPr/>
        <p:txBody>
          <a:bodyPr/>
          <a:lstStyle/>
          <a:p>
            <a:r>
              <a:rPr lang="en-US" dirty="0"/>
              <a:t>using the Singleton Pattern to initialize</a:t>
            </a:r>
          </a:p>
        </p:txBody>
      </p:sp>
      <p:pic>
        <p:nvPicPr>
          <p:cNvPr id="6" name="Content Placeholder 5">
            <a:extLst>
              <a:ext uri="{FF2B5EF4-FFF2-40B4-BE49-F238E27FC236}">
                <a16:creationId xmlns:a16="http://schemas.microsoft.com/office/drawing/2014/main" id="{AE7D79BC-2041-4B91-B347-5B23AA9BD142}"/>
              </a:ext>
            </a:extLst>
          </p:cNvPr>
          <p:cNvPicPr>
            <a:picLocks noGrp="1" noChangeAspect="1"/>
          </p:cNvPicPr>
          <p:nvPr>
            <p:ph idx="1"/>
          </p:nvPr>
        </p:nvPicPr>
        <p:blipFill>
          <a:blip r:embed="rId2"/>
          <a:stretch>
            <a:fillRect/>
          </a:stretch>
        </p:blipFill>
        <p:spPr>
          <a:xfrm>
            <a:off x="3240505" y="1405074"/>
            <a:ext cx="5167072" cy="5291205"/>
          </a:xfrm>
          <a:prstGeom prst="rect">
            <a:avLst/>
          </a:prstGeom>
        </p:spPr>
      </p:pic>
    </p:spTree>
    <p:extLst>
      <p:ext uri="{BB962C8B-B14F-4D97-AF65-F5344CB8AC3E}">
        <p14:creationId xmlns:p14="http://schemas.microsoft.com/office/powerpoint/2010/main" val="489366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A8581D4-94FE-4543-B480-848D68AABEFF}"/>
              </a:ext>
            </a:extLst>
          </p:cNvPr>
          <p:cNvSpPr>
            <a:spLocks noGrp="1"/>
          </p:cNvSpPr>
          <p:nvPr>
            <p:ph type="title"/>
          </p:nvPr>
        </p:nvSpPr>
        <p:spPr/>
        <p:txBody>
          <a:bodyPr/>
          <a:lstStyle/>
          <a:p>
            <a:endParaRPr lang="en-US"/>
          </a:p>
        </p:txBody>
      </p:sp>
      <p:pic>
        <p:nvPicPr>
          <p:cNvPr id="13" name="Picture 12">
            <a:extLst>
              <a:ext uri="{FF2B5EF4-FFF2-40B4-BE49-F238E27FC236}">
                <a16:creationId xmlns:a16="http://schemas.microsoft.com/office/drawing/2014/main" id="{4EBC0E15-1D9C-4252-8F8E-D5527E77CAF1}"/>
              </a:ext>
            </a:extLst>
          </p:cNvPr>
          <p:cNvPicPr>
            <a:picLocks noChangeAspect="1"/>
          </p:cNvPicPr>
          <p:nvPr/>
        </p:nvPicPr>
        <p:blipFill>
          <a:blip r:embed="rId3"/>
          <a:stretch>
            <a:fillRect/>
          </a:stretch>
        </p:blipFill>
        <p:spPr>
          <a:xfrm>
            <a:off x="1672506" y="672168"/>
            <a:ext cx="8546315" cy="5879310"/>
          </a:xfrm>
          <a:prstGeom prst="rect">
            <a:avLst/>
          </a:prstGeom>
        </p:spPr>
      </p:pic>
    </p:spTree>
    <p:extLst>
      <p:ext uri="{BB962C8B-B14F-4D97-AF65-F5344CB8AC3E}">
        <p14:creationId xmlns:p14="http://schemas.microsoft.com/office/powerpoint/2010/main" val="34487482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329</Words>
  <Application>Microsoft Office PowerPoint</Application>
  <PresentationFormat>Widescreen</PresentationFormat>
  <Paragraphs>122</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Engravers MT</vt:lpstr>
      <vt:lpstr>Wingdings</vt:lpstr>
      <vt:lpstr>Office Theme</vt:lpstr>
      <vt:lpstr>Maze</vt:lpstr>
      <vt:lpstr>Our Goal:</vt:lpstr>
      <vt:lpstr>Background</vt:lpstr>
      <vt:lpstr>Requirements</vt:lpstr>
      <vt:lpstr>Approach</vt:lpstr>
      <vt:lpstr>Project Structure</vt:lpstr>
      <vt:lpstr>using the Observer Pattern to customize </vt:lpstr>
      <vt:lpstr>using the Singleton Pattern to initialize</vt:lpstr>
      <vt:lpstr>PowerPoint Presentation</vt:lpstr>
      <vt:lpstr>Customize Maze</vt:lpstr>
      <vt:lpstr>High Scores</vt:lpstr>
      <vt:lpstr>Developers</vt:lpstr>
      <vt:lpstr>Future Goals</vt:lpstr>
      <vt:lpstr>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Maze</dc:title>
  <dc:creator>Grace Looney</dc:creator>
  <cp:lastModifiedBy>Grace Looney</cp:lastModifiedBy>
  <cp:revision>1</cp:revision>
  <cp:lastPrinted>2020-04-23T18:36:02Z</cp:lastPrinted>
  <dcterms:created xsi:type="dcterms:W3CDTF">2020-04-23T18:04:43Z</dcterms:created>
  <dcterms:modified xsi:type="dcterms:W3CDTF">2020-04-23T18:48:29Z</dcterms:modified>
</cp:coreProperties>
</file>