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D87225-4462-4452-BA6B-35F01C621FF6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CA9D24-F6D6-434A-B08E-54ED25444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D87225-4462-4452-BA6B-35F01C621FF6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CA9D24-F6D6-434A-B08E-54ED25444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D87225-4462-4452-BA6B-35F01C621FF6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CA9D24-F6D6-434A-B08E-54ED25444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D87225-4462-4452-BA6B-35F01C621FF6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CA9D24-F6D6-434A-B08E-54ED25444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D87225-4462-4452-BA6B-35F01C621FF6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CA9D24-F6D6-434A-B08E-54ED25444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D87225-4462-4452-BA6B-35F01C621FF6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CA9D24-F6D6-434A-B08E-54ED25444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D87225-4462-4452-BA6B-35F01C621FF6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CA9D24-F6D6-434A-B08E-54ED25444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D87225-4462-4452-BA6B-35F01C621FF6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CA9D24-F6D6-434A-B08E-54ED25444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D87225-4462-4452-BA6B-35F01C621FF6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CA9D24-F6D6-434A-B08E-54ED25444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1D87225-4462-4452-BA6B-35F01C621FF6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CA9D24-F6D6-434A-B08E-54ED25444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D87225-4462-4452-BA6B-35F01C621FF6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CA9D24-F6D6-434A-B08E-54ED25444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1D87225-4462-4452-BA6B-35F01C621FF6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7CA9D24-F6D6-434A-B08E-54ED25444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"/>
            <a:ext cx="8077200" cy="1752600"/>
          </a:xfrm>
        </p:spPr>
        <p:txBody>
          <a:bodyPr>
            <a:normAutofit/>
          </a:bodyPr>
          <a:lstStyle/>
          <a:p>
            <a:r>
              <a:rPr lang="sr-Latn-RS" dirty="0" smtClean="0"/>
              <a:t>Specifikacija projekta iz</a:t>
            </a:r>
            <a:br>
              <a:rPr lang="sr-Latn-RS" dirty="0" smtClean="0"/>
            </a:br>
            <a:r>
              <a:rPr lang="sr-Latn-RS" dirty="0" smtClean="0"/>
              <a:t>predmeta Softcomputing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600" dirty="0" smtClean="0"/>
              <a:t>TEMA</a:t>
            </a:r>
            <a:r>
              <a:rPr lang="en-US" sz="3600" dirty="0" smtClean="0"/>
              <a:t>: </a:t>
            </a:r>
            <a:r>
              <a:rPr lang="en-US" sz="3600" dirty="0" err="1" smtClean="0"/>
              <a:t>Klasifikacija</a:t>
            </a:r>
            <a:r>
              <a:rPr lang="en-US" sz="3600" dirty="0" smtClean="0"/>
              <a:t> </a:t>
            </a:r>
            <a:r>
              <a:rPr lang="en-US" sz="3600" dirty="0" err="1" smtClean="0"/>
              <a:t>tekstova</a:t>
            </a:r>
            <a:r>
              <a:rPr lang="en-US" sz="3600" dirty="0" smtClean="0"/>
              <a:t> </a:t>
            </a:r>
            <a:r>
              <a:rPr lang="en-US" sz="3600" dirty="0" err="1" smtClean="0"/>
              <a:t>po</a:t>
            </a:r>
            <a:r>
              <a:rPr lang="en-US" sz="3600" dirty="0" smtClean="0"/>
              <a:t> </a:t>
            </a:r>
            <a:r>
              <a:rPr lang="en-US" sz="3600" dirty="0" err="1" smtClean="0"/>
              <a:t>sentimentu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5678269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Fakultet</a:t>
            </a:r>
            <a:r>
              <a:rPr lang="en-US" dirty="0" smtClean="0"/>
              <a:t> </a:t>
            </a:r>
            <a:r>
              <a:rPr lang="en-US" dirty="0" err="1" smtClean="0"/>
              <a:t>tehni</a:t>
            </a:r>
            <a:r>
              <a:rPr lang="sr-Latn-RS" dirty="0" smtClean="0"/>
              <a:t>čkih nauka, Novi Sad			         Profesor	          Decembar 2015</a:t>
            </a:r>
            <a:r>
              <a:rPr lang="en-US" dirty="0" smtClean="0"/>
              <a:t>					</a:t>
            </a:r>
            <a:r>
              <a:rPr lang="sr-Latn-RS" dirty="0" smtClean="0"/>
              <a:t>	   Đorđe  Obradović        									 								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38862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 smtClean="0"/>
              <a:t>   Luka Pavlica RA8/2012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47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2000" dirty="0" smtClean="0"/>
              <a:t>Danas </a:t>
            </a:r>
            <a:r>
              <a:rPr lang="sv-SE" sz="2000" dirty="0"/>
              <a:t>neuronske mreže predstavljaju veoma atraktivnu oblast istraživanja i postoje </a:t>
            </a:r>
            <a:r>
              <a:rPr lang="sv-SE" sz="2000" dirty="0" smtClean="0"/>
              <a:t>brojne</a:t>
            </a:r>
            <a:r>
              <a:rPr lang="sr-Latn-RS" sz="2000" dirty="0"/>
              <a:t> </a:t>
            </a:r>
            <a:r>
              <a:rPr lang="sv-SE" sz="2000" dirty="0" smtClean="0"/>
              <a:t>oblasti </a:t>
            </a:r>
            <a:r>
              <a:rPr lang="sv-SE" sz="2000" dirty="0"/>
              <a:t>u kojima se koriste</a:t>
            </a:r>
            <a:r>
              <a:rPr lang="sv-SE" sz="2000" dirty="0" smtClean="0"/>
              <a:t>.</a:t>
            </a:r>
            <a:endParaRPr lang="sr-Latn-RS" sz="2000" dirty="0" smtClean="0"/>
          </a:p>
          <a:p>
            <a:pPr algn="just"/>
            <a:r>
              <a:rPr lang="sv-SE" sz="2000" dirty="0" smtClean="0"/>
              <a:t>Primenjuju </a:t>
            </a:r>
            <a:r>
              <a:rPr lang="sv-SE" sz="2000" dirty="0"/>
              <a:t>se za</a:t>
            </a:r>
            <a:r>
              <a:rPr lang="sv-SE" sz="2000" dirty="0" smtClean="0"/>
              <a:t>:</a:t>
            </a:r>
            <a:endParaRPr lang="sr-Latn-RS" sz="2000" dirty="0" smtClean="0"/>
          </a:p>
          <a:p>
            <a:pPr lvl="2" algn="just">
              <a:buFont typeface="Wingdings" pitchFamily="2" charset="2"/>
              <a:buChar char="§"/>
            </a:pPr>
            <a:r>
              <a:rPr lang="sr-Latn-RS" sz="2000" dirty="0" smtClean="0"/>
              <a:t> prepoznavanje oblika</a:t>
            </a:r>
          </a:p>
          <a:p>
            <a:pPr lvl="2" algn="just">
              <a:buFont typeface="Wingdings" pitchFamily="2" charset="2"/>
              <a:buChar char="§"/>
            </a:pPr>
            <a:r>
              <a:rPr lang="sr-Latn-RS" sz="2000" dirty="0"/>
              <a:t> </a:t>
            </a:r>
            <a:r>
              <a:rPr lang="sr-Latn-RS" sz="2000" dirty="0" smtClean="0"/>
              <a:t>prepoznavanje rukopisa</a:t>
            </a:r>
            <a:r>
              <a:rPr lang="sr-Latn-RS" sz="2000" dirty="0"/>
              <a:t>	</a:t>
            </a:r>
            <a:endParaRPr lang="sr-Latn-RS" sz="2000" dirty="0" smtClean="0"/>
          </a:p>
          <a:p>
            <a:pPr lvl="2" algn="just">
              <a:buFont typeface="Wingdings" pitchFamily="2" charset="2"/>
              <a:buChar char="§"/>
            </a:pPr>
            <a:r>
              <a:rPr lang="sr-Latn-RS" sz="2000" dirty="0"/>
              <a:t> </a:t>
            </a:r>
            <a:r>
              <a:rPr lang="sr-Latn-RS" sz="2000" dirty="0" smtClean="0"/>
              <a:t>prepoznavanje govora</a:t>
            </a:r>
          </a:p>
          <a:p>
            <a:pPr lvl="2" algn="just">
              <a:buFont typeface="Wingdings" pitchFamily="2" charset="2"/>
              <a:buChar char="§"/>
            </a:pPr>
            <a:r>
              <a:rPr lang="sr-Latn-RS" sz="2000" dirty="0"/>
              <a:t> </a:t>
            </a:r>
            <a:r>
              <a:rPr lang="sr-Latn-RS" sz="2000" dirty="0" smtClean="0"/>
              <a:t>upravljanju robota</a:t>
            </a:r>
          </a:p>
          <a:p>
            <a:pPr lvl="2" algn="just">
              <a:buFont typeface="Wingdings" pitchFamily="2" charset="2"/>
              <a:buChar char="§"/>
            </a:pPr>
            <a:r>
              <a:rPr lang="sr-Latn-RS" sz="2000" dirty="0"/>
              <a:t> </a:t>
            </a:r>
            <a:r>
              <a:rPr lang="sr-Latn-RS" sz="2000" dirty="0" smtClean="0"/>
              <a:t>analizi tekstova</a:t>
            </a:r>
          </a:p>
          <a:p>
            <a:pPr lvl="2" algn="just">
              <a:buFont typeface="Wingdings" pitchFamily="2" charset="2"/>
              <a:buChar char="§"/>
            </a:pPr>
            <a:r>
              <a:rPr lang="sr-Latn-RS" sz="2000" dirty="0"/>
              <a:t> </a:t>
            </a:r>
            <a:r>
              <a:rPr lang="sr-Latn-RS" sz="2000" dirty="0" smtClean="0"/>
              <a:t>i u raznim drugim oblastima</a:t>
            </a:r>
          </a:p>
          <a:p>
            <a:pPr lvl="2" algn="just"/>
            <a:endParaRPr lang="sr-Latn-RS" sz="2400" dirty="0" smtClean="0"/>
          </a:p>
          <a:p>
            <a:pPr lvl="2" algn="just"/>
            <a:endParaRPr lang="sr-Latn-RS" sz="2400" dirty="0" smtClean="0"/>
          </a:p>
          <a:p>
            <a:pPr marL="342900" indent="-342900" algn="ctr"/>
            <a:r>
              <a:rPr lang="sr-Latn-RS" dirty="0" smtClean="0"/>
              <a:t>	</a:t>
            </a:r>
            <a:r>
              <a:rPr lang="sr-Latn-RS" dirty="0"/>
              <a:t>	</a:t>
            </a:r>
            <a:endParaRPr lang="sr-Latn-RS" dirty="0" smtClean="0"/>
          </a:p>
          <a:p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2286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600" dirty="0" smtClean="0">
                <a:latin typeface="+mj-lt"/>
              </a:rPr>
              <a:t>UVOD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43000"/>
            <a:ext cx="8991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 Ovaj projekat je jedna vrsta analize teksta. Na osnovu analize datog teksta, </a:t>
            </a:r>
          </a:p>
          <a:p>
            <a:r>
              <a:rPr lang="sr-Latn-RS" dirty="0"/>
              <a:t> </a:t>
            </a:r>
            <a:r>
              <a:rPr lang="sr-Latn-RS" dirty="0" smtClean="0"/>
              <a:t>  klasifikuje se po sentimentu</a:t>
            </a:r>
          </a:p>
          <a:p>
            <a:pPr>
              <a:buFont typeface="Arial" pitchFamily="34" charset="0"/>
              <a:buChar char="•"/>
            </a:pPr>
            <a:endParaRPr lang="sr-Latn-RS" dirty="0"/>
          </a:p>
          <a:p>
            <a:pPr>
              <a:buFont typeface="Arial" pitchFamily="34" charset="0"/>
              <a:buChar char="•"/>
            </a:pPr>
            <a:endParaRPr lang="sr-Latn-RS" dirty="0" smtClean="0"/>
          </a:p>
          <a:p>
            <a:pPr>
              <a:buFont typeface="Arial" pitchFamily="34" charset="0"/>
              <a:buChar char="•"/>
            </a:pPr>
            <a:endParaRPr lang="sr-Latn-RS" dirty="0"/>
          </a:p>
          <a:p>
            <a:pPr>
              <a:buFont typeface="Arial" pitchFamily="34" charset="0"/>
              <a:buChar char="•"/>
            </a:pPr>
            <a:r>
              <a:rPr lang="sr-Latn-RS" dirty="0" smtClean="0"/>
              <a:t> Test po sentimentu se deli na pozitivan, negativan i neutralan tekst</a:t>
            </a:r>
          </a:p>
          <a:p>
            <a:pPr>
              <a:buFont typeface="Arial" pitchFamily="34" charset="0"/>
              <a:buChar char="•"/>
            </a:pPr>
            <a:endParaRPr lang="sr-Latn-RS" dirty="0"/>
          </a:p>
          <a:p>
            <a:pPr>
              <a:buFont typeface="Arial" pitchFamily="34" charset="0"/>
              <a:buChar char="•"/>
            </a:pPr>
            <a:endParaRPr lang="sr-Latn-RS" dirty="0" smtClean="0"/>
          </a:p>
          <a:p>
            <a:pPr algn="just">
              <a:buFont typeface="Arial" pitchFamily="34" charset="0"/>
              <a:buChar char="•"/>
            </a:pPr>
            <a:r>
              <a:rPr lang="sr-Latn-RS" dirty="0"/>
              <a:t> </a:t>
            </a:r>
            <a:r>
              <a:rPr lang="sr-Latn-RS" dirty="0" smtClean="0"/>
              <a:t>Slična rešenja u ovoj oblasti su:1. klasifikacija tekstova po tematici (politika, 				      sport, zabava),</a:t>
            </a:r>
          </a:p>
          <a:p>
            <a:pPr algn="just"/>
            <a:r>
              <a:rPr lang="sr-Latn-RS" dirty="0"/>
              <a:t>	</a:t>
            </a:r>
            <a:r>
              <a:rPr lang="sr-Latn-RS" dirty="0" smtClean="0"/>
              <a:t>		              2. o kom sportu je reč,</a:t>
            </a:r>
          </a:p>
          <a:p>
            <a:pPr algn="just"/>
            <a:r>
              <a:rPr lang="sr-Latn-RS" dirty="0"/>
              <a:t>	</a:t>
            </a:r>
            <a:r>
              <a:rPr lang="sr-Latn-RS" dirty="0" smtClean="0"/>
              <a:t>		              3. koji film, ili glumac se opisuje u tekstu, </a:t>
            </a:r>
          </a:p>
          <a:p>
            <a:pPr algn="just"/>
            <a:r>
              <a:rPr lang="sr-Latn-RS" dirty="0"/>
              <a:t>	</a:t>
            </a:r>
            <a:r>
              <a:rPr lang="sr-Latn-RS" dirty="0" smtClean="0"/>
              <a:t>		              4. klasifikacija da li je novinski članak, ili 				       fejsbuk status, itd...</a:t>
            </a:r>
          </a:p>
          <a:p>
            <a:pPr algn="just"/>
            <a:r>
              <a:rPr lang="sr-Latn-RS" dirty="0"/>
              <a:t>	</a:t>
            </a:r>
            <a:r>
              <a:rPr lang="sr-Latn-RS" dirty="0" smtClean="0"/>
              <a:t>		        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810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600" dirty="0" smtClean="0"/>
              <a:t>Projektni zadatak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04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600" dirty="0" smtClean="0"/>
              <a:t>Koraci implementacije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r-Latn-RS" dirty="0" smtClean="0"/>
              <a:t> Za početak  treba slikati par kratkih tekstova i te slike prebaciti u onaj repozitorijum gde će se nalaziti i kod</a:t>
            </a:r>
          </a:p>
          <a:p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sr-Latn-RS" dirty="0"/>
              <a:t> </a:t>
            </a:r>
            <a:r>
              <a:rPr lang="sr-Latn-RS" dirty="0" smtClean="0"/>
              <a:t>Tekst će se sastojati od proizvoljnog broja redova, a pismo će biti srpska latinica, ali će postojati i engleska slova(q, x, w, y )</a:t>
            </a:r>
          </a:p>
          <a:p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sr-Latn-RS" dirty="0"/>
              <a:t> </a:t>
            </a:r>
            <a:r>
              <a:rPr lang="sr-Latn-RS" dirty="0" smtClean="0"/>
              <a:t>Postojaće implementacija rotiranja teksta, tj svakog slova za određeni ugao radi lakšeg prepoznavanja slova od strane neuronske mreže</a:t>
            </a:r>
          </a:p>
          <a:p>
            <a:pPr>
              <a:buFont typeface="Wingdings" pitchFamily="2" charset="2"/>
              <a:buChar char="q"/>
            </a:pPr>
            <a:endParaRPr lang="sr-Latn-RS" dirty="0"/>
          </a:p>
          <a:p>
            <a:pPr>
              <a:buFont typeface="Wingdings" pitchFamily="2" charset="2"/>
              <a:buChar char="q"/>
            </a:pPr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sr-Latn-RS" dirty="0"/>
              <a:t> </a:t>
            </a:r>
            <a:r>
              <a:rPr lang="sr-Latn-RS" dirty="0" smtClean="0"/>
              <a:t>Pored teksta se mogu naći i fotografije koje treba da budu izbačene, tj. neuronska mreža neće obraćati pažnju na njih</a:t>
            </a:r>
          </a:p>
          <a:p>
            <a:pPr>
              <a:buFont typeface="Wingdings" pitchFamily="2" charset="2"/>
              <a:buChar char="q"/>
            </a:pPr>
            <a:endParaRPr lang="sr-Latn-RS" dirty="0"/>
          </a:p>
          <a:p>
            <a:pPr>
              <a:buFont typeface="Wingdings" pitchFamily="2" charset="2"/>
              <a:buChar char="q"/>
            </a:pPr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sr-Latn-RS" dirty="0"/>
              <a:t> </a:t>
            </a:r>
            <a:r>
              <a:rPr lang="sr-Latn-RS" dirty="0" smtClean="0"/>
              <a:t>U slučaju da se neko slovo sastoji od dve konture, postojaće funkcionalnost koja spaja određene konture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810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sr-Latn-RS" dirty="0" smtClean="0"/>
              <a:t>Tekst neće biti idealno fotografisan, tj. postojaće razni šumovi koji će se morati odstraniti da bi se izdvojile konture od značaja</a:t>
            </a:r>
          </a:p>
          <a:p>
            <a:endParaRPr lang="sr-Latn-RS" dirty="0" smtClean="0"/>
          </a:p>
          <a:p>
            <a:pPr>
              <a:buFont typeface="Wingdings" pitchFamily="2" charset="2"/>
              <a:buChar char="q"/>
            </a:pPr>
            <a:endParaRPr lang="sr-Latn-RS" dirty="0"/>
          </a:p>
          <a:p>
            <a:pPr>
              <a:buFont typeface="Wingdings" pitchFamily="2" charset="2"/>
              <a:buChar char="q"/>
            </a:pPr>
            <a:r>
              <a:rPr lang="sr-Latn-RS" dirty="0" smtClean="0"/>
              <a:t>Alfabet će se sastojati od slova, kao i od svih mogućih znakova interpunkcije</a:t>
            </a:r>
          </a:p>
          <a:p>
            <a:pPr>
              <a:buFont typeface="Wingdings" pitchFamily="2" charset="2"/>
              <a:buChar char="q"/>
            </a:pPr>
            <a:endParaRPr lang="sr-Latn-RS" dirty="0"/>
          </a:p>
          <a:p>
            <a:pPr>
              <a:buFont typeface="Wingdings" pitchFamily="2" charset="2"/>
              <a:buChar char="q"/>
            </a:pPr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sr-Latn-RS" dirty="0"/>
              <a:t> </a:t>
            </a:r>
            <a:r>
              <a:rPr lang="sr-Latn-RS" dirty="0" smtClean="0"/>
              <a:t>Moraće se utvrditi tačan razmak između slova, reči i novog reda</a:t>
            </a:r>
          </a:p>
          <a:p>
            <a:pPr>
              <a:buFont typeface="Wingdings" pitchFamily="2" charset="2"/>
              <a:buChar char="q"/>
            </a:pPr>
            <a:endParaRPr lang="sr-Latn-RS" dirty="0"/>
          </a:p>
          <a:p>
            <a:pPr>
              <a:buFont typeface="Wingdings" pitchFamily="2" charset="2"/>
              <a:buChar char="q"/>
            </a:pPr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sr-Latn-RS" dirty="0"/>
              <a:t> </a:t>
            </a:r>
            <a:r>
              <a:rPr lang="sr-Latn-RS" dirty="0" smtClean="0"/>
              <a:t>Na kraju će biti ispisano da li je tekst pozitivan, negativan, ili neutralan</a:t>
            </a:r>
          </a:p>
          <a:p>
            <a:pPr>
              <a:buFont typeface="Wingdings" pitchFamily="2" charset="2"/>
              <a:buChar char="q"/>
            </a:pPr>
            <a:endParaRPr lang="sr-Latn-RS" dirty="0"/>
          </a:p>
          <a:p>
            <a:pPr>
              <a:buFont typeface="Wingdings" pitchFamily="2" charset="2"/>
              <a:buChar char="q"/>
            </a:pPr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sr-Latn-RS" dirty="0"/>
              <a:t> </a:t>
            </a:r>
            <a:r>
              <a:rPr lang="sr-Latn-RS" dirty="0" smtClean="0"/>
              <a:t>Biće prikazano par slika tekstova jednog fonta. Otprilike za svaku vrstu po 2 teksta</a:t>
            </a:r>
          </a:p>
          <a:p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sr-Latn-RS" dirty="0"/>
              <a:t> </a:t>
            </a:r>
            <a:r>
              <a:rPr lang="sr-Latn-RS" dirty="0" smtClean="0"/>
              <a:t>Osim srpskog jezika bice omogućen i engleski (zato će neuronska mreža i učiti slova q, y, w...)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600" dirty="0" smtClean="0"/>
              <a:t>IDEJA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38201"/>
            <a:ext cx="8610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Napomena: Tekstovi neće biti komplikovani i teški za razumevanje. </a:t>
            </a:r>
          </a:p>
          <a:p>
            <a:endParaRPr lang="sr-Latn-RS" dirty="0" smtClean="0"/>
          </a:p>
          <a:p>
            <a:r>
              <a:rPr lang="sr-Latn-RS" dirty="0" smtClean="0"/>
              <a:t>Postojaće 2 brojača čije su inicijalno vrednosti nula. Na osnovu k-means algoritma utvrđivaće se razmak između reči. Kada se gleda reč, na osnovu prvih par slova će se vršiti analiza. Takođe će se vršiti analiza za par poslednjih slova</a:t>
            </a:r>
          </a:p>
          <a:p>
            <a:endParaRPr lang="sr-Latn-RS" dirty="0"/>
          </a:p>
          <a:p>
            <a:r>
              <a:rPr lang="sr-Latn-RS" dirty="0" smtClean="0"/>
              <a:t>Na primer ako imamo neku reč i ako su prva 3 slova te reči “pob” velika verovatnoća da je reč vrednosti “pobeda”, ili neka slična reč. Dalje uzimamo par poslednjih slova i testiramo da li se završava reč na “da”. Ukoliko se </a:t>
            </a:r>
            <a:r>
              <a:rPr lang="sr-Latn-RS" dirty="0" smtClean="0"/>
              <a:t>završava </a:t>
            </a:r>
            <a:r>
              <a:rPr lang="sr-Latn-RS" dirty="0" smtClean="0"/>
              <a:t>povećavamo prvi brojač</a:t>
            </a:r>
          </a:p>
          <a:p>
            <a:endParaRPr lang="sr-Latn-RS" dirty="0"/>
          </a:p>
          <a:p>
            <a:r>
              <a:rPr lang="sr-Latn-RS" dirty="0" smtClean="0"/>
              <a:t>Sa druge strane ako su prva 2 slova neke reči “ne” verovatnoća je da je ta rečenica u negativnom sentimentu i time se povećava drugi brojač</a:t>
            </a:r>
          </a:p>
          <a:p>
            <a:endParaRPr lang="sr-Latn-RS" dirty="0"/>
          </a:p>
          <a:p>
            <a:r>
              <a:rPr lang="en-US" dirty="0" smtClean="0"/>
              <a:t>U</a:t>
            </a:r>
            <a:r>
              <a:rPr lang="sr-Latn-RS" dirty="0" smtClean="0"/>
              <a:t> zavisnosti kolika je dužina rečenice i koji je jezik (engleski, ili srpski), uzimaće se u obzir određeni broj prvih, ili poslednjih slova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57200"/>
            <a:ext cx="853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/>
              <a:t>Ako je rečenica od samo 3 karaktera verovatno će se analizirati cela reč i vršiti komparacija sa nekim rečima, npr. “win”</a:t>
            </a:r>
          </a:p>
          <a:p>
            <a:endParaRPr lang="sr-Latn-RS" dirty="0" smtClean="0"/>
          </a:p>
          <a:p>
            <a:r>
              <a:rPr lang="sr-Latn-RS" dirty="0" smtClean="0"/>
              <a:t>Na kraju u zavisnosti od vrednosti brojača će biti utvrđeno o kakvom tekstu se radi. Ukoliko su vrednosti brojača dosta približnih vrednosti radiće se o neutralnom tekstu.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524000"/>
            <a:ext cx="647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r-Latn-RS" dirty="0" smtClean="0"/>
          </a:p>
          <a:p>
            <a:pPr algn="ctr"/>
            <a:endParaRPr lang="sr-Latn-RS" dirty="0"/>
          </a:p>
          <a:p>
            <a:pPr algn="ctr"/>
            <a:endParaRPr lang="sr-Latn-RS" dirty="0" smtClean="0"/>
          </a:p>
          <a:p>
            <a:pPr algn="ctr"/>
            <a:endParaRPr lang="sr-Latn-RS" sz="3600" dirty="0"/>
          </a:p>
          <a:p>
            <a:pPr algn="ctr"/>
            <a:r>
              <a:rPr lang="sr-Latn-RS" sz="3600" dirty="0" smtClean="0"/>
              <a:t>KRAJ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218</TotalTime>
  <Words>534</Words>
  <Application>Microsoft Office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Specifikacija projekta iz predmeta Softcomputing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projekta iz predmeta Softcomputing</dc:title>
  <dc:creator>Luka</dc:creator>
  <cp:lastModifiedBy>Luka</cp:lastModifiedBy>
  <cp:revision>32</cp:revision>
  <dcterms:created xsi:type="dcterms:W3CDTF">2015-12-13T15:39:12Z</dcterms:created>
  <dcterms:modified xsi:type="dcterms:W3CDTF">2015-12-16T18:29:15Z</dcterms:modified>
</cp:coreProperties>
</file>