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969" r:id="rId2"/>
    <p:sldId id="990" r:id="rId3"/>
    <p:sldId id="1044" r:id="rId4"/>
    <p:sldId id="1160" r:id="rId5"/>
    <p:sldId id="1161" r:id="rId6"/>
    <p:sldId id="1162" r:id="rId7"/>
    <p:sldId id="1169" r:id="rId8"/>
    <p:sldId id="1163" r:id="rId9"/>
    <p:sldId id="1170" r:id="rId10"/>
    <p:sldId id="1164" r:id="rId11"/>
    <p:sldId id="1165" r:id="rId12"/>
    <p:sldId id="1166" r:id="rId13"/>
    <p:sldId id="1167" r:id="rId14"/>
    <p:sldId id="1172" r:id="rId15"/>
    <p:sldId id="1171" r:id="rId16"/>
    <p:sldId id="1159" r:id="rId17"/>
  </p:sldIdLst>
  <p:sldSz cx="12198350" cy="6858000"/>
  <p:notesSz cx="6858000" cy="9144000"/>
  <p:embeddedFontLs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等线 Light" panose="02010600030101010101" pitchFamily="2" charset="-122"/>
      <p:regular r:id="rId24"/>
    </p:embeddedFont>
    <p:embeddedFont>
      <p:font typeface="微软雅黑" panose="020B0503020204020204" pitchFamily="34" charset="-122"/>
      <p:regular r:id="rId25"/>
      <p:bold r:id="rId26"/>
    </p:embeddedFont>
    <p:embeddedFont>
      <p:font typeface="微软雅黑 Light" panose="020B0502040204020203" pitchFamily="34" charset="-122"/>
      <p:regular r:id="rId27"/>
    </p:embeddedFont>
  </p:embeddedFontLst>
  <p:custDataLst>
    <p:tags r:id="rId2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4" userDrawn="1">
          <p15:clr>
            <a:srgbClr val="A4A3A4"/>
          </p15:clr>
        </p15:guide>
        <p15:guide id="2" pos="3818" userDrawn="1">
          <p15:clr>
            <a:srgbClr val="A4A3A4"/>
          </p15:clr>
        </p15:guide>
        <p15:guide id="3" pos="7448" userDrawn="1">
          <p15:clr>
            <a:srgbClr val="A4A3A4"/>
          </p15:clr>
        </p15:guide>
        <p15:guide id="4" pos="258" userDrawn="1">
          <p15:clr>
            <a:srgbClr val="A4A3A4"/>
          </p15:clr>
        </p15:guide>
        <p15:guide id="5" orient="horz" pos="302" userDrawn="1">
          <p15:clr>
            <a:srgbClr val="A4A3A4"/>
          </p15:clr>
        </p15:guide>
        <p15:guide id="6" orient="horz" pos="39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2">
          <p15:clr>
            <a:srgbClr val="A4A3A4"/>
          </p15:clr>
        </p15:guide>
        <p15:guide id="2" pos="19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2CC"/>
    <a:srgbClr val="0000FF"/>
    <a:srgbClr val="E2C7BE"/>
    <a:srgbClr val="EACCB6"/>
    <a:srgbClr val="C3ECB6"/>
    <a:srgbClr val="BAC3E6"/>
    <a:srgbClr val="C00000"/>
    <a:srgbClr val="C7151D"/>
    <a:srgbClr val="AAA8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43" autoAdjust="0"/>
    <p:restoredTop sz="49635" autoAdjust="0"/>
  </p:normalViewPr>
  <p:slideViewPr>
    <p:cSldViewPr snapToObjects="1" showGuides="1">
      <p:cViewPr varScale="1">
        <p:scale>
          <a:sx n="85" d="100"/>
          <a:sy n="85" d="100"/>
        </p:scale>
        <p:origin x="725" y="58"/>
      </p:cViewPr>
      <p:guideLst>
        <p:guide orient="horz" pos="2084"/>
        <p:guide pos="3818"/>
        <p:guide pos="7448"/>
        <p:guide pos="258"/>
        <p:guide orient="horz" pos="302"/>
        <p:guide orient="horz" pos="39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990"/>
    </p:cViewPr>
  </p:sorterViewPr>
  <p:notesViewPr>
    <p:cSldViewPr snapToObjects="1">
      <p:cViewPr varScale="1">
        <p:scale>
          <a:sx n="81" d="100"/>
          <a:sy n="81" d="100"/>
        </p:scale>
        <p:origin x="-2088" y="-102"/>
      </p:cViewPr>
      <p:guideLst>
        <p:guide orient="horz" pos="2972"/>
        <p:guide pos="19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C23E69-2FE5-4447-91DF-E71645F222E9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5B3873-E8CA-4282-A393-1C71AB266F7F}">
      <dgm:prSet custT="1"/>
      <dgm:spPr/>
      <dgm:t>
        <a:bodyPr/>
        <a:lstStyle/>
        <a:p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25.3.21</a:t>
          </a:r>
          <a:r>
            <a:rPr lang="en-US" sz="1800" b="0" kern="1200" dirty="0"/>
            <a:t> </a:t>
          </a:r>
          <a:br>
            <a:rPr lang="en-US" sz="1800" b="0" kern="1200" dirty="0"/>
          </a:br>
          <a:r>
            <a:rPr lang="zh-CN" sz="1400" b="0" i="0" kern="1200" dirty="0">
              <a:solidFill>
                <a:srgbClr val="2B2E3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立项</a:t>
          </a:r>
        </a:p>
      </dgm:t>
    </dgm:pt>
    <dgm:pt modelId="{6289326A-85FD-4A17-BDA0-EEF2486EC25E}" type="parTrans" cxnId="{26F1BAAC-E1AA-4B02-A931-1CE979633AF3}">
      <dgm:prSet/>
      <dgm:spPr/>
      <dgm:t>
        <a:bodyPr/>
        <a:lstStyle/>
        <a:p>
          <a:endParaRPr lang="zh-CN" altLang="en-US"/>
        </a:p>
      </dgm:t>
    </dgm:pt>
    <dgm:pt modelId="{6876954A-A624-44C1-BB59-E83C12F11BFB}" type="sibTrans" cxnId="{26F1BAAC-E1AA-4B02-A931-1CE979633AF3}">
      <dgm:prSet/>
      <dgm:spPr/>
      <dgm:t>
        <a:bodyPr/>
        <a:lstStyle/>
        <a:p>
          <a:endParaRPr lang="zh-CN" altLang="en-US"/>
        </a:p>
      </dgm:t>
    </dgm:pt>
    <dgm:pt modelId="{92D86482-319B-4424-BBCB-E4A325516CA2}">
      <dgm:prSet custT="1"/>
      <dgm:spPr/>
      <dgm:t>
        <a:bodyPr/>
        <a:lstStyle/>
        <a:p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25.4.3</a:t>
          </a:r>
          <a:r>
            <a:rPr lang="en-US" sz="1400" b="0" kern="1200" dirty="0"/>
            <a:t>  </a:t>
          </a:r>
          <a:br>
            <a:rPr lang="en-US" sz="1400" b="0" kern="1200" dirty="0"/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详细方案设计</a:t>
          </a:r>
        </a:p>
      </dgm:t>
    </dgm:pt>
    <dgm:pt modelId="{FE57B613-1BC5-441F-969B-AED738E47EB8}" type="parTrans" cxnId="{C466BB58-A3FA-4C9F-895F-D237A3D9C69C}">
      <dgm:prSet/>
      <dgm:spPr/>
      <dgm:t>
        <a:bodyPr/>
        <a:lstStyle/>
        <a:p>
          <a:endParaRPr lang="zh-CN" altLang="en-US"/>
        </a:p>
      </dgm:t>
    </dgm:pt>
    <dgm:pt modelId="{19DBF8A5-1B5D-48D3-A24D-825EEEA81C6A}" type="sibTrans" cxnId="{C466BB58-A3FA-4C9F-895F-D237A3D9C69C}">
      <dgm:prSet/>
      <dgm:spPr/>
      <dgm:t>
        <a:bodyPr/>
        <a:lstStyle/>
        <a:p>
          <a:endParaRPr lang="zh-CN" altLang="en-US"/>
        </a:p>
      </dgm:t>
    </dgm:pt>
    <dgm:pt modelId="{E8CDEF78-317F-43B1-8ADF-61E233DEBF1B}">
      <dgm:prSet custT="1"/>
      <dgm:spPr/>
      <dgm:t>
        <a:bodyPr/>
        <a:lstStyle/>
        <a:p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25.4.30</a:t>
          </a:r>
          <a:r>
            <a:rPr lang="en-US" sz="1400" b="0" kern="1200" dirty="0"/>
            <a:t> </a:t>
          </a:r>
          <a:br>
            <a:rPr lang="en-US" sz="1400" b="0" kern="1200" dirty="0"/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rPr>
            <a:t>基础框架搭建</a:t>
          </a:r>
          <a:endParaRPr lang="zh-CN" sz="1400" i="0" kern="1200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gm:t>
    </dgm:pt>
    <dgm:pt modelId="{BABC4455-61A9-4F82-B55D-A276FADF573B}" type="parTrans" cxnId="{DD963DF8-6DF0-4A64-B20E-E649C0045A87}">
      <dgm:prSet/>
      <dgm:spPr/>
      <dgm:t>
        <a:bodyPr/>
        <a:lstStyle/>
        <a:p>
          <a:endParaRPr lang="zh-CN" altLang="en-US"/>
        </a:p>
      </dgm:t>
    </dgm:pt>
    <dgm:pt modelId="{F9D7203B-FE25-4258-A79A-12EAE9E01CE5}" type="sibTrans" cxnId="{DD963DF8-6DF0-4A64-B20E-E649C0045A87}">
      <dgm:prSet/>
      <dgm:spPr/>
      <dgm:t>
        <a:bodyPr/>
        <a:lstStyle/>
        <a:p>
          <a:endParaRPr lang="zh-CN" altLang="en-US"/>
        </a:p>
      </dgm:t>
    </dgm:pt>
    <dgm:pt modelId="{F54F0622-E702-4B88-BE4D-92E256C45ACF}">
      <dgm:prSet custT="1"/>
      <dgm:spPr/>
      <dgm:t>
        <a:bodyPr/>
        <a:lstStyle/>
        <a:p>
          <a:pPr algn="ctr"/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25.6.18</a:t>
          </a:r>
          <a:r>
            <a:rPr lang="en-US" sz="1100" b="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br>
            <a:rPr lang="en-US" sz="1100" b="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优化和测试</a:t>
          </a:r>
        </a:p>
      </dgm:t>
    </dgm:pt>
    <dgm:pt modelId="{E25CC175-6839-41F1-AFCB-6CFBE747D14C}" type="parTrans" cxnId="{2B75D413-1810-441D-87EF-75031242B760}">
      <dgm:prSet/>
      <dgm:spPr/>
      <dgm:t>
        <a:bodyPr/>
        <a:lstStyle/>
        <a:p>
          <a:endParaRPr lang="zh-CN" altLang="en-US"/>
        </a:p>
      </dgm:t>
    </dgm:pt>
    <dgm:pt modelId="{4F6F2D01-8856-42E7-9700-664AB9636A93}" type="sibTrans" cxnId="{2B75D413-1810-441D-87EF-75031242B760}">
      <dgm:prSet/>
      <dgm:spPr/>
      <dgm:t>
        <a:bodyPr/>
        <a:lstStyle/>
        <a:p>
          <a:endParaRPr lang="zh-CN" altLang="en-US"/>
        </a:p>
      </dgm:t>
    </dgm:pt>
    <dgm:pt modelId="{C7753A5B-3B26-4ACE-A5C3-0CBC56A48564}">
      <dgm:prSet custT="1"/>
      <dgm:spPr/>
      <dgm:t>
        <a:bodyPr/>
        <a:lstStyle/>
        <a:p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Q3</a:t>
          </a:r>
          <a:r>
            <a:rPr lang="en-US" sz="1700" b="0" kern="1200" dirty="0"/>
            <a:t> </a:t>
          </a:r>
          <a:br>
            <a:rPr lang="en-US" sz="1700" b="0" kern="1200" dirty="0"/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集成至</a:t>
          </a:r>
          <a:r>
            <a:rPr 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CRG</a:t>
          </a: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、</a:t>
          </a:r>
          <a:r>
            <a:rPr 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WTI</a:t>
          </a:r>
          <a:endParaRPr lang="zh-CN" sz="1400" b="0" i="0" kern="1200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2266AC1B-6DE3-497D-A408-CC5147460B43}" type="sibTrans" cxnId="{0F9C5ECC-1622-4D28-A2A3-73C2116F0FBD}">
      <dgm:prSet/>
      <dgm:spPr/>
      <dgm:t>
        <a:bodyPr/>
        <a:lstStyle/>
        <a:p>
          <a:endParaRPr lang="zh-CN" altLang="en-US"/>
        </a:p>
      </dgm:t>
    </dgm:pt>
    <dgm:pt modelId="{8C6B540D-0508-45BD-B347-0905A17DE192}" type="parTrans" cxnId="{0F9C5ECC-1622-4D28-A2A3-73C2116F0FBD}">
      <dgm:prSet/>
      <dgm:spPr/>
      <dgm:t>
        <a:bodyPr/>
        <a:lstStyle/>
        <a:p>
          <a:endParaRPr lang="zh-CN" altLang="en-US"/>
        </a:p>
      </dgm:t>
    </dgm:pt>
    <dgm:pt modelId="{C8D7F875-172A-4D20-B8CD-56BC0124F970}">
      <dgm:prSet custT="1"/>
      <dgm:spPr/>
      <dgm:t>
        <a:bodyPr/>
        <a:lstStyle/>
        <a:p>
          <a:pPr algn="ctr"/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25.5.30</a:t>
          </a:r>
          <a:r>
            <a:rPr lang="en-US" sz="1700" b="0" kern="1200" dirty="0"/>
            <a:t> </a:t>
          </a:r>
          <a:br>
            <a:rPr lang="en-US" sz="1700" b="0" kern="1200" dirty="0"/>
          </a:br>
          <a:r>
            <a:rPr lang="zh-CN" alt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完成</a:t>
          </a: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功能</a:t>
          </a:r>
          <a:r>
            <a:rPr lang="zh-CN" alt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开发</a:t>
          </a:r>
          <a:endParaRPr lang="zh-CN" sz="1400" b="0" i="0" kern="1200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gm:t>
    </dgm:pt>
    <dgm:pt modelId="{16E1A7A5-DE8A-4395-B941-748DF5B122A8}" type="sibTrans" cxnId="{76F2828D-8F45-41BB-8838-1EF486936A6C}">
      <dgm:prSet/>
      <dgm:spPr/>
      <dgm:t>
        <a:bodyPr/>
        <a:lstStyle/>
        <a:p>
          <a:endParaRPr lang="zh-CN" altLang="en-US"/>
        </a:p>
      </dgm:t>
    </dgm:pt>
    <dgm:pt modelId="{9A6B8667-3AA5-44B6-9A81-5BBC271BC3B0}" type="parTrans" cxnId="{76F2828D-8F45-41BB-8838-1EF486936A6C}">
      <dgm:prSet/>
      <dgm:spPr/>
      <dgm:t>
        <a:bodyPr/>
        <a:lstStyle/>
        <a:p>
          <a:endParaRPr lang="zh-CN" altLang="en-US"/>
        </a:p>
      </dgm:t>
    </dgm:pt>
    <dgm:pt modelId="{5888B078-A486-4204-9E34-41D1BA0FA90F}" type="pres">
      <dgm:prSet presAssocID="{68C23E69-2FE5-4447-91DF-E71645F222E9}" presName="Name0" presStyleCnt="0">
        <dgm:presLayoutVars>
          <dgm:dir/>
          <dgm:resizeHandles val="exact"/>
        </dgm:presLayoutVars>
      </dgm:prSet>
      <dgm:spPr/>
    </dgm:pt>
    <dgm:pt modelId="{613180FA-6604-4514-A242-A41C73F31356}" type="pres">
      <dgm:prSet presAssocID="{68C23E69-2FE5-4447-91DF-E71645F222E9}" presName="arrow" presStyleLbl="bgShp" presStyleIdx="0" presStyleCnt="1"/>
      <dgm:spPr>
        <a:solidFill>
          <a:srgbClr val="E2C7BE"/>
        </a:solidFill>
      </dgm:spPr>
    </dgm:pt>
    <dgm:pt modelId="{9BAD0590-FABD-47AF-8485-2A4F2449E4A0}" type="pres">
      <dgm:prSet presAssocID="{68C23E69-2FE5-4447-91DF-E71645F222E9}" presName="points" presStyleCnt="0"/>
      <dgm:spPr/>
    </dgm:pt>
    <dgm:pt modelId="{F82AA688-5251-408C-9B48-7C1A2DE11520}" type="pres">
      <dgm:prSet presAssocID="{BE5B3873-E8CA-4282-A393-1C71AB266F7F}" presName="compositeA" presStyleCnt="0"/>
      <dgm:spPr/>
    </dgm:pt>
    <dgm:pt modelId="{93317884-A579-4DF7-8109-DF8F35A1D86F}" type="pres">
      <dgm:prSet presAssocID="{BE5B3873-E8CA-4282-A393-1C71AB266F7F}" presName="textA" presStyleLbl="revTx" presStyleIdx="0" presStyleCnt="6">
        <dgm:presLayoutVars>
          <dgm:bulletEnabled val="1"/>
        </dgm:presLayoutVars>
      </dgm:prSet>
      <dgm:spPr/>
    </dgm:pt>
    <dgm:pt modelId="{804CCB2F-8AE4-479F-9CF8-C0C0EFA28F2C}" type="pres">
      <dgm:prSet presAssocID="{BE5B3873-E8CA-4282-A393-1C71AB266F7F}" presName="circleA" presStyleLbl="node1" presStyleIdx="0" presStyleCnt="6"/>
      <dgm:spPr>
        <a:solidFill>
          <a:srgbClr val="C00000"/>
        </a:solidFill>
      </dgm:spPr>
    </dgm:pt>
    <dgm:pt modelId="{EE7BBF58-F72C-41E7-B509-1E163930B091}" type="pres">
      <dgm:prSet presAssocID="{BE5B3873-E8CA-4282-A393-1C71AB266F7F}" presName="spaceA" presStyleCnt="0"/>
      <dgm:spPr/>
    </dgm:pt>
    <dgm:pt modelId="{D9DA4EC7-1205-44FB-92A4-DB2FA1D0203E}" type="pres">
      <dgm:prSet presAssocID="{6876954A-A624-44C1-BB59-E83C12F11BFB}" presName="space" presStyleCnt="0"/>
      <dgm:spPr/>
    </dgm:pt>
    <dgm:pt modelId="{46B6DC06-43D0-4D3E-A191-9817C26FCF81}" type="pres">
      <dgm:prSet presAssocID="{92D86482-319B-4424-BBCB-E4A325516CA2}" presName="compositeB" presStyleCnt="0"/>
      <dgm:spPr/>
    </dgm:pt>
    <dgm:pt modelId="{3DEE60B8-A83C-440A-B743-BFB7330DA2C1}" type="pres">
      <dgm:prSet presAssocID="{92D86482-319B-4424-BBCB-E4A325516CA2}" presName="textB" presStyleLbl="revTx" presStyleIdx="1" presStyleCnt="6" custScaleX="147312">
        <dgm:presLayoutVars>
          <dgm:bulletEnabled val="1"/>
        </dgm:presLayoutVars>
      </dgm:prSet>
      <dgm:spPr/>
    </dgm:pt>
    <dgm:pt modelId="{F16B9457-DC12-4760-AEA6-C7D203139576}" type="pres">
      <dgm:prSet presAssocID="{92D86482-319B-4424-BBCB-E4A325516CA2}" presName="circleB" presStyleLbl="node1" presStyleIdx="1" presStyleCnt="6"/>
      <dgm:spPr>
        <a:solidFill>
          <a:srgbClr val="C00000"/>
        </a:solidFill>
      </dgm:spPr>
    </dgm:pt>
    <dgm:pt modelId="{B4ED31A3-0D3F-4A24-98CA-F286A906C15F}" type="pres">
      <dgm:prSet presAssocID="{92D86482-319B-4424-BBCB-E4A325516CA2}" presName="spaceB" presStyleCnt="0"/>
      <dgm:spPr/>
    </dgm:pt>
    <dgm:pt modelId="{C7554D99-4A87-4715-9BBE-3B7B199D5091}" type="pres">
      <dgm:prSet presAssocID="{19DBF8A5-1B5D-48D3-A24D-825EEEA81C6A}" presName="space" presStyleCnt="0"/>
      <dgm:spPr/>
    </dgm:pt>
    <dgm:pt modelId="{32CA3E98-71F7-4922-92B3-334F82468DA9}" type="pres">
      <dgm:prSet presAssocID="{E8CDEF78-317F-43B1-8ADF-61E233DEBF1B}" presName="compositeA" presStyleCnt="0"/>
      <dgm:spPr/>
    </dgm:pt>
    <dgm:pt modelId="{DA509863-53A7-4AF5-B6DB-38E20A1FE39D}" type="pres">
      <dgm:prSet presAssocID="{E8CDEF78-317F-43B1-8ADF-61E233DEBF1B}" presName="textA" presStyleLbl="revTx" presStyleIdx="2" presStyleCnt="6" custScaleX="117180">
        <dgm:presLayoutVars>
          <dgm:bulletEnabled val="1"/>
        </dgm:presLayoutVars>
      </dgm:prSet>
      <dgm:spPr/>
    </dgm:pt>
    <dgm:pt modelId="{474CE9D8-78E8-4F75-9FAB-0B2CFCBA7F7A}" type="pres">
      <dgm:prSet presAssocID="{E8CDEF78-317F-43B1-8ADF-61E233DEBF1B}" presName="circleA" presStyleLbl="node1" presStyleIdx="2" presStyleCnt="6"/>
      <dgm:spPr>
        <a:solidFill>
          <a:srgbClr val="C00000"/>
        </a:solidFill>
      </dgm:spPr>
    </dgm:pt>
    <dgm:pt modelId="{EB2BE969-B53F-4981-BB94-6D7082DCCB30}" type="pres">
      <dgm:prSet presAssocID="{E8CDEF78-317F-43B1-8ADF-61E233DEBF1B}" presName="spaceA" presStyleCnt="0"/>
      <dgm:spPr/>
    </dgm:pt>
    <dgm:pt modelId="{A7C5A529-B3AF-4D38-9B2B-D28D4BB5838C}" type="pres">
      <dgm:prSet presAssocID="{F9D7203B-FE25-4258-A79A-12EAE9E01CE5}" presName="space" presStyleCnt="0"/>
      <dgm:spPr/>
    </dgm:pt>
    <dgm:pt modelId="{5A1BE0F5-EBA3-4405-A493-4E6713454B0E}" type="pres">
      <dgm:prSet presAssocID="{C8D7F875-172A-4D20-B8CD-56BC0124F970}" presName="compositeB" presStyleCnt="0"/>
      <dgm:spPr/>
    </dgm:pt>
    <dgm:pt modelId="{88719DE2-D816-463F-B239-E9B8016D9720}" type="pres">
      <dgm:prSet presAssocID="{C8D7F875-172A-4D20-B8CD-56BC0124F970}" presName="textB" presStyleLbl="revTx" presStyleIdx="3" presStyleCnt="6" custScaleX="132176">
        <dgm:presLayoutVars>
          <dgm:bulletEnabled val="1"/>
        </dgm:presLayoutVars>
      </dgm:prSet>
      <dgm:spPr/>
    </dgm:pt>
    <dgm:pt modelId="{EE9E0F0B-CE29-4913-B92C-A3D04B0E4590}" type="pres">
      <dgm:prSet presAssocID="{C8D7F875-172A-4D20-B8CD-56BC0124F970}" presName="circleB" presStyleLbl="node1" presStyleIdx="3" presStyleCnt="6"/>
      <dgm:spPr>
        <a:solidFill>
          <a:srgbClr val="C00000"/>
        </a:solidFill>
      </dgm:spPr>
    </dgm:pt>
    <dgm:pt modelId="{9CC2C27C-71F5-4CD5-961B-25B3DB3114DE}" type="pres">
      <dgm:prSet presAssocID="{C8D7F875-172A-4D20-B8CD-56BC0124F970}" presName="spaceB" presStyleCnt="0"/>
      <dgm:spPr/>
    </dgm:pt>
    <dgm:pt modelId="{2D33DAB2-A91E-44A7-BEE0-85CDAB73895D}" type="pres">
      <dgm:prSet presAssocID="{16E1A7A5-DE8A-4395-B941-748DF5B122A8}" presName="space" presStyleCnt="0"/>
      <dgm:spPr/>
    </dgm:pt>
    <dgm:pt modelId="{D2C6D720-1F94-4D08-B1FB-B9AF5541A237}" type="pres">
      <dgm:prSet presAssocID="{F54F0622-E702-4B88-BE4D-92E256C45ACF}" presName="compositeA" presStyleCnt="0"/>
      <dgm:spPr/>
    </dgm:pt>
    <dgm:pt modelId="{117BA954-8758-4308-A11F-92A8D6A553CA}" type="pres">
      <dgm:prSet presAssocID="{F54F0622-E702-4B88-BE4D-92E256C45ACF}" presName="textA" presStyleLbl="revTx" presStyleIdx="4" presStyleCnt="6">
        <dgm:presLayoutVars>
          <dgm:bulletEnabled val="1"/>
        </dgm:presLayoutVars>
      </dgm:prSet>
      <dgm:spPr/>
    </dgm:pt>
    <dgm:pt modelId="{D7236147-E50F-4F29-877D-455D918D126D}" type="pres">
      <dgm:prSet presAssocID="{F54F0622-E702-4B88-BE4D-92E256C45ACF}" presName="circleA" presStyleLbl="node1" presStyleIdx="4" presStyleCnt="6"/>
      <dgm:spPr>
        <a:solidFill>
          <a:srgbClr val="C00000"/>
        </a:solidFill>
      </dgm:spPr>
    </dgm:pt>
    <dgm:pt modelId="{53FDAC5B-C913-4046-B5FF-98EEFEB29156}" type="pres">
      <dgm:prSet presAssocID="{F54F0622-E702-4B88-BE4D-92E256C45ACF}" presName="spaceA" presStyleCnt="0"/>
      <dgm:spPr/>
    </dgm:pt>
    <dgm:pt modelId="{E0DD3D40-E41D-4967-8D69-285A98DD6809}" type="pres">
      <dgm:prSet presAssocID="{4F6F2D01-8856-42E7-9700-664AB9636A93}" presName="space" presStyleCnt="0"/>
      <dgm:spPr/>
    </dgm:pt>
    <dgm:pt modelId="{616EB425-AD42-492D-99B8-65E5CA49D68E}" type="pres">
      <dgm:prSet presAssocID="{C7753A5B-3B26-4ACE-A5C3-0CBC56A48564}" presName="compositeB" presStyleCnt="0"/>
      <dgm:spPr/>
    </dgm:pt>
    <dgm:pt modelId="{844C7063-100D-4C2A-AE8C-496FE45F4A1D}" type="pres">
      <dgm:prSet presAssocID="{C7753A5B-3B26-4ACE-A5C3-0CBC56A48564}" presName="textB" presStyleLbl="revTx" presStyleIdx="5" presStyleCnt="6" custScaleX="153644">
        <dgm:presLayoutVars>
          <dgm:bulletEnabled val="1"/>
        </dgm:presLayoutVars>
      </dgm:prSet>
      <dgm:spPr/>
    </dgm:pt>
    <dgm:pt modelId="{4E24E075-3DE8-4383-B8ED-FCA73A926B11}" type="pres">
      <dgm:prSet presAssocID="{C7753A5B-3B26-4ACE-A5C3-0CBC56A48564}" presName="circleB" presStyleLbl="node1" presStyleIdx="5" presStyleCnt="6"/>
      <dgm:spPr>
        <a:solidFill>
          <a:srgbClr val="C00000"/>
        </a:solidFill>
      </dgm:spPr>
    </dgm:pt>
    <dgm:pt modelId="{0B5F0BCA-FCF2-4F93-810A-46B880BFD814}" type="pres">
      <dgm:prSet presAssocID="{C7753A5B-3B26-4ACE-A5C3-0CBC56A48564}" presName="spaceB" presStyleCnt="0"/>
      <dgm:spPr/>
    </dgm:pt>
  </dgm:ptLst>
  <dgm:cxnLst>
    <dgm:cxn modelId="{2B75D413-1810-441D-87EF-75031242B760}" srcId="{68C23E69-2FE5-4447-91DF-E71645F222E9}" destId="{F54F0622-E702-4B88-BE4D-92E256C45ACF}" srcOrd="4" destOrd="0" parTransId="{E25CC175-6839-41F1-AFCB-6CFBE747D14C}" sibTransId="{4F6F2D01-8856-42E7-9700-664AB9636A93}"/>
    <dgm:cxn modelId="{E6B3E141-A749-4A05-8967-9E571E139E81}" type="presOf" srcId="{E8CDEF78-317F-43B1-8ADF-61E233DEBF1B}" destId="{DA509863-53A7-4AF5-B6DB-38E20A1FE39D}" srcOrd="0" destOrd="0" presId="urn:microsoft.com/office/officeart/2005/8/layout/hProcess11"/>
    <dgm:cxn modelId="{60290964-92FD-4B79-AE46-555BAEA124F7}" type="presOf" srcId="{F54F0622-E702-4B88-BE4D-92E256C45ACF}" destId="{117BA954-8758-4308-A11F-92A8D6A553CA}" srcOrd="0" destOrd="0" presId="urn:microsoft.com/office/officeart/2005/8/layout/hProcess11"/>
    <dgm:cxn modelId="{B58EC675-AD5A-49A1-A372-3524F4903C14}" type="presOf" srcId="{68C23E69-2FE5-4447-91DF-E71645F222E9}" destId="{5888B078-A486-4204-9E34-41D1BA0FA90F}" srcOrd="0" destOrd="0" presId="urn:microsoft.com/office/officeart/2005/8/layout/hProcess11"/>
    <dgm:cxn modelId="{C466BB58-A3FA-4C9F-895F-D237A3D9C69C}" srcId="{68C23E69-2FE5-4447-91DF-E71645F222E9}" destId="{92D86482-319B-4424-BBCB-E4A325516CA2}" srcOrd="1" destOrd="0" parTransId="{FE57B613-1BC5-441F-969B-AED738E47EB8}" sibTransId="{19DBF8A5-1B5D-48D3-A24D-825EEEA81C6A}"/>
    <dgm:cxn modelId="{76F2828D-8F45-41BB-8838-1EF486936A6C}" srcId="{68C23E69-2FE5-4447-91DF-E71645F222E9}" destId="{C8D7F875-172A-4D20-B8CD-56BC0124F970}" srcOrd="3" destOrd="0" parTransId="{9A6B8667-3AA5-44B6-9A81-5BBC271BC3B0}" sibTransId="{16E1A7A5-DE8A-4395-B941-748DF5B122A8}"/>
    <dgm:cxn modelId="{26F1BAAC-E1AA-4B02-A931-1CE979633AF3}" srcId="{68C23E69-2FE5-4447-91DF-E71645F222E9}" destId="{BE5B3873-E8CA-4282-A393-1C71AB266F7F}" srcOrd="0" destOrd="0" parTransId="{6289326A-85FD-4A17-BDA0-EEF2486EC25E}" sibTransId="{6876954A-A624-44C1-BB59-E83C12F11BFB}"/>
    <dgm:cxn modelId="{2A64C0B3-582B-4F74-AE1C-88555A40ED92}" type="presOf" srcId="{92D86482-319B-4424-BBCB-E4A325516CA2}" destId="{3DEE60B8-A83C-440A-B743-BFB7330DA2C1}" srcOrd="0" destOrd="0" presId="urn:microsoft.com/office/officeart/2005/8/layout/hProcess11"/>
    <dgm:cxn modelId="{9C84AAB6-31C4-4AF2-ADBE-113795AA6F1D}" type="presOf" srcId="{C7753A5B-3B26-4ACE-A5C3-0CBC56A48564}" destId="{844C7063-100D-4C2A-AE8C-496FE45F4A1D}" srcOrd="0" destOrd="0" presId="urn:microsoft.com/office/officeart/2005/8/layout/hProcess11"/>
    <dgm:cxn modelId="{0F9C5ECC-1622-4D28-A2A3-73C2116F0FBD}" srcId="{68C23E69-2FE5-4447-91DF-E71645F222E9}" destId="{C7753A5B-3B26-4ACE-A5C3-0CBC56A48564}" srcOrd="5" destOrd="0" parTransId="{8C6B540D-0508-45BD-B347-0905A17DE192}" sibTransId="{2266AC1B-6DE3-497D-A408-CC5147460B43}"/>
    <dgm:cxn modelId="{33996CEE-3F9F-46DE-A05F-FC78405FC4B5}" type="presOf" srcId="{BE5B3873-E8CA-4282-A393-1C71AB266F7F}" destId="{93317884-A579-4DF7-8109-DF8F35A1D86F}" srcOrd="0" destOrd="0" presId="urn:microsoft.com/office/officeart/2005/8/layout/hProcess11"/>
    <dgm:cxn modelId="{29A937F8-6DB0-4FD4-8674-7EC510132BB4}" type="presOf" srcId="{C8D7F875-172A-4D20-B8CD-56BC0124F970}" destId="{88719DE2-D816-463F-B239-E9B8016D9720}" srcOrd="0" destOrd="0" presId="urn:microsoft.com/office/officeart/2005/8/layout/hProcess11"/>
    <dgm:cxn modelId="{DD963DF8-6DF0-4A64-B20E-E649C0045A87}" srcId="{68C23E69-2FE5-4447-91DF-E71645F222E9}" destId="{E8CDEF78-317F-43B1-8ADF-61E233DEBF1B}" srcOrd="2" destOrd="0" parTransId="{BABC4455-61A9-4F82-B55D-A276FADF573B}" sibTransId="{F9D7203B-FE25-4258-A79A-12EAE9E01CE5}"/>
    <dgm:cxn modelId="{1E72E217-5C2C-4E85-ABE6-9C7BC76493FD}" type="presParOf" srcId="{5888B078-A486-4204-9E34-41D1BA0FA90F}" destId="{613180FA-6604-4514-A242-A41C73F31356}" srcOrd="0" destOrd="0" presId="urn:microsoft.com/office/officeart/2005/8/layout/hProcess11"/>
    <dgm:cxn modelId="{98DF7831-B9E2-4D76-9FF8-ABBBF8AE58D1}" type="presParOf" srcId="{5888B078-A486-4204-9E34-41D1BA0FA90F}" destId="{9BAD0590-FABD-47AF-8485-2A4F2449E4A0}" srcOrd="1" destOrd="0" presId="urn:microsoft.com/office/officeart/2005/8/layout/hProcess11"/>
    <dgm:cxn modelId="{545DB936-83AA-4B4C-951F-7A0FEC1A813F}" type="presParOf" srcId="{9BAD0590-FABD-47AF-8485-2A4F2449E4A0}" destId="{F82AA688-5251-408C-9B48-7C1A2DE11520}" srcOrd="0" destOrd="0" presId="urn:microsoft.com/office/officeart/2005/8/layout/hProcess11"/>
    <dgm:cxn modelId="{17C57A9A-FF35-4012-8154-1D5B7E207863}" type="presParOf" srcId="{F82AA688-5251-408C-9B48-7C1A2DE11520}" destId="{93317884-A579-4DF7-8109-DF8F35A1D86F}" srcOrd="0" destOrd="0" presId="urn:microsoft.com/office/officeart/2005/8/layout/hProcess11"/>
    <dgm:cxn modelId="{B6CBA1D7-408C-4D59-B330-79E4524764B2}" type="presParOf" srcId="{F82AA688-5251-408C-9B48-7C1A2DE11520}" destId="{804CCB2F-8AE4-479F-9CF8-C0C0EFA28F2C}" srcOrd="1" destOrd="0" presId="urn:microsoft.com/office/officeart/2005/8/layout/hProcess11"/>
    <dgm:cxn modelId="{9ED06490-FA5A-47BE-8FF6-C701FBC8B7A3}" type="presParOf" srcId="{F82AA688-5251-408C-9B48-7C1A2DE11520}" destId="{EE7BBF58-F72C-41E7-B509-1E163930B091}" srcOrd="2" destOrd="0" presId="urn:microsoft.com/office/officeart/2005/8/layout/hProcess11"/>
    <dgm:cxn modelId="{024CD731-0E7F-449B-B5FA-A03A25F19072}" type="presParOf" srcId="{9BAD0590-FABD-47AF-8485-2A4F2449E4A0}" destId="{D9DA4EC7-1205-44FB-92A4-DB2FA1D0203E}" srcOrd="1" destOrd="0" presId="urn:microsoft.com/office/officeart/2005/8/layout/hProcess11"/>
    <dgm:cxn modelId="{F5B0AABC-1FB5-4EA6-8CA6-245BDE2F1B1C}" type="presParOf" srcId="{9BAD0590-FABD-47AF-8485-2A4F2449E4A0}" destId="{46B6DC06-43D0-4D3E-A191-9817C26FCF81}" srcOrd="2" destOrd="0" presId="urn:microsoft.com/office/officeart/2005/8/layout/hProcess11"/>
    <dgm:cxn modelId="{E6A7176C-CEBE-4C13-BBDD-74C05CEB9868}" type="presParOf" srcId="{46B6DC06-43D0-4D3E-A191-9817C26FCF81}" destId="{3DEE60B8-A83C-440A-B743-BFB7330DA2C1}" srcOrd="0" destOrd="0" presId="urn:microsoft.com/office/officeart/2005/8/layout/hProcess11"/>
    <dgm:cxn modelId="{116E68AF-5F71-47AE-9090-EB18F583F516}" type="presParOf" srcId="{46B6DC06-43D0-4D3E-A191-9817C26FCF81}" destId="{F16B9457-DC12-4760-AEA6-C7D203139576}" srcOrd="1" destOrd="0" presId="urn:microsoft.com/office/officeart/2005/8/layout/hProcess11"/>
    <dgm:cxn modelId="{7C28666F-A8BE-451D-A936-4211A300EF6C}" type="presParOf" srcId="{46B6DC06-43D0-4D3E-A191-9817C26FCF81}" destId="{B4ED31A3-0D3F-4A24-98CA-F286A906C15F}" srcOrd="2" destOrd="0" presId="urn:microsoft.com/office/officeart/2005/8/layout/hProcess11"/>
    <dgm:cxn modelId="{1A03BA09-18BE-4ED7-86C4-231DC024489C}" type="presParOf" srcId="{9BAD0590-FABD-47AF-8485-2A4F2449E4A0}" destId="{C7554D99-4A87-4715-9BBE-3B7B199D5091}" srcOrd="3" destOrd="0" presId="urn:microsoft.com/office/officeart/2005/8/layout/hProcess11"/>
    <dgm:cxn modelId="{121CE402-7E5E-4E27-915D-0DF49F55EED2}" type="presParOf" srcId="{9BAD0590-FABD-47AF-8485-2A4F2449E4A0}" destId="{32CA3E98-71F7-4922-92B3-334F82468DA9}" srcOrd="4" destOrd="0" presId="urn:microsoft.com/office/officeart/2005/8/layout/hProcess11"/>
    <dgm:cxn modelId="{89FFAEF9-2A7D-43C9-AA7B-4CB2AE88387D}" type="presParOf" srcId="{32CA3E98-71F7-4922-92B3-334F82468DA9}" destId="{DA509863-53A7-4AF5-B6DB-38E20A1FE39D}" srcOrd="0" destOrd="0" presId="urn:microsoft.com/office/officeart/2005/8/layout/hProcess11"/>
    <dgm:cxn modelId="{A006380E-F8E7-444B-B157-795F66A1D94F}" type="presParOf" srcId="{32CA3E98-71F7-4922-92B3-334F82468DA9}" destId="{474CE9D8-78E8-4F75-9FAB-0B2CFCBA7F7A}" srcOrd="1" destOrd="0" presId="urn:microsoft.com/office/officeart/2005/8/layout/hProcess11"/>
    <dgm:cxn modelId="{C9CD2C53-DFD6-45D1-BC94-6FC460113A7A}" type="presParOf" srcId="{32CA3E98-71F7-4922-92B3-334F82468DA9}" destId="{EB2BE969-B53F-4981-BB94-6D7082DCCB30}" srcOrd="2" destOrd="0" presId="urn:microsoft.com/office/officeart/2005/8/layout/hProcess11"/>
    <dgm:cxn modelId="{7D89C9E1-5443-458E-A8E8-11356EFA8D9B}" type="presParOf" srcId="{9BAD0590-FABD-47AF-8485-2A4F2449E4A0}" destId="{A7C5A529-B3AF-4D38-9B2B-D28D4BB5838C}" srcOrd="5" destOrd="0" presId="urn:microsoft.com/office/officeart/2005/8/layout/hProcess11"/>
    <dgm:cxn modelId="{A83FE90C-7C70-4970-A9D6-044A1824A0B8}" type="presParOf" srcId="{9BAD0590-FABD-47AF-8485-2A4F2449E4A0}" destId="{5A1BE0F5-EBA3-4405-A493-4E6713454B0E}" srcOrd="6" destOrd="0" presId="urn:microsoft.com/office/officeart/2005/8/layout/hProcess11"/>
    <dgm:cxn modelId="{DF4CFBF1-6A6C-41DD-949D-CD1C7437DFA2}" type="presParOf" srcId="{5A1BE0F5-EBA3-4405-A493-4E6713454B0E}" destId="{88719DE2-D816-463F-B239-E9B8016D9720}" srcOrd="0" destOrd="0" presId="urn:microsoft.com/office/officeart/2005/8/layout/hProcess11"/>
    <dgm:cxn modelId="{E3A8D7C2-4A21-4D1E-83D4-4ABFD5164D44}" type="presParOf" srcId="{5A1BE0F5-EBA3-4405-A493-4E6713454B0E}" destId="{EE9E0F0B-CE29-4913-B92C-A3D04B0E4590}" srcOrd="1" destOrd="0" presId="urn:microsoft.com/office/officeart/2005/8/layout/hProcess11"/>
    <dgm:cxn modelId="{3D4858A7-9F90-4509-85C9-F067A95FDB30}" type="presParOf" srcId="{5A1BE0F5-EBA3-4405-A493-4E6713454B0E}" destId="{9CC2C27C-71F5-4CD5-961B-25B3DB3114DE}" srcOrd="2" destOrd="0" presId="urn:microsoft.com/office/officeart/2005/8/layout/hProcess11"/>
    <dgm:cxn modelId="{5B2852A7-F7D5-4446-8CE4-9C18A36075C7}" type="presParOf" srcId="{9BAD0590-FABD-47AF-8485-2A4F2449E4A0}" destId="{2D33DAB2-A91E-44A7-BEE0-85CDAB73895D}" srcOrd="7" destOrd="0" presId="urn:microsoft.com/office/officeart/2005/8/layout/hProcess11"/>
    <dgm:cxn modelId="{99EA83D4-EB95-418F-989C-F296146808F7}" type="presParOf" srcId="{9BAD0590-FABD-47AF-8485-2A4F2449E4A0}" destId="{D2C6D720-1F94-4D08-B1FB-B9AF5541A237}" srcOrd="8" destOrd="0" presId="urn:microsoft.com/office/officeart/2005/8/layout/hProcess11"/>
    <dgm:cxn modelId="{A9AE9D20-8AE2-4B9D-A113-50B28012CB3F}" type="presParOf" srcId="{D2C6D720-1F94-4D08-B1FB-B9AF5541A237}" destId="{117BA954-8758-4308-A11F-92A8D6A553CA}" srcOrd="0" destOrd="0" presId="urn:microsoft.com/office/officeart/2005/8/layout/hProcess11"/>
    <dgm:cxn modelId="{E71CD131-0061-4A44-87DB-81727B90F7F3}" type="presParOf" srcId="{D2C6D720-1F94-4D08-B1FB-B9AF5541A237}" destId="{D7236147-E50F-4F29-877D-455D918D126D}" srcOrd="1" destOrd="0" presId="urn:microsoft.com/office/officeart/2005/8/layout/hProcess11"/>
    <dgm:cxn modelId="{06CECF30-4F3C-4D1F-9350-01E7453BB395}" type="presParOf" srcId="{D2C6D720-1F94-4D08-B1FB-B9AF5541A237}" destId="{53FDAC5B-C913-4046-B5FF-98EEFEB29156}" srcOrd="2" destOrd="0" presId="urn:microsoft.com/office/officeart/2005/8/layout/hProcess11"/>
    <dgm:cxn modelId="{661FE8CE-ECE2-4305-A0E2-3765B5EDC252}" type="presParOf" srcId="{9BAD0590-FABD-47AF-8485-2A4F2449E4A0}" destId="{E0DD3D40-E41D-4967-8D69-285A98DD6809}" srcOrd="9" destOrd="0" presId="urn:microsoft.com/office/officeart/2005/8/layout/hProcess11"/>
    <dgm:cxn modelId="{C0DF5512-4D23-42B1-816A-58E0AAB1E425}" type="presParOf" srcId="{9BAD0590-FABD-47AF-8485-2A4F2449E4A0}" destId="{616EB425-AD42-492D-99B8-65E5CA49D68E}" srcOrd="10" destOrd="0" presId="urn:microsoft.com/office/officeart/2005/8/layout/hProcess11"/>
    <dgm:cxn modelId="{95AFEAF5-4017-4708-8E6B-A5CCE4293BAE}" type="presParOf" srcId="{616EB425-AD42-492D-99B8-65E5CA49D68E}" destId="{844C7063-100D-4C2A-AE8C-496FE45F4A1D}" srcOrd="0" destOrd="0" presId="urn:microsoft.com/office/officeart/2005/8/layout/hProcess11"/>
    <dgm:cxn modelId="{F20487DD-074D-41C7-B2DE-8A17BB9DD3BC}" type="presParOf" srcId="{616EB425-AD42-492D-99B8-65E5CA49D68E}" destId="{4E24E075-3DE8-4383-B8ED-FCA73A926B11}" srcOrd="1" destOrd="0" presId="urn:microsoft.com/office/officeart/2005/8/layout/hProcess11"/>
    <dgm:cxn modelId="{3FB94E66-4876-4745-A925-675F18027237}" type="presParOf" srcId="{616EB425-AD42-492D-99B8-65E5CA49D68E}" destId="{0B5F0BCA-FCF2-4F93-810A-46B880BFD814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06F26-F680-4CF8-A4AD-9D1F1762CF36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2F42670-C0F6-4C8A-9604-5477B967070A}">
      <dgm:prSet/>
      <dgm:spPr>
        <a:solidFill>
          <a:srgbClr val="4472C4"/>
        </a:solidFill>
      </dgm:spPr>
      <dgm:t>
        <a:bodyPr/>
        <a:lstStyle/>
        <a:p>
          <a:r>
            <a:rPr lang="zh-CN" dirty="0"/>
            <a:t>数据模型</a:t>
          </a:r>
        </a:p>
      </dgm:t>
    </dgm:pt>
    <dgm:pt modelId="{757785FF-B5F7-45FB-83D7-A5B0CC877B8A}" type="parTrans" cxnId="{3E789820-C0D9-4583-A177-2ADF2F52783E}">
      <dgm:prSet/>
      <dgm:spPr/>
      <dgm:t>
        <a:bodyPr/>
        <a:lstStyle/>
        <a:p>
          <a:endParaRPr lang="zh-CN" altLang="en-US"/>
        </a:p>
      </dgm:t>
    </dgm:pt>
    <dgm:pt modelId="{9D6AD664-5086-4F10-896A-6F54295FA026}" type="sibTrans" cxnId="{3E789820-C0D9-4583-A177-2ADF2F52783E}">
      <dgm:prSet/>
      <dgm:spPr/>
      <dgm:t>
        <a:bodyPr/>
        <a:lstStyle/>
        <a:p>
          <a:endParaRPr lang="zh-CN" altLang="en-US"/>
        </a:p>
      </dgm:t>
    </dgm:pt>
    <dgm:pt modelId="{59013F4B-F8A4-4DF3-8182-077D1B9D7CEB}">
      <dgm:prSet/>
      <dgm:spPr>
        <a:solidFill>
          <a:srgbClr val="4472C4"/>
        </a:solidFill>
      </dgm:spPr>
      <dgm:t>
        <a:bodyPr/>
        <a:lstStyle/>
        <a:p>
          <a:r>
            <a:rPr lang="zh-CN" altLang="en-US" dirty="0"/>
            <a:t>交互框架</a:t>
          </a:r>
          <a:endParaRPr lang="zh-CN" dirty="0"/>
        </a:p>
      </dgm:t>
    </dgm:pt>
    <dgm:pt modelId="{8E6F7D36-71F5-4A10-A71B-4C69EBDC5A16}" type="parTrans" cxnId="{1486A18C-FEEF-4C60-B4B1-EAEAEDD2E49D}">
      <dgm:prSet/>
      <dgm:spPr/>
      <dgm:t>
        <a:bodyPr/>
        <a:lstStyle/>
        <a:p>
          <a:endParaRPr lang="zh-CN" altLang="en-US"/>
        </a:p>
      </dgm:t>
    </dgm:pt>
    <dgm:pt modelId="{B2824E65-7A9D-491D-978E-18F4EFC41202}" type="sibTrans" cxnId="{1486A18C-FEEF-4C60-B4B1-EAEAEDD2E49D}">
      <dgm:prSet/>
      <dgm:spPr/>
      <dgm:t>
        <a:bodyPr/>
        <a:lstStyle/>
        <a:p>
          <a:endParaRPr lang="zh-CN" altLang="en-US"/>
        </a:p>
      </dgm:t>
    </dgm:pt>
    <dgm:pt modelId="{1643E38C-DB2C-4826-AC49-62DFF49DC015}">
      <dgm:prSet/>
      <dgm:spPr>
        <a:solidFill>
          <a:srgbClr val="4472C4"/>
        </a:solidFill>
      </dgm:spPr>
      <dgm:t>
        <a:bodyPr/>
        <a:lstStyle/>
        <a:p>
          <a:r>
            <a:rPr lang="zh-CN" altLang="en-US" dirty="0"/>
            <a:t>图形渲染</a:t>
          </a:r>
          <a:endParaRPr lang="zh-CN" dirty="0"/>
        </a:p>
      </dgm:t>
    </dgm:pt>
    <dgm:pt modelId="{AE548E30-E66A-48A3-8A37-F213D66337F0}" type="parTrans" cxnId="{131665CE-D74B-4B9C-8518-726425783BD7}">
      <dgm:prSet/>
      <dgm:spPr/>
      <dgm:t>
        <a:bodyPr/>
        <a:lstStyle/>
        <a:p>
          <a:endParaRPr lang="zh-CN" altLang="en-US"/>
        </a:p>
      </dgm:t>
    </dgm:pt>
    <dgm:pt modelId="{FE0EAA3A-689F-4F75-9E27-3C8D2BC916EF}" type="sibTrans" cxnId="{131665CE-D74B-4B9C-8518-726425783BD7}">
      <dgm:prSet/>
      <dgm:spPr/>
      <dgm:t>
        <a:bodyPr/>
        <a:lstStyle/>
        <a:p>
          <a:endParaRPr lang="zh-CN" altLang="en-US"/>
        </a:p>
      </dgm:t>
    </dgm:pt>
    <dgm:pt modelId="{78094619-7F5E-453E-9197-2A34EE9D5590}">
      <dgm:prSet/>
      <dgm:spPr>
        <a:solidFill>
          <a:srgbClr val="4472C4"/>
        </a:solidFill>
      </dgm:spPr>
      <dgm:t>
        <a:bodyPr/>
        <a:lstStyle/>
        <a:p>
          <a:r>
            <a:rPr lang="zh-CN" altLang="en-US" dirty="0"/>
            <a:t>布局布线算法</a:t>
          </a:r>
          <a:endParaRPr lang="zh-CN" dirty="0"/>
        </a:p>
      </dgm:t>
    </dgm:pt>
    <dgm:pt modelId="{CC0EA97D-BAE4-47B4-95AB-49295C1DD003}" type="parTrans" cxnId="{754F4E71-ED9E-42CB-9B87-819FD0D0D749}">
      <dgm:prSet/>
      <dgm:spPr/>
      <dgm:t>
        <a:bodyPr/>
        <a:lstStyle/>
        <a:p>
          <a:endParaRPr lang="zh-CN" altLang="en-US"/>
        </a:p>
      </dgm:t>
    </dgm:pt>
    <dgm:pt modelId="{A1AAF66D-AB62-43AC-AB5C-5B0020A43485}" type="sibTrans" cxnId="{754F4E71-ED9E-42CB-9B87-819FD0D0D749}">
      <dgm:prSet/>
      <dgm:spPr/>
      <dgm:t>
        <a:bodyPr/>
        <a:lstStyle/>
        <a:p>
          <a:endParaRPr lang="zh-CN" altLang="en-US"/>
        </a:p>
      </dgm:t>
    </dgm:pt>
    <dgm:pt modelId="{9E8FF211-E525-43C0-9D12-6104594B9B1A}" type="pres">
      <dgm:prSet presAssocID="{36606F26-F680-4CF8-A4AD-9D1F1762CF3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1DC9953-2006-4D64-A3FD-4BEEE51E485B}" type="pres">
      <dgm:prSet presAssocID="{72F42670-C0F6-4C8A-9604-5477B967070A}" presName="centerShape" presStyleLbl="node0" presStyleIdx="0" presStyleCnt="1"/>
      <dgm:spPr/>
    </dgm:pt>
    <dgm:pt modelId="{70889E04-F390-4A66-877A-988EF6F0034A}" type="pres">
      <dgm:prSet presAssocID="{8E6F7D36-71F5-4A10-A71B-4C69EBDC5A16}" presName="Name9" presStyleLbl="parChTrans1D2" presStyleIdx="0" presStyleCnt="3"/>
      <dgm:spPr/>
    </dgm:pt>
    <dgm:pt modelId="{8D54E73F-8A78-494C-8B8C-7C35DCBF34EF}" type="pres">
      <dgm:prSet presAssocID="{8E6F7D36-71F5-4A10-A71B-4C69EBDC5A16}" presName="connTx" presStyleLbl="parChTrans1D2" presStyleIdx="0" presStyleCnt="3"/>
      <dgm:spPr/>
    </dgm:pt>
    <dgm:pt modelId="{5449D693-AD2A-47FF-B4AC-5DA9935E6733}" type="pres">
      <dgm:prSet presAssocID="{59013F4B-F8A4-4DF3-8182-077D1B9D7CEB}" presName="node" presStyleLbl="node1" presStyleIdx="0" presStyleCnt="3">
        <dgm:presLayoutVars>
          <dgm:bulletEnabled val="1"/>
        </dgm:presLayoutVars>
      </dgm:prSet>
      <dgm:spPr/>
    </dgm:pt>
    <dgm:pt modelId="{1961C05D-BBD7-4994-9885-4F56D10A7A99}" type="pres">
      <dgm:prSet presAssocID="{AE548E30-E66A-48A3-8A37-F213D66337F0}" presName="Name9" presStyleLbl="parChTrans1D2" presStyleIdx="1" presStyleCnt="3"/>
      <dgm:spPr/>
    </dgm:pt>
    <dgm:pt modelId="{06772969-C9F5-4586-8524-E10E15184C2B}" type="pres">
      <dgm:prSet presAssocID="{AE548E30-E66A-48A3-8A37-F213D66337F0}" presName="connTx" presStyleLbl="parChTrans1D2" presStyleIdx="1" presStyleCnt="3"/>
      <dgm:spPr/>
    </dgm:pt>
    <dgm:pt modelId="{713B8B43-0E0A-4B89-9F78-5B7ACC6C6B44}" type="pres">
      <dgm:prSet presAssocID="{1643E38C-DB2C-4826-AC49-62DFF49DC015}" presName="node" presStyleLbl="node1" presStyleIdx="1" presStyleCnt="3">
        <dgm:presLayoutVars>
          <dgm:bulletEnabled val="1"/>
        </dgm:presLayoutVars>
      </dgm:prSet>
      <dgm:spPr/>
    </dgm:pt>
    <dgm:pt modelId="{C1F96042-7858-4E0E-9D57-22C8F293CBD6}" type="pres">
      <dgm:prSet presAssocID="{CC0EA97D-BAE4-47B4-95AB-49295C1DD003}" presName="Name9" presStyleLbl="parChTrans1D2" presStyleIdx="2" presStyleCnt="3"/>
      <dgm:spPr/>
    </dgm:pt>
    <dgm:pt modelId="{ECC55ECE-16E2-4C3F-AD39-848DD3078D94}" type="pres">
      <dgm:prSet presAssocID="{CC0EA97D-BAE4-47B4-95AB-49295C1DD003}" presName="connTx" presStyleLbl="parChTrans1D2" presStyleIdx="2" presStyleCnt="3"/>
      <dgm:spPr/>
    </dgm:pt>
    <dgm:pt modelId="{748D27E5-2F99-4067-9B9E-396D8DAD7A42}" type="pres">
      <dgm:prSet presAssocID="{78094619-7F5E-453E-9197-2A34EE9D5590}" presName="node" presStyleLbl="node1" presStyleIdx="2" presStyleCnt="3">
        <dgm:presLayoutVars>
          <dgm:bulletEnabled val="1"/>
        </dgm:presLayoutVars>
      </dgm:prSet>
      <dgm:spPr/>
    </dgm:pt>
  </dgm:ptLst>
  <dgm:cxnLst>
    <dgm:cxn modelId="{312A4504-EDAB-49FF-B60E-10377DD4E6C3}" type="presOf" srcId="{8E6F7D36-71F5-4A10-A71B-4C69EBDC5A16}" destId="{8D54E73F-8A78-494C-8B8C-7C35DCBF34EF}" srcOrd="1" destOrd="0" presId="urn:microsoft.com/office/officeart/2005/8/layout/radial1"/>
    <dgm:cxn modelId="{3E789820-C0D9-4583-A177-2ADF2F52783E}" srcId="{36606F26-F680-4CF8-A4AD-9D1F1762CF36}" destId="{72F42670-C0F6-4C8A-9604-5477B967070A}" srcOrd="0" destOrd="0" parTransId="{757785FF-B5F7-45FB-83D7-A5B0CC877B8A}" sibTransId="{9D6AD664-5086-4F10-896A-6F54295FA026}"/>
    <dgm:cxn modelId="{52835621-0D07-4B9A-8D3E-CCD5D4EC81FF}" type="presOf" srcId="{36606F26-F680-4CF8-A4AD-9D1F1762CF36}" destId="{9E8FF211-E525-43C0-9D12-6104594B9B1A}" srcOrd="0" destOrd="0" presId="urn:microsoft.com/office/officeart/2005/8/layout/radial1"/>
    <dgm:cxn modelId="{B5292B2F-E2B6-4A12-9020-EC9ABC8D332E}" type="presOf" srcId="{AE548E30-E66A-48A3-8A37-F213D66337F0}" destId="{1961C05D-BBD7-4994-9885-4F56D10A7A99}" srcOrd="0" destOrd="0" presId="urn:microsoft.com/office/officeart/2005/8/layout/radial1"/>
    <dgm:cxn modelId="{7364985E-E324-47EB-8FFD-8D55B7A4DA83}" type="presOf" srcId="{1643E38C-DB2C-4826-AC49-62DFF49DC015}" destId="{713B8B43-0E0A-4B89-9F78-5B7ACC6C6B44}" srcOrd="0" destOrd="0" presId="urn:microsoft.com/office/officeart/2005/8/layout/radial1"/>
    <dgm:cxn modelId="{E211CE4A-D00B-478B-9AB3-2275063C0F9C}" type="presOf" srcId="{72F42670-C0F6-4C8A-9604-5477B967070A}" destId="{11DC9953-2006-4D64-A3FD-4BEEE51E485B}" srcOrd="0" destOrd="0" presId="urn:microsoft.com/office/officeart/2005/8/layout/radial1"/>
    <dgm:cxn modelId="{754F4E71-ED9E-42CB-9B87-819FD0D0D749}" srcId="{72F42670-C0F6-4C8A-9604-5477B967070A}" destId="{78094619-7F5E-453E-9197-2A34EE9D5590}" srcOrd="2" destOrd="0" parTransId="{CC0EA97D-BAE4-47B4-95AB-49295C1DD003}" sibTransId="{A1AAF66D-AB62-43AC-AB5C-5B0020A43485}"/>
    <dgm:cxn modelId="{1332DB86-C346-450A-9E19-500A5EA34B1D}" type="presOf" srcId="{78094619-7F5E-453E-9197-2A34EE9D5590}" destId="{748D27E5-2F99-4067-9B9E-396D8DAD7A42}" srcOrd="0" destOrd="0" presId="urn:microsoft.com/office/officeart/2005/8/layout/radial1"/>
    <dgm:cxn modelId="{49BBB188-5DFB-455E-BA1D-93A0D95D7EF8}" type="presOf" srcId="{59013F4B-F8A4-4DF3-8182-077D1B9D7CEB}" destId="{5449D693-AD2A-47FF-B4AC-5DA9935E6733}" srcOrd="0" destOrd="0" presId="urn:microsoft.com/office/officeart/2005/8/layout/radial1"/>
    <dgm:cxn modelId="{1486A18C-FEEF-4C60-B4B1-EAEAEDD2E49D}" srcId="{72F42670-C0F6-4C8A-9604-5477B967070A}" destId="{59013F4B-F8A4-4DF3-8182-077D1B9D7CEB}" srcOrd="0" destOrd="0" parTransId="{8E6F7D36-71F5-4A10-A71B-4C69EBDC5A16}" sibTransId="{B2824E65-7A9D-491D-978E-18F4EFC41202}"/>
    <dgm:cxn modelId="{2F8BC28C-EE17-4E86-B3DE-0A7566657878}" type="presOf" srcId="{CC0EA97D-BAE4-47B4-95AB-49295C1DD003}" destId="{ECC55ECE-16E2-4C3F-AD39-848DD3078D94}" srcOrd="1" destOrd="0" presId="urn:microsoft.com/office/officeart/2005/8/layout/radial1"/>
    <dgm:cxn modelId="{9A6C8FA3-F413-400C-B520-657BDD38B89D}" type="presOf" srcId="{AE548E30-E66A-48A3-8A37-F213D66337F0}" destId="{06772969-C9F5-4586-8524-E10E15184C2B}" srcOrd="1" destOrd="0" presId="urn:microsoft.com/office/officeart/2005/8/layout/radial1"/>
    <dgm:cxn modelId="{7B6635C0-6221-4F3C-A5FC-41F47D4E33E2}" type="presOf" srcId="{CC0EA97D-BAE4-47B4-95AB-49295C1DD003}" destId="{C1F96042-7858-4E0E-9D57-22C8F293CBD6}" srcOrd="0" destOrd="0" presId="urn:microsoft.com/office/officeart/2005/8/layout/radial1"/>
    <dgm:cxn modelId="{131665CE-D74B-4B9C-8518-726425783BD7}" srcId="{72F42670-C0F6-4C8A-9604-5477B967070A}" destId="{1643E38C-DB2C-4826-AC49-62DFF49DC015}" srcOrd="1" destOrd="0" parTransId="{AE548E30-E66A-48A3-8A37-F213D66337F0}" sibTransId="{FE0EAA3A-689F-4F75-9E27-3C8D2BC916EF}"/>
    <dgm:cxn modelId="{84B082D7-6586-45ED-9BB9-1798460E224E}" type="presOf" srcId="{8E6F7D36-71F5-4A10-A71B-4C69EBDC5A16}" destId="{70889E04-F390-4A66-877A-988EF6F0034A}" srcOrd="0" destOrd="0" presId="urn:microsoft.com/office/officeart/2005/8/layout/radial1"/>
    <dgm:cxn modelId="{7901AC21-8A6E-4EA7-98FE-DF1F1E9603D5}" type="presParOf" srcId="{9E8FF211-E525-43C0-9D12-6104594B9B1A}" destId="{11DC9953-2006-4D64-A3FD-4BEEE51E485B}" srcOrd="0" destOrd="0" presId="urn:microsoft.com/office/officeart/2005/8/layout/radial1"/>
    <dgm:cxn modelId="{BA0850DF-D3A5-4F18-8110-D610584516BA}" type="presParOf" srcId="{9E8FF211-E525-43C0-9D12-6104594B9B1A}" destId="{70889E04-F390-4A66-877A-988EF6F0034A}" srcOrd="1" destOrd="0" presId="urn:microsoft.com/office/officeart/2005/8/layout/radial1"/>
    <dgm:cxn modelId="{703FF4A9-5AF6-4BE9-A62E-780BC7FCE541}" type="presParOf" srcId="{70889E04-F390-4A66-877A-988EF6F0034A}" destId="{8D54E73F-8A78-494C-8B8C-7C35DCBF34EF}" srcOrd="0" destOrd="0" presId="urn:microsoft.com/office/officeart/2005/8/layout/radial1"/>
    <dgm:cxn modelId="{F49DD56A-64D0-4838-8EC9-5B3B77A7D554}" type="presParOf" srcId="{9E8FF211-E525-43C0-9D12-6104594B9B1A}" destId="{5449D693-AD2A-47FF-B4AC-5DA9935E6733}" srcOrd="2" destOrd="0" presId="urn:microsoft.com/office/officeart/2005/8/layout/radial1"/>
    <dgm:cxn modelId="{F5DC5CCA-4561-47CA-9FCE-52C379A55FC4}" type="presParOf" srcId="{9E8FF211-E525-43C0-9D12-6104594B9B1A}" destId="{1961C05D-BBD7-4994-9885-4F56D10A7A99}" srcOrd="3" destOrd="0" presId="urn:microsoft.com/office/officeart/2005/8/layout/radial1"/>
    <dgm:cxn modelId="{2017AE91-B721-4D1F-A238-03646F82E46A}" type="presParOf" srcId="{1961C05D-BBD7-4994-9885-4F56D10A7A99}" destId="{06772969-C9F5-4586-8524-E10E15184C2B}" srcOrd="0" destOrd="0" presId="urn:microsoft.com/office/officeart/2005/8/layout/radial1"/>
    <dgm:cxn modelId="{1BBC3EC7-0EF6-427F-B971-253FE203E40B}" type="presParOf" srcId="{9E8FF211-E525-43C0-9D12-6104594B9B1A}" destId="{713B8B43-0E0A-4B89-9F78-5B7ACC6C6B44}" srcOrd="4" destOrd="0" presId="urn:microsoft.com/office/officeart/2005/8/layout/radial1"/>
    <dgm:cxn modelId="{3E91C399-CB17-4AB9-9825-F67A4C2F4E31}" type="presParOf" srcId="{9E8FF211-E525-43C0-9D12-6104594B9B1A}" destId="{C1F96042-7858-4E0E-9D57-22C8F293CBD6}" srcOrd="5" destOrd="0" presId="urn:microsoft.com/office/officeart/2005/8/layout/radial1"/>
    <dgm:cxn modelId="{33685374-B552-41DA-BD2A-3D23F9560A29}" type="presParOf" srcId="{C1F96042-7858-4E0E-9D57-22C8F293CBD6}" destId="{ECC55ECE-16E2-4C3F-AD39-848DD3078D94}" srcOrd="0" destOrd="0" presId="urn:microsoft.com/office/officeart/2005/8/layout/radial1"/>
    <dgm:cxn modelId="{931F8310-0FD1-4383-B866-6A5A40CA6B2F}" type="presParOf" srcId="{9E8FF211-E525-43C0-9D12-6104594B9B1A}" destId="{748D27E5-2F99-4067-9B9E-396D8DAD7A42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180FA-6604-4514-A242-A41C73F31356}">
      <dsp:nvSpPr>
        <dsp:cNvPr id="0" name=""/>
        <dsp:cNvSpPr/>
      </dsp:nvSpPr>
      <dsp:spPr>
        <a:xfrm>
          <a:off x="0" y="759861"/>
          <a:ext cx="9649072" cy="1013149"/>
        </a:xfrm>
        <a:prstGeom prst="notchedRightArrow">
          <a:avLst/>
        </a:prstGeom>
        <a:solidFill>
          <a:srgbClr val="E2C7B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17884-A579-4DF7-8109-DF8F35A1D86F}">
      <dsp:nvSpPr>
        <dsp:cNvPr id="0" name=""/>
        <dsp:cNvSpPr/>
      </dsp:nvSpPr>
      <dsp:spPr>
        <a:xfrm>
          <a:off x="2493" y="0"/>
          <a:ext cx="1119443" cy="101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25.3.21</a:t>
          </a:r>
          <a:r>
            <a:rPr lang="en-US" sz="1800" b="0" kern="1200" dirty="0"/>
            <a:t> </a:t>
          </a:r>
          <a:br>
            <a:rPr lang="en-US" sz="1800" b="0" kern="1200" dirty="0"/>
          </a:br>
          <a:r>
            <a:rPr lang="zh-CN" sz="1400" b="0" i="0" kern="1200" dirty="0">
              <a:solidFill>
                <a:srgbClr val="2B2E30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立项</a:t>
          </a:r>
        </a:p>
      </dsp:txBody>
      <dsp:txXfrm>
        <a:off x="2493" y="0"/>
        <a:ext cx="1119443" cy="1013149"/>
      </dsp:txXfrm>
    </dsp:sp>
    <dsp:sp modelId="{804CCB2F-8AE4-479F-9CF8-C0C0EFA28F2C}">
      <dsp:nvSpPr>
        <dsp:cNvPr id="0" name=""/>
        <dsp:cNvSpPr/>
      </dsp:nvSpPr>
      <dsp:spPr>
        <a:xfrm>
          <a:off x="435571" y="1139792"/>
          <a:ext cx="253287" cy="25328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E60B8-A83C-440A-B743-BFB7330DA2C1}">
      <dsp:nvSpPr>
        <dsp:cNvPr id="0" name=""/>
        <dsp:cNvSpPr/>
      </dsp:nvSpPr>
      <dsp:spPr>
        <a:xfrm>
          <a:off x="1177909" y="1519723"/>
          <a:ext cx="1649074" cy="101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25.4.3</a:t>
          </a:r>
          <a:r>
            <a:rPr lang="en-US" sz="1400" b="0" kern="1200" dirty="0"/>
            <a:t>  </a:t>
          </a:r>
          <a:br>
            <a:rPr lang="en-US" sz="1400" b="0" kern="1200" dirty="0"/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详细方案设计</a:t>
          </a:r>
        </a:p>
      </dsp:txBody>
      <dsp:txXfrm>
        <a:off x="1177909" y="1519723"/>
        <a:ext cx="1649074" cy="1013149"/>
      </dsp:txXfrm>
    </dsp:sp>
    <dsp:sp modelId="{F16B9457-DC12-4760-AEA6-C7D203139576}">
      <dsp:nvSpPr>
        <dsp:cNvPr id="0" name=""/>
        <dsp:cNvSpPr/>
      </dsp:nvSpPr>
      <dsp:spPr>
        <a:xfrm>
          <a:off x="1875802" y="1139792"/>
          <a:ext cx="253287" cy="25328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09863-53A7-4AF5-B6DB-38E20A1FE39D}">
      <dsp:nvSpPr>
        <dsp:cNvPr id="0" name=""/>
        <dsp:cNvSpPr/>
      </dsp:nvSpPr>
      <dsp:spPr>
        <a:xfrm>
          <a:off x="2882955" y="0"/>
          <a:ext cx="1311763" cy="101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25.4.30</a:t>
          </a:r>
          <a:r>
            <a:rPr lang="en-US" sz="1400" b="0" kern="1200" dirty="0"/>
            <a:t> </a:t>
          </a:r>
          <a:br>
            <a:rPr lang="en-US" sz="1400" b="0" kern="1200" dirty="0"/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rPr>
            <a:t>基础框架搭建</a:t>
          </a:r>
          <a:endParaRPr lang="zh-CN" sz="1400" i="0" kern="1200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</a:endParaRPr>
        </a:p>
      </dsp:txBody>
      <dsp:txXfrm>
        <a:off x="2882955" y="0"/>
        <a:ext cx="1311763" cy="1013149"/>
      </dsp:txXfrm>
    </dsp:sp>
    <dsp:sp modelId="{474CE9D8-78E8-4F75-9FAB-0B2CFCBA7F7A}">
      <dsp:nvSpPr>
        <dsp:cNvPr id="0" name=""/>
        <dsp:cNvSpPr/>
      </dsp:nvSpPr>
      <dsp:spPr>
        <a:xfrm>
          <a:off x="3412193" y="1139792"/>
          <a:ext cx="253287" cy="25328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19DE2-D816-463F-B239-E9B8016D9720}">
      <dsp:nvSpPr>
        <dsp:cNvPr id="0" name=""/>
        <dsp:cNvSpPr/>
      </dsp:nvSpPr>
      <dsp:spPr>
        <a:xfrm>
          <a:off x="4250691" y="1519723"/>
          <a:ext cx="1479635" cy="101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25.5.30</a:t>
          </a:r>
          <a:r>
            <a:rPr lang="en-US" sz="1700" b="0" kern="1200" dirty="0"/>
            <a:t> </a:t>
          </a:r>
          <a:br>
            <a:rPr lang="en-US" sz="1700" b="0" kern="1200" dirty="0"/>
          </a:br>
          <a:r>
            <a:rPr lang="zh-CN" alt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完成</a:t>
          </a: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功能</a:t>
          </a:r>
          <a:r>
            <a:rPr lang="zh-CN" alt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开发</a:t>
          </a:r>
          <a:endParaRPr lang="zh-CN" sz="1400" b="0" i="0" kern="1200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>
        <a:off x="4250691" y="1519723"/>
        <a:ext cx="1479635" cy="1013149"/>
      </dsp:txXfrm>
    </dsp:sp>
    <dsp:sp modelId="{EE9E0F0B-CE29-4913-B92C-A3D04B0E4590}">
      <dsp:nvSpPr>
        <dsp:cNvPr id="0" name=""/>
        <dsp:cNvSpPr/>
      </dsp:nvSpPr>
      <dsp:spPr>
        <a:xfrm>
          <a:off x="4863864" y="1139792"/>
          <a:ext cx="253287" cy="25328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BA954-8758-4308-A11F-92A8D6A553CA}">
      <dsp:nvSpPr>
        <dsp:cNvPr id="0" name=""/>
        <dsp:cNvSpPr/>
      </dsp:nvSpPr>
      <dsp:spPr>
        <a:xfrm>
          <a:off x="5786298" y="0"/>
          <a:ext cx="1119443" cy="101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25.6.18</a:t>
          </a:r>
          <a:r>
            <a:rPr lang="en-US" sz="1100" b="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 </a:t>
          </a:r>
          <a:br>
            <a:rPr lang="en-US" sz="1100" b="0" kern="1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优化和测试</a:t>
          </a:r>
        </a:p>
      </dsp:txBody>
      <dsp:txXfrm>
        <a:off x="5786298" y="0"/>
        <a:ext cx="1119443" cy="1013149"/>
      </dsp:txXfrm>
    </dsp:sp>
    <dsp:sp modelId="{D7236147-E50F-4F29-877D-455D918D126D}">
      <dsp:nvSpPr>
        <dsp:cNvPr id="0" name=""/>
        <dsp:cNvSpPr/>
      </dsp:nvSpPr>
      <dsp:spPr>
        <a:xfrm>
          <a:off x="6219376" y="1139792"/>
          <a:ext cx="253287" cy="25328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C7063-100D-4C2A-AE8C-496FE45F4A1D}">
      <dsp:nvSpPr>
        <dsp:cNvPr id="0" name=""/>
        <dsp:cNvSpPr/>
      </dsp:nvSpPr>
      <dsp:spPr>
        <a:xfrm>
          <a:off x="6961713" y="1519723"/>
          <a:ext cx="1719957" cy="1013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2B2E30">
                  <a:hueOff val="0"/>
                  <a:satOff val="0"/>
                  <a:lumOff val="0"/>
                  <a:alphaOff val="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Q3</a:t>
          </a:r>
          <a:r>
            <a:rPr lang="en-US" sz="1700" b="0" kern="1200" dirty="0"/>
            <a:t> </a:t>
          </a:r>
          <a:br>
            <a:rPr lang="en-US" sz="1700" b="0" kern="1200" dirty="0"/>
          </a:b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集成至</a:t>
          </a:r>
          <a:r>
            <a:rPr 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CRG</a:t>
          </a:r>
          <a:r>
            <a:rPr lang="zh-CN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、</a:t>
          </a:r>
          <a:r>
            <a:rPr lang="en-US" sz="1400" b="0" i="0" kern="1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</a:rPr>
            <a:t>WTI</a:t>
          </a:r>
          <a:endParaRPr lang="zh-CN" sz="1400" b="0" i="0" kern="1200" dirty="0">
            <a:solidFill>
              <a:schemeClr val="tx1"/>
            </a:solidFill>
            <a:latin typeface="宋体" panose="02010600030101010101" pitchFamily="2" charset="-122"/>
            <a:ea typeface="宋体" panose="02010600030101010101" pitchFamily="2" charset="-122"/>
            <a:cs typeface="+mn-cs"/>
          </a:endParaRPr>
        </a:p>
      </dsp:txBody>
      <dsp:txXfrm>
        <a:off x="6961713" y="1519723"/>
        <a:ext cx="1719957" cy="1013149"/>
      </dsp:txXfrm>
    </dsp:sp>
    <dsp:sp modelId="{4E24E075-3DE8-4383-B8ED-FCA73A926B11}">
      <dsp:nvSpPr>
        <dsp:cNvPr id="0" name=""/>
        <dsp:cNvSpPr/>
      </dsp:nvSpPr>
      <dsp:spPr>
        <a:xfrm>
          <a:off x="7695048" y="1139792"/>
          <a:ext cx="253287" cy="253287"/>
        </a:xfrm>
        <a:prstGeom prst="ellipse">
          <a:avLst/>
        </a:prstGeom>
        <a:solidFill>
          <a:srgbClr val="C00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DC9953-2006-4D64-A3FD-4BEEE51E485B}">
      <dsp:nvSpPr>
        <dsp:cNvPr id="0" name=""/>
        <dsp:cNvSpPr/>
      </dsp:nvSpPr>
      <dsp:spPr>
        <a:xfrm>
          <a:off x="2435329" y="1546712"/>
          <a:ext cx="1178012" cy="1178012"/>
        </a:xfrm>
        <a:prstGeom prst="ellipse">
          <a:avLst/>
        </a:prstGeom>
        <a:solidFill>
          <a:srgbClr val="4472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000" kern="1200" dirty="0"/>
            <a:t>数据模型</a:t>
          </a:r>
        </a:p>
      </dsp:txBody>
      <dsp:txXfrm>
        <a:off x="2607845" y="1719228"/>
        <a:ext cx="832980" cy="832980"/>
      </dsp:txXfrm>
    </dsp:sp>
    <dsp:sp modelId="{70889E04-F390-4A66-877A-988EF6F0034A}">
      <dsp:nvSpPr>
        <dsp:cNvPr id="0" name=""/>
        <dsp:cNvSpPr/>
      </dsp:nvSpPr>
      <dsp:spPr>
        <a:xfrm rot="16200000">
          <a:off x="2846487" y="1351335"/>
          <a:ext cx="355697" cy="35055"/>
        </a:xfrm>
        <a:custGeom>
          <a:avLst/>
          <a:gdLst/>
          <a:ahLst/>
          <a:cxnLst/>
          <a:rect l="0" t="0" r="0" b="0"/>
          <a:pathLst>
            <a:path>
              <a:moveTo>
                <a:pt x="0" y="17527"/>
              </a:moveTo>
              <a:lnTo>
                <a:pt x="355697" y="17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015443" y="1359971"/>
        <a:ext cx="17784" cy="17784"/>
      </dsp:txXfrm>
    </dsp:sp>
    <dsp:sp modelId="{5449D693-AD2A-47FF-B4AC-5DA9935E6733}">
      <dsp:nvSpPr>
        <dsp:cNvPr id="0" name=""/>
        <dsp:cNvSpPr/>
      </dsp:nvSpPr>
      <dsp:spPr>
        <a:xfrm>
          <a:off x="2435329" y="13002"/>
          <a:ext cx="1178012" cy="1178012"/>
        </a:xfrm>
        <a:prstGeom prst="ellipse">
          <a:avLst/>
        </a:prstGeom>
        <a:solidFill>
          <a:srgbClr val="4472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交互框架</a:t>
          </a:r>
          <a:endParaRPr lang="zh-CN" sz="2000" kern="1200" dirty="0"/>
        </a:p>
      </dsp:txBody>
      <dsp:txXfrm>
        <a:off x="2607845" y="185518"/>
        <a:ext cx="832980" cy="832980"/>
      </dsp:txXfrm>
    </dsp:sp>
    <dsp:sp modelId="{1961C05D-BBD7-4994-9885-4F56D10A7A99}">
      <dsp:nvSpPr>
        <dsp:cNvPr id="0" name=""/>
        <dsp:cNvSpPr/>
      </dsp:nvSpPr>
      <dsp:spPr>
        <a:xfrm rot="1800000">
          <a:off x="3510603" y="2501617"/>
          <a:ext cx="355697" cy="35055"/>
        </a:xfrm>
        <a:custGeom>
          <a:avLst/>
          <a:gdLst/>
          <a:ahLst/>
          <a:cxnLst/>
          <a:rect l="0" t="0" r="0" b="0"/>
          <a:pathLst>
            <a:path>
              <a:moveTo>
                <a:pt x="0" y="17527"/>
              </a:moveTo>
              <a:lnTo>
                <a:pt x="355697" y="17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679559" y="2510253"/>
        <a:ext cx="17784" cy="17784"/>
      </dsp:txXfrm>
    </dsp:sp>
    <dsp:sp modelId="{713B8B43-0E0A-4B89-9F78-5B7ACC6C6B44}">
      <dsp:nvSpPr>
        <dsp:cNvPr id="0" name=""/>
        <dsp:cNvSpPr/>
      </dsp:nvSpPr>
      <dsp:spPr>
        <a:xfrm>
          <a:off x="3763561" y="2313567"/>
          <a:ext cx="1178012" cy="1178012"/>
        </a:xfrm>
        <a:prstGeom prst="ellipse">
          <a:avLst/>
        </a:prstGeom>
        <a:solidFill>
          <a:srgbClr val="4472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图形渲染</a:t>
          </a:r>
          <a:endParaRPr lang="zh-CN" sz="2000" kern="1200" dirty="0"/>
        </a:p>
      </dsp:txBody>
      <dsp:txXfrm>
        <a:off x="3936077" y="2486083"/>
        <a:ext cx="832980" cy="832980"/>
      </dsp:txXfrm>
    </dsp:sp>
    <dsp:sp modelId="{C1F96042-7858-4E0E-9D57-22C8F293CBD6}">
      <dsp:nvSpPr>
        <dsp:cNvPr id="0" name=""/>
        <dsp:cNvSpPr/>
      </dsp:nvSpPr>
      <dsp:spPr>
        <a:xfrm rot="9000000">
          <a:off x="2182371" y="2501617"/>
          <a:ext cx="355697" cy="35055"/>
        </a:xfrm>
        <a:custGeom>
          <a:avLst/>
          <a:gdLst/>
          <a:ahLst/>
          <a:cxnLst/>
          <a:rect l="0" t="0" r="0" b="0"/>
          <a:pathLst>
            <a:path>
              <a:moveTo>
                <a:pt x="0" y="17527"/>
              </a:moveTo>
              <a:lnTo>
                <a:pt x="355697" y="175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351327" y="2510253"/>
        <a:ext cx="17784" cy="17784"/>
      </dsp:txXfrm>
    </dsp:sp>
    <dsp:sp modelId="{748D27E5-2F99-4067-9B9E-396D8DAD7A42}">
      <dsp:nvSpPr>
        <dsp:cNvPr id="0" name=""/>
        <dsp:cNvSpPr/>
      </dsp:nvSpPr>
      <dsp:spPr>
        <a:xfrm>
          <a:off x="1107098" y="2313567"/>
          <a:ext cx="1178012" cy="1178012"/>
        </a:xfrm>
        <a:prstGeom prst="ellipse">
          <a:avLst/>
        </a:prstGeom>
        <a:solidFill>
          <a:srgbClr val="4472C4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布局布线算法</a:t>
          </a:r>
          <a:endParaRPr lang="zh-CN" sz="2000" kern="1200" dirty="0"/>
        </a:p>
      </dsp:txBody>
      <dsp:txXfrm>
        <a:off x="1279614" y="2486083"/>
        <a:ext cx="832980" cy="832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6804-583B-42BE-962B-441699487C40}" type="datetimeFigureOut">
              <a:rPr lang="zh-CN" altLang="en-US" smtClean="0"/>
              <a:t>2025/3/15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0FDFD-A5D4-42F3-BCC8-12887DAA7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fld id="{B9EEDA17-7CE7-49CA-897E-A1888A19DA62}" type="datetimeFigureOut">
              <a:rPr lang="zh-CN" altLang="en-US"/>
              <a:t>2025/3/15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79413" y="685800"/>
            <a:ext cx="609917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/>
            </a:lvl1pPr>
          </a:lstStyle>
          <a:p>
            <a:fld id="{CE1689F0-D8FB-450F-A36F-553F26501FEE}" type="slidenum">
              <a:rPr lang="zh-CN" alt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8EBB2-A2DE-37A6-8055-0D122330C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62AFAA-9E0E-EBA7-2D0C-A0A3AF6A8E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0B7D7F-392D-6D11-21FF-F603AC09C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1445B-14B8-656C-0E91-D2464C1520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7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1AB5-8940-4F66-F6A5-EA135663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02C13C-3118-022E-1A4D-E428E08AE6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EA857C6-D63B-E5A4-DDB5-204BD1E5E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EC9E90-6272-560A-106B-23632CC98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88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E885D-9C2B-8954-BF3E-6982AFAF6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258D23-CC98-EFA3-5870-FB5857F1E3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F44F83-B7A7-0888-9D6E-85C6EDE05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66E22F-DCFE-F7F7-F655-D3EB7B84C1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09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9DE98-E00B-715E-3EAA-652660DB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33ADA3-006F-1C05-9C68-8C3455A19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9CFD58-333B-5346-325D-C8E88EE6E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1DE75A-5F8B-E1BC-0074-BB556780D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713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39222-DF28-FEB0-0EFA-12B34CB63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01B1A4-C9B6-BE59-66B5-4A48B6426F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856239-DFF1-F7FB-2933-DA357DFB51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DA84DD-131B-1A69-CA6A-2EBBF9E2EF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70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65140-CD7D-910E-FCBF-357F0A4FA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78E80C-7CB8-E32B-A368-0E015FA31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3B57E0-97C5-9F04-CFAE-1D87EC3AA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8B2D8D-D179-19B8-CEA9-5FD4284982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57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12F57-D78E-16D4-D71E-55AC4805E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2DAC8F-4E03-56E4-127A-AC47B561C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DF169B-D4DD-46D4-75FA-93BC7B24C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F76F28-2ED7-2FF8-1FFC-E9545EF72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BE433-5017-1787-C484-A2EC77EE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30B4606-D46B-4312-2D9D-44E527256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1F9D1C-DCF6-D6BF-E7AC-4494EDEDE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EB2B86-D52A-9439-6147-36B491FF2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3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BA7D2-95F1-F025-B16B-2B1B101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4A5EA4-83E7-1861-FAEB-AE4AA495B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B97ACA-DA36-9913-3539-F1A8472C6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81F617-4066-1404-B6B6-786F721F5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1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BA7D2-95F1-F025-B16B-2B1B101D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4A5EA4-83E7-1861-FAEB-AE4AA495B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8B97ACA-DA36-9913-3539-F1A8472C6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81F617-4066-1404-B6B6-786F721F5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71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E97A3-24FF-9623-1BE5-B791EA83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5A36A3-F64E-6D22-F9B4-522390B4F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08B8D2-FC8E-AF7A-672F-004EC3708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9F7EBA-8DE3-CC5D-91FF-3ACEAA05F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5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9B6EF-49F6-D2E7-707A-09E7CC1DF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95E149F-CC8C-2C19-3E55-A1DDA861F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79413" y="685800"/>
            <a:ext cx="6099175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E82676-6996-72DD-FFAE-C222FB46B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1BF87D-CBA2-D20E-3008-EC9F2C8A8D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8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05" y="-19685"/>
            <a:ext cx="12213590" cy="6871970"/>
          </a:xfrm>
          <a:prstGeom prst="rect">
            <a:avLst/>
          </a:prstGeom>
        </p:spPr>
      </p:pic>
      <p:pic>
        <p:nvPicPr>
          <p:cNvPr id="4" name="图片 3" descr="华芯盛透明底"/>
          <p:cNvPicPr>
            <a:picLocks noChangeAspect="1"/>
          </p:cNvPicPr>
          <p:nvPr userDrawn="1"/>
        </p:nvPicPr>
        <p:blipFill>
          <a:blip r:embed="rId3">
            <a:lum bright="-18000" contrast="30000"/>
          </a:blip>
          <a:srcRect l="31102" t="29583" r="31102" b="30056"/>
          <a:stretch>
            <a:fillRect/>
          </a:stretch>
        </p:blipFill>
        <p:spPr>
          <a:xfrm>
            <a:off x="5576570" y="150495"/>
            <a:ext cx="1332230" cy="1423670"/>
          </a:xfrm>
          <a:prstGeom prst="rect">
            <a:avLst/>
          </a:prstGeom>
        </p:spPr>
      </p:pic>
    </p:spTree>
  </p:cSld>
  <p:clrMapOvr>
    <a:masterClrMapping/>
  </p:clrMapOvr>
  <p:transition spd="med" advClick="0" advTm="78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5113" y="908050"/>
            <a:ext cx="2743557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80" y="908050"/>
            <a:ext cx="8083014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47454" y="2886611"/>
            <a:ext cx="1060487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8431559" y="2758267"/>
            <a:ext cx="1096957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040587" y="1447781"/>
            <a:ext cx="301412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468018" y="3771071"/>
            <a:ext cx="524195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7377300" y="2904248"/>
            <a:ext cx="401210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5278504" y="2574151"/>
            <a:ext cx="981859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3262367" y="3206628"/>
            <a:ext cx="1477829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5353101" y="3446016"/>
            <a:ext cx="1834683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9887388" y="2725340"/>
            <a:ext cx="1116940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943834" y="3624921"/>
            <a:ext cx="52218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11256344" y="2365002"/>
            <a:ext cx="522179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/>
          <a:srcRect/>
          <a:stretch>
            <a:fillRect/>
          </a:stretch>
        </p:blipFill>
        <p:spPr bwMode="auto">
          <a:xfrm>
            <a:off x="2054705" y="2795896"/>
            <a:ext cx="169758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email"/>
          <a:srcRect/>
          <a:stretch>
            <a:fillRect/>
          </a:stretch>
        </p:blipFill>
        <p:spPr bwMode="auto">
          <a:xfrm>
            <a:off x="3984146" y="2785815"/>
            <a:ext cx="437502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email"/>
          <a:srcRect/>
          <a:stretch>
            <a:fillRect/>
          </a:stretch>
        </p:blipFill>
        <p:spPr bwMode="auto">
          <a:xfrm>
            <a:off x="8520449" y="3325063"/>
            <a:ext cx="703632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9240210" y="2909287"/>
            <a:ext cx="360888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9746259" y="3446015"/>
            <a:ext cx="28225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 advClick="0" advTm="78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7846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华芯盛透明底"/>
          <p:cNvPicPr>
            <a:picLocks noChangeAspect="1"/>
          </p:cNvPicPr>
          <p:nvPr userDrawn="1"/>
        </p:nvPicPr>
        <p:blipFill>
          <a:blip r:embed="rId2"/>
          <a:srcRect l="30046" t="30046" r="30046" b="33204"/>
          <a:stretch>
            <a:fillRect/>
          </a:stretch>
        </p:blipFill>
        <p:spPr>
          <a:xfrm>
            <a:off x="10779760" y="116840"/>
            <a:ext cx="1188085" cy="1094105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-1905" y="6407150"/>
            <a:ext cx="12200255" cy="306705"/>
          </a:xfrm>
          <a:prstGeom prst="rect">
            <a:avLst/>
          </a:prstGeom>
          <a:solidFill>
            <a:srgbClr val="C7151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kern="1500" spc="100">
                <a:solidFill>
                  <a:schemeClr val="bg1"/>
                </a:solidFill>
                <a:uFillTx/>
              </a:rPr>
              <a:t>HUASEEN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80" y="1600202"/>
            <a:ext cx="541249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4592" y="1600202"/>
            <a:ext cx="541408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4638"/>
            <a:ext cx="1097899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80" y="1535113"/>
            <a:ext cx="53902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80" y="2174875"/>
            <a:ext cx="53902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6820" y="1535113"/>
            <a:ext cx="539185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6820" y="2174875"/>
            <a:ext cx="539185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0" advTm="7846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80" y="273050"/>
            <a:ext cx="401372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471" y="273052"/>
            <a:ext cx="6819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80" y="1435102"/>
            <a:ext cx="401372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1088" y="4800600"/>
            <a:ext cx="73193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1088" y="612775"/>
            <a:ext cx="73193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1088" y="5367338"/>
            <a:ext cx="73193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 spd="med" advClick="0" advTm="7846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1907" y="590550"/>
            <a:ext cx="10514536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1907" y="1600201"/>
            <a:ext cx="10514536" cy="427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 advClick="0" advTm="7846">
    <p:fade/>
  </p:transition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3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3"/>
          </a:solidFill>
          <a:latin typeface="+mn-lt"/>
          <a:ea typeface="仿宋_GB2312" pitchFamily="49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778318" y="2349500"/>
            <a:ext cx="9187815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000" dirty="0">
                <a:solidFill>
                  <a:srgbClr val="454445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快图</a:t>
            </a:r>
            <a:r>
              <a:rPr lang="en-US" altLang="zh-CN" sz="7000" dirty="0">
                <a:solidFill>
                  <a:srgbClr val="454445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2.0</a:t>
            </a:r>
            <a:r>
              <a:rPr lang="zh-CN" altLang="en-US" sz="7000" dirty="0">
                <a:solidFill>
                  <a:srgbClr val="454445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立项材料</a:t>
            </a:r>
            <a:endParaRPr lang="en-US" altLang="zh-CN" sz="7000" dirty="0">
              <a:solidFill>
                <a:srgbClr val="454445"/>
              </a:solidFill>
              <a:effectLst/>
              <a:latin typeface="思源黑体 CN Heavy" panose="020B0A00000000000000" charset="-122"/>
              <a:ea typeface="思源黑体 CN Heavy" panose="020B0A00000000000000" charset="-122"/>
              <a:cs typeface="思源黑体 CN Heavy" panose="020B0A00000000000000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86058" y="4635500"/>
            <a:ext cx="2065655" cy="388620"/>
            <a:chOff x="15161" y="680"/>
            <a:chExt cx="3253" cy="612"/>
          </a:xfrm>
        </p:grpSpPr>
        <p:sp>
          <p:nvSpPr>
            <p:cNvPr id="13" name="椭圆 12"/>
            <p:cNvSpPr/>
            <p:nvPr/>
          </p:nvSpPr>
          <p:spPr bwMode="auto">
            <a:xfrm>
              <a:off x="15161" y="680"/>
              <a:ext cx="613" cy="613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r"/>
              <a:endParaRPr lang="zh-CN" altLang="en-US" sz="2000">
                <a:solidFill>
                  <a:schemeClr val="bg1"/>
                </a:solidFill>
                <a:latin typeface="+mn-lt"/>
                <a:ea typeface="+mn-ea"/>
                <a:cs typeface="+mn-ea"/>
              </a:endParaRPr>
            </a:p>
          </p:txBody>
        </p:sp>
        <p:sp>
          <p:nvSpPr>
            <p:cNvPr id="14" name="椭圆 13"/>
            <p:cNvSpPr/>
            <p:nvPr/>
          </p:nvSpPr>
          <p:spPr bwMode="auto">
            <a:xfrm>
              <a:off x="16041" y="680"/>
              <a:ext cx="613" cy="613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r"/>
              <a:endParaRPr lang="zh-CN" altLang="en-US" sz="2000">
                <a:solidFill>
                  <a:schemeClr val="bg1"/>
                </a:solidFill>
                <a:latin typeface="+mn-lt"/>
                <a:ea typeface="+mn-ea"/>
                <a:cs typeface="+mn-ea"/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16922" y="680"/>
              <a:ext cx="613" cy="613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r"/>
              <a:endParaRPr lang="zh-CN" altLang="en-US" sz="2000">
                <a:solidFill>
                  <a:schemeClr val="bg1"/>
                </a:solidFill>
                <a:latin typeface="+mn-lt"/>
                <a:ea typeface="+mn-ea"/>
                <a:cs typeface="+mn-ea"/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7802" y="680"/>
              <a:ext cx="613" cy="613"/>
            </a:xfrm>
            <a:prstGeom prst="ellipse">
              <a:avLst/>
            </a:prstGeom>
            <a:solidFill>
              <a:srgbClr val="C00000"/>
            </a:solidFill>
            <a:ln w="12700" cap="flat">
              <a:solidFill>
                <a:schemeClr val="bg1"/>
              </a:solidFill>
              <a:prstDash val="solid"/>
              <a:miter lim="800000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r"/>
              <a:endParaRPr lang="zh-CN" altLang="en-US" sz="2000">
                <a:solidFill>
                  <a:schemeClr val="bg1"/>
                </a:solidFill>
                <a:latin typeface="+mn-lt"/>
                <a:ea typeface="+mn-ea"/>
                <a:cs typeface="+mn-ea"/>
              </a:endParaRPr>
            </a:p>
          </p:txBody>
        </p:sp>
        <p:grpSp>
          <p:nvGrpSpPr>
            <p:cNvPr id="78" name="PA-组合 168-32171"/>
            <p:cNvGrpSpPr/>
            <p:nvPr>
              <p:custDataLst>
                <p:tags r:id="rId1"/>
              </p:custDataLst>
            </p:nvPr>
          </p:nvGrpSpPr>
          <p:grpSpPr>
            <a:xfrm>
              <a:off x="16191" y="838"/>
              <a:ext cx="314" cy="297"/>
              <a:chOff x="5538375" y="6577835"/>
              <a:chExt cx="432227" cy="387328"/>
            </a:xfrm>
            <a:solidFill>
              <a:schemeClr val="bg1"/>
            </a:solidFill>
          </p:grpSpPr>
          <p:sp>
            <p:nvSpPr>
              <p:cNvPr id="79" name="PA-任意多边形 387"/>
              <p:cNvSpPr/>
              <p:nvPr>
                <p:custDataLst>
                  <p:tags r:id="rId5"/>
                </p:custDataLst>
              </p:nvPr>
            </p:nvSpPr>
            <p:spPr bwMode="auto">
              <a:xfrm>
                <a:off x="5768283" y="6778531"/>
                <a:ext cx="202319" cy="186632"/>
              </a:xfrm>
              <a:custGeom>
                <a:avLst/>
                <a:gdLst>
                  <a:gd name="T0" fmla="*/ 139 w 158"/>
                  <a:gd name="T1" fmla="*/ 74 h 146"/>
                  <a:gd name="T2" fmla="*/ 46 w 158"/>
                  <a:gd name="T3" fmla="*/ 0 h 146"/>
                  <a:gd name="T4" fmla="*/ 28 w 158"/>
                  <a:gd name="T5" fmla="*/ 33 h 146"/>
                  <a:gd name="T6" fmla="*/ 0 w 158"/>
                  <a:gd name="T7" fmla="*/ 58 h 146"/>
                  <a:gd name="T8" fmla="*/ 91 w 158"/>
                  <a:gd name="T9" fmla="*/ 131 h 146"/>
                  <a:gd name="T10" fmla="*/ 138 w 158"/>
                  <a:gd name="T11" fmla="*/ 121 h 146"/>
                  <a:gd name="T12" fmla="*/ 139 w 158"/>
                  <a:gd name="T13" fmla="*/ 74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8" h="146">
                    <a:moveTo>
                      <a:pt x="139" y="74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2" y="11"/>
                      <a:pt x="36" y="22"/>
                      <a:pt x="28" y="33"/>
                    </a:cubicBezTo>
                    <a:cubicBezTo>
                      <a:pt x="19" y="43"/>
                      <a:pt x="10" y="51"/>
                      <a:pt x="0" y="58"/>
                    </a:cubicBezTo>
                    <a:cubicBezTo>
                      <a:pt x="91" y="131"/>
                      <a:pt x="91" y="131"/>
                      <a:pt x="91" y="131"/>
                    </a:cubicBezTo>
                    <a:cubicBezTo>
                      <a:pt x="91" y="131"/>
                      <a:pt x="117" y="146"/>
                      <a:pt x="138" y="121"/>
                    </a:cubicBezTo>
                    <a:cubicBezTo>
                      <a:pt x="158" y="95"/>
                      <a:pt x="139" y="74"/>
                      <a:pt x="139" y="7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  <p:sp>
            <p:nvSpPr>
              <p:cNvPr id="80" name="PA-任意多边形 388"/>
              <p:cNvSpPr/>
              <p:nvPr>
                <p:custDataLst>
                  <p:tags r:id="rId6"/>
                </p:custDataLst>
              </p:nvPr>
            </p:nvSpPr>
            <p:spPr bwMode="auto">
              <a:xfrm>
                <a:off x="5538375" y="6577835"/>
                <a:ext cx="289955" cy="288872"/>
              </a:xfrm>
              <a:custGeom>
                <a:avLst/>
                <a:gdLst>
                  <a:gd name="T0" fmla="*/ 195 w 227"/>
                  <a:gd name="T1" fmla="*/ 180 h 226"/>
                  <a:gd name="T2" fmla="*/ 213 w 227"/>
                  <a:gd name="T3" fmla="*/ 146 h 226"/>
                  <a:gd name="T4" fmla="*/ 179 w 227"/>
                  <a:gd name="T5" fmla="*/ 30 h 226"/>
                  <a:gd name="T6" fmla="*/ 65 w 227"/>
                  <a:gd name="T7" fmla="*/ 18 h 226"/>
                  <a:gd name="T8" fmla="*/ 119 w 227"/>
                  <a:gd name="T9" fmla="*/ 61 h 226"/>
                  <a:gd name="T10" fmla="*/ 112 w 227"/>
                  <a:gd name="T11" fmla="*/ 113 h 226"/>
                  <a:gd name="T12" fmla="*/ 62 w 227"/>
                  <a:gd name="T13" fmla="*/ 135 h 226"/>
                  <a:gd name="T14" fmla="*/ 8 w 227"/>
                  <a:gd name="T15" fmla="*/ 91 h 226"/>
                  <a:gd name="T16" fmla="*/ 46 w 227"/>
                  <a:gd name="T17" fmla="*/ 196 h 226"/>
                  <a:gd name="T18" fmla="*/ 166 w 227"/>
                  <a:gd name="T19" fmla="*/ 204 h 226"/>
                  <a:gd name="T20" fmla="*/ 195 w 227"/>
                  <a:gd name="T21" fmla="*/ 180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7" h="226">
                    <a:moveTo>
                      <a:pt x="195" y="180"/>
                    </a:moveTo>
                    <a:cubicBezTo>
                      <a:pt x="203" y="169"/>
                      <a:pt x="209" y="158"/>
                      <a:pt x="213" y="146"/>
                    </a:cubicBezTo>
                    <a:cubicBezTo>
                      <a:pt x="227" y="105"/>
                      <a:pt x="214" y="58"/>
                      <a:pt x="179" y="30"/>
                    </a:cubicBezTo>
                    <a:cubicBezTo>
                      <a:pt x="145" y="3"/>
                      <a:pt x="101" y="0"/>
                      <a:pt x="65" y="18"/>
                    </a:cubicBezTo>
                    <a:cubicBezTo>
                      <a:pt x="119" y="61"/>
                      <a:pt x="119" y="61"/>
                      <a:pt x="119" y="61"/>
                    </a:cubicBezTo>
                    <a:cubicBezTo>
                      <a:pt x="112" y="113"/>
                      <a:pt x="112" y="113"/>
                      <a:pt x="112" y="113"/>
                    </a:cubicBezTo>
                    <a:cubicBezTo>
                      <a:pt x="62" y="135"/>
                      <a:pt x="62" y="135"/>
                      <a:pt x="62" y="135"/>
                    </a:cubicBezTo>
                    <a:cubicBezTo>
                      <a:pt x="8" y="91"/>
                      <a:pt x="8" y="91"/>
                      <a:pt x="8" y="91"/>
                    </a:cubicBezTo>
                    <a:cubicBezTo>
                      <a:pt x="0" y="129"/>
                      <a:pt x="13" y="170"/>
                      <a:pt x="46" y="196"/>
                    </a:cubicBezTo>
                    <a:cubicBezTo>
                      <a:pt x="81" y="225"/>
                      <a:pt x="129" y="226"/>
                      <a:pt x="166" y="204"/>
                    </a:cubicBezTo>
                    <a:cubicBezTo>
                      <a:pt x="177" y="198"/>
                      <a:pt x="187" y="190"/>
                      <a:pt x="195" y="18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350"/>
              </a:p>
            </p:txBody>
          </p:sp>
        </p:grpSp>
        <p:sp>
          <p:nvSpPr>
            <p:cNvPr id="84" name="PA-A000320141217B98PPSH-1812"/>
            <p:cNvSpPr/>
            <p:nvPr>
              <p:custDataLst>
                <p:tags r:id="rId2"/>
              </p:custDataLst>
            </p:nvPr>
          </p:nvSpPr>
          <p:spPr bwMode="auto">
            <a:xfrm>
              <a:off x="17121" y="822"/>
              <a:ext cx="216" cy="330"/>
            </a:xfrm>
            <a:custGeom>
              <a:avLst/>
              <a:gdLst>
                <a:gd name="T0" fmla="*/ 602519 w 1341438"/>
                <a:gd name="T1" fmla="*/ 1058498 h 2044700"/>
                <a:gd name="T2" fmla="*/ 556115 w 1341438"/>
                <a:gd name="T3" fmla="*/ 1085860 h 2044700"/>
                <a:gd name="T4" fmla="*/ 524027 w 1341438"/>
                <a:gd name="T5" fmla="*/ 1128259 h 2044700"/>
                <a:gd name="T6" fmla="*/ 510204 w 1341438"/>
                <a:gd name="T7" fmla="*/ 1180765 h 2044700"/>
                <a:gd name="T8" fmla="*/ 514894 w 1341438"/>
                <a:gd name="T9" fmla="*/ 1223903 h 2044700"/>
                <a:gd name="T10" fmla="*/ 531432 w 1341438"/>
                <a:gd name="T11" fmla="*/ 1260880 h 2044700"/>
                <a:gd name="T12" fmla="*/ 557843 w 1341438"/>
                <a:gd name="T13" fmla="*/ 1290953 h 2044700"/>
                <a:gd name="T14" fmla="*/ 591906 w 1341438"/>
                <a:gd name="T15" fmla="*/ 1312892 h 2044700"/>
                <a:gd name="T16" fmla="*/ 605976 w 1341438"/>
                <a:gd name="T17" fmla="*/ 1586515 h 2044700"/>
                <a:gd name="T18" fmla="*/ 639791 w 1341438"/>
                <a:gd name="T19" fmla="*/ 1608947 h 2044700"/>
                <a:gd name="T20" fmla="*/ 680766 w 1341438"/>
                <a:gd name="T21" fmla="*/ 1600811 h 2044700"/>
                <a:gd name="T22" fmla="*/ 703475 w 1341438"/>
                <a:gd name="T23" fmla="*/ 1567534 h 2044700"/>
                <a:gd name="T24" fmla="*/ 727417 w 1341438"/>
                <a:gd name="T25" fmla="*/ 1303278 h 2044700"/>
                <a:gd name="T26" fmla="*/ 758271 w 1341438"/>
                <a:gd name="T27" fmla="*/ 1276902 h 2044700"/>
                <a:gd name="T28" fmla="*/ 779993 w 1341438"/>
                <a:gd name="T29" fmla="*/ 1243378 h 2044700"/>
                <a:gd name="T30" fmla="*/ 791100 w 1341438"/>
                <a:gd name="T31" fmla="*/ 1203690 h 2044700"/>
                <a:gd name="T32" fmla="*/ 787397 w 1341438"/>
                <a:gd name="T33" fmla="*/ 1153649 h 2044700"/>
                <a:gd name="T34" fmla="*/ 763948 w 1341438"/>
                <a:gd name="T35" fmla="*/ 1105580 h 2044700"/>
                <a:gd name="T36" fmla="*/ 724208 w 1341438"/>
                <a:gd name="T37" fmla="*/ 1070083 h 2044700"/>
                <a:gd name="T38" fmla="*/ 672621 w 1341438"/>
                <a:gd name="T39" fmla="*/ 1051842 h 2044700"/>
                <a:gd name="T40" fmla="*/ 1250210 w 1341438"/>
                <a:gd name="T41" fmla="*/ 1403360 h 2044700"/>
                <a:gd name="T42" fmla="*/ 1233672 w 1341438"/>
                <a:gd name="T43" fmla="*/ 1508125 h 2044700"/>
                <a:gd name="T44" fmla="*/ 1197387 w 1341438"/>
                <a:gd name="T45" fmla="*/ 1605249 h 2044700"/>
                <a:gd name="T46" fmla="*/ 1143331 w 1341438"/>
                <a:gd name="T47" fmla="*/ 1692266 h 2044700"/>
                <a:gd name="T48" fmla="*/ 1073230 w 1341438"/>
                <a:gd name="T49" fmla="*/ 1767450 h 2044700"/>
                <a:gd name="T50" fmla="*/ 989800 w 1341438"/>
                <a:gd name="T51" fmla="*/ 1828583 h 2044700"/>
                <a:gd name="T52" fmla="*/ 895017 w 1341438"/>
                <a:gd name="T53" fmla="*/ 1872708 h 2044700"/>
                <a:gd name="T54" fmla="*/ 791347 w 1341438"/>
                <a:gd name="T55" fmla="*/ 1898838 h 2044700"/>
                <a:gd name="T56" fmla="*/ 527977 w 1341438"/>
                <a:gd name="T57" fmla="*/ 1904754 h 2044700"/>
                <a:gd name="T58" fmla="*/ 419617 w 1341438"/>
                <a:gd name="T59" fmla="*/ 1891442 h 2044700"/>
                <a:gd name="T60" fmla="*/ 318909 w 1341438"/>
                <a:gd name="T61" fmla="*/ 1858164 h 2044700"/>
                <a:gd name="T62" fmla="*/ 228074 w 1341438"/>
                <a:gd name="T63" fmla="*/ 1807384 h 2044700"/>
                <a:gd name="T64" fmla="*/ 149581 w 1341438"/>
                <a:gd name="T65" fmla="*/ 1740827 h 2044700"/>
                <a:gd name="T66" fmla="*/ 85404 w 1341438"/>
                <a:gd name="T67" fmla="*/ 1660959 h 2044700"/>
                <a:gd name="T68" fmla="*/ 37765 w 1341438"/>
                <a:gd name="T69" fmla="*/ 1569752 h 2044700"/>
                <a:gd name="T70" fmla="*/ 8639 w 1341438"/>
                <a:gd name="T71" fmla="*/ 1469423 h 2044700"/>
                <a:gd name="T72" fmla="*/ 0 w 1341438"/>
                <a:gd name="T73" fmla="*/ 822345 h 2044700"/>
                <a:gd name="T74" fmla="*/ 768654 w 1341438"/>
                <a:gd name="T75" fmla="*/ 2712 h 2044700"/>
                <a:gd name="T76" fmla="*/ 837779 w 1341438"/>
                <a:gd name="T77" fmla="*/ 18248 h 2044700"/>
                <a:gd name="T78" fmla="*/ 900978 w 1341438"/>
                <a:gd name="T79" fmla="*/ 46359 h 2044700"/>
                <a:gd name="T80" fmla="*/ 957019 w 1341438"/>
                <a:gd name="T81" fmla="*/ 85073 h 2044700"/>
                <a:gd name="T82" fmla="*/ 1004665 w 1341438"/>
                <a:gd name="T83" fmla="*/ 133652 h 2044700"/>
                <a:gd name="T84" fmla="*/ 1041449 w 1341438"/>
                <a:gd name="T85" fmla="*/ 190368 h 2044700"/>
                <a:gd name="T86" fmla="*/ 1067124 w 1341438"/>
                <a:gd name="T87" fmla="*/ 253495 h 2044700"/>
                <a:gd name="T88" fmla="*/ 1079714 w 1341438"/>
                <a:gd name="T89" fmla="*/ 322294 h 2044700"/>
                <a:gd name="T90" fmla="*/ 877032 w 1341438"/>
                <a:gd name="T91" fmla="*/ 333637 h 2044700"/>
                <a:gd name="T92" fmla="*/ 859010 w 1341438"/>
                <a:gd name="T93" fmla="*/ 277168 h 2044700"/>
                <a:gd name="T94" fmla="*/ 821485 w 1341438"/>
                <a:gd name="T95" fmla="*/ 232781 h 2044700"/>
                <a:gd name="T96" fmla="*/ 769148 w 1341438"/>
                <a:gd name="T97" fmla="*/ 204671 h 2044700"/>
                <a:gd name="T98" fmla="*/ 543506 w 1341438"/>
                <a:gd name="T99" fmla="*/ 198012 h 2044700"/>
                <a:gd name="T100" fmla="*/ 484257 w 1341438"/>
                <a:gd name="T101" fmla="*/ 213055 h 2044700"/>
                <a:gd name="T102" fmla="*/ 437104 w 1341438"/>
                <a:gd name="T103" fmla="*/ 247577 h 2044700"/>
                <a:gd name="T104" fmla="*/ 406245 w 1341438"/>
                <a:gd name="T105" fmla="*/ 297389 h 2044700"/>
                <a:gd name="T106" fmla="*/ 396864 w 1341438"/>
                <a:gd name="T107" fmla="*/ 518088 h 2044700"/>
                <a:gd name="T108" fmla="*/ 198131 w 1341438"/>
                <a:gd name="T109" fmla="*/ 295909 h 2044700"/>
                <a:gd name="T110" fmla="*/ 215412 w 1341438"/>
                <a:gd name="T111" fmla="*/ 229083 h 2044700"/>
                <a:gd name="T112" fmla="*/ 245530 w 1341438"/>
                <a:gd name="T113" fmla="*/ 168175 h 2044700"/>
                <a:gd name="T114" fmla="*/ 286758 w 1341438"/>
                <a:gd name="T115" fmla="*/ 114418 h 2044700"/>
                <a:gd name="T116" fmla="*/ 337367 w 1341438"/>
                <a:gd name="T117" fmla="*/ 69292 h 2044700"/>
                <a:gd name="T118" fmla="*/ 396369 w 1341438"/>
                <a:gd name="T119" fmla="*/ 34522 h 2044700"/>
                <a:gd name="T120" fmla="*/ 462038 w 1341438"/>
                <a:gd name="T121" fmla="*/ 11096 h 2044700"/>
                <a:gd name="T122" fmla="*/ 532891 w 1341438"/>
                <a:gd name="T123" fmla="*/ 493 h 2044700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341438" h="2044700">
                  <a:moveTo>
                    <a:pt x="697982" y="1127125"/>
                  </a:moveTo>
                  <a:lnTo>
                    <a:pt x="690306" y="1127390"/>
                  </a:lnTo>
                  <a:lnTo>
                    <a:pt x="682365" y="1128184"/>
                  </a:lnTo>
                  <a:lnTo>
                    <a:pt x="674954" y="1128977"/>
                  </a:lnTo>
                  <a:lnTo>
                    <a:pt x="667543" y="1130036"/>
                  </a:lnTo>
                  <a:lnTo>
                    <a:pt x="660132" y="1131888"/>
                  </a:lnTo>
                  <a:lnTo>
                    <a:pt x="652985" y="1133740"/>
                  </a:lnTo>
                  <a:lnTo>
                    <a:pt x="646103" y="1136121"/>
                  </a:lnTo>
                  <a:lnTo>
                    <a:pt x="639221" y="1138767"/>
                  </a:lnTo>
                  <a:lnTo>
                    <a:pt x="632339" y="1141677"/>
                  </a:lnTo>
                  <a:lnTo>
                    <a:pt x="625987" y="1145117"/>
                  </a:lnTo>
                  <a:lnTo>
                    <a:pt x="619634" y="1148556"/>
                  </a:lnTo>
                  <a:lnTo>
                    <a:pt x="613282" y="1152525"/>
                  </a:lnTo>
                  <a:lnTo>
                    <a:pt x="607459" y="1156494"/>
                  </a:lnTo>
                  <a:lnTo>
                    <a:pt x="601900" y="1160992"/>
                  </a:lnTo>
                  <a:lnTo>
                    <a:pt x="596342" y="1165490"/>
                  </a:lnTo>
                  <a:lnTo>
                    <a:pt x="591048" y="1170517"/>
                  </a:lnTo>
                  <a:lnTo>
                    <a:pt x="586019" y="1175544"/>
                  </a:lnTo>
                  <a:lnTo>
                    <a:pt x="581255" y="1181100"/>
                  </a:lnTo>
                  <a:lnTo>
                    <a:pt x="576755" y="1186656"/>
                  </a:lnTo>
                  <a:lnTo>
                    <a:pt x="572520" y="1192213"/>
                  </a:lnTo>
                  <a:lnTo>
                    <a:pt x="568814" y="1198298"/>
                  </a:lnTo>
                  <a:lnTo>
                    <a:pt x="565109" y="1204648"/>
                  </a:lnTo>
                  <a:lnTo>
                    <a:pt x="561933" y="1210998"/>
                  </a:lnTo>
                  <a:lnTo>
                    <a:pt x="558756" y="1217613"/>
                  </a:lnTo>
                  <a:lnTo>
                    <a:pt x="555845" y="1224227"/>
                  </a:lnTo>
                  <a:lnTo>
                    <a:pt x="553463" y="1231106"/>
                  </a:lnTo>
                  <a:lnTo>
                    <a:pt x="551610" y="1238250"/>
                  </a:lnTo>
                  <a:lnTo>
                    <a:pt x="550022" y="1245394"/>
                  </a:lnTo>
                  <a:lnTo>
                    <a:pt x="548433" y="1252538"/>
                  </a:lnTo>
                  <a:lnTo>
                    <a:pt x="547639" y="1259946"/>
                  </a:lnTo>
                  <a:lnTo>
                    <a:pt x="547110" y="1267354"/>
                  </a:lnTo>
                  <a:lnTo>
                    <a:pt x="547110" y="1275027"/>
                  </a:lnTo>
                  <a:lnTo>
                    <a:pt x="547110" y="1280584"/>
                  </a:lnTo>
                  <a:lnTo>
                    <a:pt x="547375" y="1286404"/>
                  </a:lnTo>
                  <a:lnTo>
                    <a:pt x="547904" y="1291961"/>
                  </a:lnTo>
                  <a:lnTo>
                    <a:pt x="548433" y="1297517"/>
                  </a:lnTo>
                  <a:lnTo>
                    <a:pt x="549757" y="1303073"/>
                  </a:lnTo>
                  <a:lnTo>
                    <a:pt x="550816" y="1308365"/>
                  </a:lnTo>
                  <a:lnTo>
                    <a:pt x="552139" y="1313656"/>
                  </a:lnTo>
                  <a:lnTo>
                    <a:pt x="553992" y="1318948"/>
                  </a:lnTo>
                  <a:lnTo>
                    <a:pt x="555315" y="1324240"/>
                  </a:lnTo>
                  <a:lnTo>
                    <a:pt x="557433" y="1329267"/>
                  </a:lnTo>
                  <a:lnTo>
                    <a:pt x="559550" y="1334294"/>
                  </a:lnTo>
                  <a:lnTo>
                    <a:pt x="561933" y="1339321"/>
                  </a:lnTo>
                  <a:lnTo>
                    <a:pt x="564315" y="1344084"/>
                  </a:lnTo>
                  <a:lnTo>
                    <a:pt x="566962" y="1348581"/>
                  </a:lnTo>
                  <a:lnTo>
                    <a:pt x="569873" y="1353344"/>
                  </a:lnTo>
                  <a:lnTo>
                    <a:pt x="572785" y="1357842"/>
                  </a:lnTo>
                  <a:lnTo>
                    <a:pt x="576226" y="1362075"/>
                  </a:lnTo>
                  <a:lnTo>
                    <a:pt x="579402" y="1366309"/>
                  </a:lnTo>
                  <a:lnTo>
                    <a:pt x="582843" y="1370542"/>
                  </a:lnTo>
                  <a:lnTo>
                    <a:pt x="586548" y="1374511"/>
                  </a:lnTo>
                  <a:lnTo>
                    <a:pt x="590254" y="1378215"/>
                  </a:lnTo>
                  <a:lnTo>
                    <a:pt x="593960" y="1382184"/>
                  </a:lnTo>
                  <a:lnTo>
                    <a:pt x="598195" y="1385623"/>
                  </a:lnTo>
                  <a:lnTo>
                    <a:pt x="602430" y="1389327"/>
                  </a:lnTo>
                  <a:lnTo>
                    <a:pt x="606665" y="1392502"/>
                  </a:lnTo>
                  <a:lnTo>
                    <a:pt x="610900" y="1395413"/>
                  </a:lnTo>
                  <a:lnTo>
                    <a:pt x="615399" y="1398852"/>
                  </a:lnTo>
                  <a:lnTo>
                    <a:pt x="620164" y="1401498"/>
                  </a:lnTo>
                  <a:lnTo>
                    <a:pt x="624928" y="1404144"/>
                  </a:lnTo>
                  <a:lnTo>
                    <a:pt x="629693" y="1406790"/>
                  </a:lnTo>
                  <a:lnTo>
                    <a:pt x="634722" y="1409171"/>
                  </a:lnTo>
                  <a:lnTo>
                    <a:pt x="640015" y="1411288"/>
                  </a:lnTo>
                  <a:lnTo>
                    <a:pt x="640015" y="1671373"/>
                  </a:lnTo>
                  <a:lnTo>
                    <a:pt x="640280" y="1677194"/>
                  </a:lnTo>
                  <a:lnTo>
                    <a:pt x="641074" y="1682486"/>
                  </a:lnTo>
                  <a:lnTo>
                    <a:pt x="642662" y="1688306"/>
                  </a:lnTo>
                  <a:lnTo>
                    <a:pt x="644250" y="1693334"/>
                  </a:lnTo>
                  <a:lnTo>
                    <a:pt x="646633" y="1698361"/>
                  </a:lnTo>
                  <a:lnTo>
                    <a:pt x="649809" y="1702859"/>
                  </a:lnTo>
                  <a:lnTo>
                    <a:pt x="652985" y="1707356"/>
                  </a:lnTo>
                  <a:lnTo>
                    <a:pt x="656955" y="1711590"/>
                  </a:lnTo>
                  <a:lnTo>
                    <a:pt x="660926" y="1715029"/>
                  </a:lnTo>
                  <a:lnTo>
                    <a:pt x="665425" y="1718204"/>
                  </a:lnTo>
                  <a:lnTo>
                    <a:pt x="670190" y="1720850"/>
                  </a:lnTo>
                  <a:lnTo>
                    <a:pt x="675219" y="1723231"/>
                  </a:lnTo>
                  <a:lnTo>
                    <a:pt x="680777" y="1725348"/>
                  </a:lnTo>
                  <a:lnTo>
                    <a:pt x="686071" y="1726936"/>
                  </a:lnTo>
                  <a:lnTo>
                    <a:pt x="691894" y="1727465"/>
                  </a:lnTo>
                  <a:lnTo>
                    <a:pt x="697982" y="1727729"/>
                  </a:lnTo>
                  <a:lnTo>
                    <a:pt x="703805" y="1727465"/>
                  </a:lnTo>
                  <a:lnTo>
                    <a:pt x="709628" y="1726936"/>
                  </a:lnTo>
                  <a:lnTo>
                    <a:pt x="715187" y="1725348"/>
                  </a:lnTo>
                  <a:lnTo>
                    <a:pt x="720216" y="1723231"/>
                  </a:lnTo>
                  <a:lnTo>
                    <a:pt x="725245" y="1720850"/>
                  </a:lnTo>
                  <a:lnTo>
                    <a:pt x="730009" y="1718204"/>
                  </a:lnTo>
                  <a:lnTo>
                    <a:pt x="734509" y="1715029"/>
                  </a:lnTo>
                  <a:lnTo>
                    <a:pt x="738744" y="1711590"/>
                  </a:lnTo>
                  <a:lnTo>
                    <a:pt x="742714" y="1707356"/>
                  </a:lnTo>
                  <a:lnTo>
                    <a:pt x="745891" y="1702859"/>
                  </a:lnTo>
                  <a:lnTo>
                    <a:pt x="748802" y="1698361"/>
                  </a:lnTo>
                  <a:lnTo>
                    <a:pt x="751184" y="1693334"/>
                  </a:lnTo>
                  <a:lnTo>
                    <a:pt x="753302" y="1688306"/>
                  </a:lnTo>
                  <a:lnTo>
                    <a:pt x="754361" y="1682486"/>
                  </a:lnTo>
                  <a:lnTo>
                    <a:pt x="755419" y="1677194"/>
                  </a:lnTo>
                  <a:lnTo>
                    <a:pt x="755684" y="1671373"/>
                  </a:lnTo>
                  <a:lnTo>
                    <a:pt x="755684" y="1411288"/>
                  </a:lnTo>
                  <a:lnTo>
                    <a:pt x="760978" y="1409171"/>
                  </a:lnTo>
                  <a:lnTo>
                    <a:pt x="765742" y="1406790"/>
                  </a:lnTo>
                  <a:lnTo>
                    <a:pt x="770771" y="1404144"/>
                  </a:lnTo>
                  <a:lnTo>
                    <a:pt x="775536" y="1401498"/>
                  </a:lnTo>
                  <a:lnTo>
                    <a:pt x="780035" y="1398852"/>
                  </a:lnTo>
                  <a:lnTo>
                    <a:pt x="784800" y="1395942"/>
                  </a:lnTo>
                  <a:lnTo>
                    <a:pt x="789299" y="1392502"/>
                  </a:lnTo>
                  <a:lnTo>
                    <a:pt x="793534" y="1389327"/>
                  </a:lnTo>
                  <a:lnTo>
                    <a:pt x="797769" y="1385888"/>
                  </a:lnTo>
                  <a:lnTo>
                    <a:pt x="801740" y="1382184"/>
                  </a:lnTo>
                  <a:lnTo>
                    <a:pt x="805710" y="1378479"/>
                  </a:lnTo>
                  <a:lnTo>
                    <a:pt x="809680" y="1374775"/>
                  </a:lnTo>
                  <a:lnTo>
                    <a:pt x="813121" y="1370542"/>
                  </a:lnTo>
                  <a:lnTo>
                    <a:pt x="816298" y="1366573"/>
                  </a:lnTo>
                  <a:lnTo>
                    <a:pt x="820003" y="1362075"/>
                  </a:lnTo>
                  <a:lnTo>
                    <a:pt x="822915" y="1358106"/>
                  </a:lnTo>
                  <a:lnTo>
                    <a:pt x="825826" y="1353344"/>
                  </a:lnTo>
                  <a:lnTo>
                    <a:pt x="829003" y="1348846"/>
                  </a:lnTo>
                  <a:lnTo>
                    <a:pt x="831649" y="1344084"/>
                  </a:lnTo>
                  <a:lnTo>
                    <a:pt x="834032" y="1339321"/>
                  </a:lnTo>
                  <a:lnTo>
                    <a:pt x="836414" y="1334559"/>
                  </a:lnTo>
                  <a:lnTo>
                    <a:pt x="838796" y="1329531"/>
                  </a:lnTo>
                  <a:lnTo>
                    <a:pt x="840384" y="1324504"/>
                  </a:lnTo>
                  <a:lnTo>
                    <a:pt x="842237" y="1318948"/>
                  </a:lnTo>
                  <a:lnTo>
                    <a:pt x="843825" y="1313656"/>
                  </a:lnTo>
                  <a:lnTo>
                    <a:pt x="845149" y="1308365"/>
                  </a:lnTo>
                  <a:lnTo>
                    <a:pt x="846472" y="1303073"/>
                  </a:lnTo>
                  <a:lnTo>
                    <a:pt x="847266" y="1297517"/>
                  </a:lnTo>
                  <a:lnTo>
                    <a:pt x="848325" y="1291961"/>
                  </a:lnTo>
                  <a:lnTo>
                    <a:pt x="848854" y="1286404"/>
                  </a:lnTo>
                  <a:lnTo>
                    <a:pt x="849119" y="1280584"/>
                  </a:lnTo>
                  <a:lnTo>
                    <a:pt x="849119" y="1275027"/>
                  </a:lnTo>
                  <a:lnTo>
                    <a:pt x="849119" y="1267354"/>
                  </a:lnTo>
                  <a:lnTo>
                    <a:pt x="848589" y="1259946"/>
                  </a:lnTo>
                  <a:lnTo>
                    <a:pt x="847266" y="1252538"/>
                  </a:lnTo>
                  <a:lnTo>
                    <a:pt x="846207" y="1245394"/>
                  </a:lnTo>
                  <a:lnTo>
                    <a:pt x="844354" y="1238250"/>
                  </a:lnTo>
                  <a:lnTo>
                    <a:pt x="842237" y="1231106"/>
                  </a:lnTo>
                  <a:lnTo>
                    <a:pt x="839855" y="1224227"/>
                  </a:lnTo>
                  <a:lnTo>
                    <a:pt x="837208" y="1217613"/>
                  </a:lnTo>
                  <a:lnTo>
                    <a:pt x="834296" y="1210998"/>
                  </a:lnTo>
                  <a:lnTo>
                    <a:pt x="831120" y="1204648"/>
                  </a:lnTo>
                  <a:lnTo>
                    <a:pt x="827414" y="1198298"/>
                  </a:lnTo>
                  <a:lnTo>
                    <a:pt x="823444" y="1192213"/>
                  </a:lnTo>
                  <a:lnTo>
                    <a:pt x="819209" y="1186656"/>
                  </a:lnTo>
                  <a:lnTo>
                    <a:pt x="814709" y="1181100"/>
                  </a:lnTo>
                  <a:lnTo>
                    <a:pt x="809945" y="1175544"/>
                  </a:lnTo>
                  <a:lnTo>
                    <a:pt x="805181" y="1170517"/>
                  </a:lnTo>
                  <a:lnTo>
                    <a:pt x="799622" y="1165490"/>
                  </a:lnTo>
                  <a:lnTo>
                    <a:pt x="794064" y="1160992"/>
                  </a:lnTo>
                  <a:lnTo>
                    <a:pt x="788505" y="1156494"/>
                  </a:lnTo>
                  <a:lnTo>
                    <a:pt x="782417" y="1152525"/>
                  </a:lnTo>
                  <a:lnTo>
                    <a:pt x="776594" y="1148556"/>
                  </a:lnTo>
                  <a:lnTo>
                    <a:pt x="769977" y="1145117"/>
                  </a:lnTo>
                  <a:lnTo>
                    <a:pt x="763625" y="1141677"/>
                  </a:lnTo>
                  <a:lnTo>
                    <a:pt x="756743" y="1138767"/>
                  </a:lnTo>
                  <a:lnTo>
                    <a:pt x="750126" y="1136121"/>
                  </a:lnTo>
                  <a:lnTo>
                    <a:pt x="742979" y="1133740"/>
                  </a:lnTo>
                  <a:lnTo>
                    <a:pt x="735832" y="1131888"/>
                  </a:lnTo>
                  <a:lnTo>
                    <a:pt x="728686" y="1130036"/>
                  </a:lnTo>
                  <a:lnTo>
                    <a:pt x="721275" y="1128977"/>
                  </a:lnTo>
                  <a:lnTo>
                    <a:pt x="713334" y="1128184"/>
                  </a:lnTo>
                  <a:lnTo>
                    <a:pt x="705658" y="1127390"/>
                  </a:lnTo>
                  <a:lnTo>
                    <a:pt x="697982" y="1127125"/>
                  </a:lnTo>
                  <a:close/>
                  <a:moveTo>
                    <a:pt x="0" y="882650"/>
                  </a:moveTo>
                  <a:lnTo>
                    <a:pt x="1341438" y="882650"/>
                  </a:lnTo>
                  <a:lnTo>
                    <a:pt x="1341438" y="1476640"/>
                  </a:lnTo>
                  <a:lnTo>
                    <a:pt x="1341173" y="1491721"/>
                  </a:lnTo>
                  <a:lnTo>
                    <a:pt x="1340644" y="1506273"/>
                  </a:lnTo>
                  <a:lnTo>
                    <a:pt x="1339585" y="1520561"/>
                  </a:lnTo>
                  <a:lnTo>
                    <a:pt x="1338527" y="1535113"/>
                  </a:lnTo>
                  <a:lnTo>
                    <a:pt x="1336674" y="1549400"/>
                  </a:lnTo>
                  <a:lnTo>
                    <a:pt x="1334556" y="1563423"/>
                  </a:lnTo>
                  <a:lnTo>
                    <a:pt x="1332174" y="1577181"/>
                  </a:lnTo>
                  <a:lnTo>
                    <a:pt x="1329527" y="1591204"/>
                  </a:lnTo>
                  <a:lnTo>
                    <a:pt x="1326616" y="1605227"/>
                  </a:lnTo>
                  <a:lnTo>
                    <a:pt x="1322910" y="1618721"/>
                  </a:lnTo>
                  <a:lnTo>
                    <a:pt x="1319469" y="1632215"/>
                  </a:lnTo>
                  <a:lnTo>
                    <a:pt x="1315234" y="1645709"/>
                  </a:lnTo>
                  <a:lnTo>
                    <a:pt x="1310734" y="1659202"/>
                  </a:lnTo>
                  <a:lnTo>
                    <a:pt x="1305970" y="1672167"/>
                  </a:lnTo>
                  <a:lnTo>
                    <a:pt x="1300941" y="1684867"/>
                  </a:lnTo>
                  <a:lnTo>
                    <a:pt x="1295647" y="1697831"/>
                  </a:lnTo>
                  <a:lnTo>
                    <a:pt x="1290089" y="1710531"/>
                  </a:lnTo>
                  <a:lnTo>
                    <a:pt x="1284001" y="1722967"/>
                  </a:lnTo>
                  <a:lnTo>
                    <a:pt x="1277913" y="1735138"/>
                  </a:lnTo>
                  <a:lnTo>
                    <a:pt x="1271296" y="1747573"/>
                  </a:lnTo>
                  <a:lnTo>
                    <a:pt x="1264414" y="1759479"/>
                  </a:lnTo>
                  <a:lnTo>
                    <a:pt x="1257267" y="1771386"/>
                  </a:lnTo>
                  <a:lnTo>
                    <a:pt x="1249856" y="1782763"/>
                  </a:lnTo>
                  <a:lnTo>
                    <a:pt x="1242180" y="1794404"/>
                  </a:lnTo>
                  <a:lnTo>
                    <a:pt x="1233975" y="1805517"/>
                  </a:lnTo>
                  <a:lnTo>
                    <a:pt x="1226034" y="1816365"/>
                  </a:lnTo>
                  <a:lnTo>
                    <a:pt x="1217300" y="1827477"/>
                  </a:lnTo>
                  <a:lnTo>
                    <a:pt x="1208830" y="1837796"/>
                  </a:lnTo>
                  <a:lnTo>
                    <a:pt x="1199566" y="1848379"/>
                  </a:lnTo>
                  <a:lnTo>
                    <a:pt x="1190301" y="1858698"/>
                  </a:lnTo>
                  <a:lnTo>
                    <a:pt x="1180773" y="1868488"/>
                  </a:lnTo>
                  <a:lnTo>
                    <a:pt x="1171244" y="1878277"/>
                  </a:lnTo>
                  <a:lnTo>
                    <a:pt x="1161186" y="1887802"/>
                  </a:lnTo>
                  <a:lnTo>
                    <a:pt x="1150863" y="1897063"/>
                  </a:lnTo>
                  <a:lnTo>
                    <a:pt x="1140540" y="1906323"/>
                  </a:lnTo>
                  <a:lnTo>
                    <a:pt x="1129953" y="1915054"/>
                  </a:lnTo>
                  <a:lnTo>
                    <a:pt x="1118836" y="1923521"/>
                  </a:lnTo>
                  <a:lnTo>
                    <a:pt x="1107719" y="1931988"/>
                  </a:lnTo>
                  <a:lnTo>
                    <a:pt x="1096602" y="1939925"/>
                  </a:lnTo>
                  <a:lnTo>
                    <a:pt x="1085220" y="1947598"/>
                  </a:lnTo>
                  <a:lnTo>
                    <a:pt x="1073309" y="1955006"/>
                  </a:lnTo>
                  <a:lnTo>
                    <a:pt x="1061398" y="1962679"/>
                  </a:lnTo>
                  <a:lnTo>
                    <a:pt x="1049487" y="1969294"/>
                  </a:lnTo>
                  <a:lnTo>
                    <a:pt x="1037312" y="1975909"/>
                  </a:lnTo>
                  <a:lnTo>
                    <a:pt x="1024872" y="1982523"/>
                  </a:lnTo>
                  <a:lnTo>
                    <a:pt x="1011902" y="1988609"/>
                  </a:lnTo>
                  <a:lnTo>
                    <a:pt x="999197" y="1994429"/>
                  </a:lnTo>
                  <a:lnTo>
                    <a:pt x="986492" y="1999986"/>
                  </a:lnTo>
                  <a:lnTo>
                    <a:pt x="973257" y="2005013"/>
                  </a:lnTo>
                  <a:lnTo>
                    <a:pt x="959758" y="2010040"/>
                  </a:lnTo>
                  <a:lnTo>
                    <a:pt x="946524" y="2014538"/>
                  </a:lnTo>
                  <a:lnTo>
                    <a:pt x="933025" y="2019036"/>
                  </a:lnTo>
                  <a:lnTo>
                    <a:pt x="918996" y="2023004"/>
                  </a:lnTo>
                  <a:lnTo>
                    <a:pt x="905497" y="2026709"/>
                  </a:lnTo>
                  <a:lnTo>
                    <a:pt x="891469" y="2030148"/>
                  </a:lnTo>
                  <a:lnTo>
                    <a:pt x="877176" y="2033059"/>
                  </a:lnTo>
                  <a:lnTo>
                    <a:pt x="863147" y="2035704"/>
                  </a:lnTo>
                  <a:lnTo>
                    <a:pt x="848589" y="2038086"/>
                  </a:lnTo>
                  <a:lnTo>
                    <a:pt x="834296" y="2039938"/>
                  </a:lnTo>
                  <a:lnTo>
                    <a:pt x="819738" y="2041790"/>
                  </a:lnTo>
                  <a:lnTo>
                    <a:pt x="804916" y="2042848"/>
                  </a:lnTo>
                  <a:lnTo>
                    <a:pt x="789829" y="2043642"/>
                  </a:lnTo>
                  <a:lnTo>
                    <a:pt x="775006" y="2044436"/>
                  </a:lnTo>
                  <a:lnTo>
                    <a:pt x="760184" y="2044700"/>
                  </a:lnTo>
                  <a:lnTo>
                    <a:pt x="581255" y="2044700"/>
                  </a:lnTo>
                  <a:lnTo>
                    <a:pt x="566168" y="2044436"/>
                  </a:lnTo>
                  <a:lnTo>
                    <a:pt x="551080" y="2043642"/>
                  </a:lnTo>
                  <a:lnTo>
                    <a:pt x="536522" y="2042848"/>
                  </a:lnTo>
                  <a:lnTo>
                    <a:pt x="521700" y="2041790"/>
                  </a:lnTo>
                  <a:lnTo>
                    <a:pt x="507142" y="2039938"/>
                  </a:lnTo>
                  <a:lnTo>
                    <a:pt x="492584" y="2038086"/>
                  </a:lnTo>
                  <a:lnTo>
                    <a:pt x="478291" y="2035704"/>
                  </a:lnTo>
                  <a:lnTo>
                    <a:pt x="463998" y="2033059"/>
                  </a:lnTo>
                  <a:lnTo>
                    <a:pt x="449970" y="2030148"/>
                  </a:lnTo>
                  <a:lnTo>
                    <a:pt x="435941" y="2026709"/>
                  </a:lnTo>
                  <a:lnTo>
                    <a:pt x="421913" y="2023004"/>
                  </a:lnTo>
                  <a:lnTo>
                    <a:pt x="408414" y="2019036"/>
                  </a:lnTo>
                  <a:lnTo>
                    <a:pt x="394914" y="2014538"/>
                  </a:lnTo>
                  <a:lnTo>
                    <a:pt x="381151" y="2010040"/>
                  </a:lnTo>
                  <a:lnTo>
                    <a:pt x="368181" y="2005013"/>
                  </a:lnTo>
                  <a:lnTo>
                    <a:pt x="354947" y="1999986"/>
                  </a:lnTo>
                  <a:lnTo>
                    <a:pt x="341977" y="1994429"/>
                  </a:lnTo>
                  <a:lnTo>
                    <a:pt x="329007" y="1988609"/>
                  </a:lnTo>
                  <a:lnTo>
                    <a:pt x="316567" y="1982523"/>
                  </a:lnTo>
                  <a:lnTo>
                    <a:pt x="304127" y="1975909"/>
                  </a:lnTo>
                  <a:lnTo>
                    <a:pt x="291951" y="1969294"/>
                  </a:lnTo>
                  <a:lnTo>
                    <a:pt x="279775" y="1962679"/>
                  </a:lnTo>
                  <a:lnTo>
                    <a:pt x="267864" y="1955006"/>
                  </a:lnTo>
                  <a:lnTo>
                    <a:pt x="256218" y="1947598"/>
                  </a:lnTo>
                  <a:lnTo>
                    <a:pt x="244572" y="1939925"/>
                  </a:lnTo>
                  <a:lnTo>
                    <a:pt x="233190" y="1931988"/>
                  </a:lnTo>
                  <a:lnTo>
                    <a:pt x="222338" y="1923521"/>
                  </a:lnTo>
                  <a:lnTo>
                    <a:pt x="211486" y="1915054"/>
                  </a:lnTo>
                  <a:lnTo>
                    <a:pt x="200898" y="1906323"/>
                  </a:lnTo>
                  <a:lnTo>
                    <a:pt x="190311" y="1897063"/>
                  </a:lnTo>
                  <a:lnTo>
                    <a:pt x="180253" y="1887802"/>
                  </a:lnTo>
                  <a:lnTo>
                    <a:pt x="170195" y="1878277"/>
                  </a:lnTo>
                  <a:lnTo>
                    <a:pt x="160401" y="1868488"/>
                  </a:lnTo>
                  <a:lnTo>
                    <a:pt x="150872" y="1858698"/>
                  </a:lnTo>
                  <a:lnTo>
                    <a:pt x="141608" y="1848379"/>
                  </a:lnTo>
                  <a:lnTo>
                    <a:pt x="132609" y="1837796"/>
                  </a:lnTo>
                  <a:lnTo>
                    <a:pt x="124139" y="1827477"/>
                  </a:lnTo>
                  <a:lnTo>
                    <a:pt x="115404" y="1816365"/>
                  </a:lnTo>
                  <a:lnTo>
                    <a:pt x="107199" y="1805517"/>
                  </a:lnTo>
                  <a:lnTo>
                    <a:pt x="99258" y="1794404"/>
                  </a:lnTo>
                  <a:lnTo>
                    <a:pt x="91582" y="1782763"/>
                  </a:lnTo>
                  <a:lnTo>
                    <a:pt x="84171" y="1771386"/>
                  </a:lnTo>
                  <a:lnTo>
                    <a:pt x="77024" y="1759479"/>
                  </a:lnTo>
                  <a:lnTo>
                    <a:pt x="70143" y="1747573"/>
                  </a:lnTo>
                  <a:lnTo>
                    <a:pt x="63525" y="1735138"/>
                  </a:lnTo>
                  <a:lnTo>
                    <a:pt x="57438" y="1722967"/>
                  </a:lnTo>
                  <a:lnTo>
                    <a:pt x="51350" y="1710531"/>
                  </a:lnTo>
                  <a:lnTo>
                    <a:pt x="45791" y="1697831"/>
                  </a:lnTo>
                  <a:lnTo>
                    <a:pt x="40497" y="1684867"/>
                  </a:lnTo>
                  <a:lnTo>
                    <a:pt x="35204" y="1672167"/>
                  </a:lnTo>
                  <a:lnTo>
                    <a:pt x="30439" y="1659202"/>
                  </a:lnTo>
                  <a:lnTo>
                    <a:pt x="26204" y="1645709"/>
                  </a:lnTo>
                  <a:lnTo>
                    <a:pt x="21969" y="1632215"/>
                  </a:lnTo>
                  <a:lnTo>
                    <a:pt x="18264" y="1618721"/>
                  </a:lnTo>
                  <a:lnTo>
                    <a:pt x="14823" y="1605227"/>
                  </a:lnTo>
                  <a:lnTo>
                    <a:pt x="11911" y="1591204"/>
                  </a:lnTo>
                  <a:lnTo>
                    <a:pt x="9264" y="1577181"/>
                  </a:lnTo>
                  <a:lnTo>
                    <a:pt x="6882" y="1563423"/>
                  </a:lnTo>
                  <a:lnTo>
                    <a:pt x="4765" y="1549400"/>
                  </a:lnTo>
                  <a:lnTo>
                    <a:pt x="2912" y="1535113"/>
                  </a:lnTo>
                  <a:lnTo>
                    <a:pt x="1588" y="1520561"/>
                  </a:lnTo>
                  <a:lnTo>
                    <a:pt x="794" y="1506273"/>
                  </a:lnTo>
                  <a:lnTo>
                    <a:pt x="265" y="1491721"/>
                  </a:lnTo>
                  <a:lnTo>
                    <a:pt x="0" y="1476640"/>
                  </a:lnTo>
                  <a:lnTo>
                    <a:pt x="0" y="882650"/>
                  </a:lnTo>
                  <a:close/>
                  <a:moveTo>
                    <a:pt x="581233" y="0"/>
                  </a:moveTo>
                  <a:lnTo>
                    <a:pt x="591292" y="0"/>
                  </a:lnTo>
                  <a:lnTo>
                    <a:pt x="775280" y="0"/>
                  </a:lnTo>
                  <a:lnTo>
                    <a:pt x="785075" y="0"/>
                  </a:lnTo>
                  <a:lnTo>
                    <a:pt x="794870" y="529"/>
                  </a:lnTo>
                  <a:lnTo>
                    <a:pt x="804930" y="1323"/>
                  </a:lnTo>
                  <a:lnTo>
                    <a:pt x="814725" y="2117"/>
                  </a:lnTo>
                  <a:lnTo>
                    <a:pt x="824255" y="2911"/>
                  </a:lnTo>
                  <a:lnTo>
                    <a:pt x="833786" y="4499"/>
                  </a:lnTo>
                  <a:lnTo>
                    <a:pt x="843316" y="6087"/>
                  </a:lnTo>
                  <a:lnTo>
                    <a:pt x="852846" y="7675"/>
                  </a:lnTo>
                  <a:lnTo>
                    <a:pt x="861847" y="9528"/>
                  </a:lnTo>
                  <a:lnTo>
                    <a:pt x="871113" y="11910"/>
                  </a:lnTo>
                  <a:lnTo>
                    <a:pt x="880378" y="14292"/>
                  </a:lnTo>
                  <a:lnTo>
                    <a:pt x="889379" y="16939"/>
                  </a:lnTo>
                  <a:lnTo>
                    <a:pt x="898380" y="19586"/>
                  </a:lnTo>
                  <a:lnTo>
                    <a:pt x="907116" y="22762"/>
                  </a:lnTo>
                  <a:lnTo>
                    <a:pt x="916117" y="25938"/>
                  </a:lnTo>
                  <a:lnTo>
                    <a:pt x="924853" y="29643"/>
                  </a:lnTo>
                  <a:lnTo>
                    <a:pt x="933060" y="33084"/>
                  </a:lnTo>
                  <a:lnTo>
                    <a:pt x="941796" y="37054"/>
                  </a:lnTo>
                  <a:lnTo>
                    <a:pt x="950003" y="41024"/>
                  </a:lnTo>
                  <a:lnTo>
                    <a:pt x="958209" y="45259"/>
                  </a:lnTo>
                  <a:lnTo>
                    <a:pt x="966151" y="49759"/>
                  </a:lnTo>
                  <a:lnTo>
                    <a:pt x="974093" y="54258"/>
                  </a:lnTo>
                  <a:lnTo>
                    <a:pt x="982035" y="59022"/>
                  </a:lnTo>
                  <a:lnTo>
                    <a:pt x="989712" y="64051"/>
                  </a:lnTo>
                  <a:lnTo>
                    <a:pt x="997389" y="69080"/>
                  </a:lnTo>
                  <a:lnTo>
                    <a:pt x="1004802" y="74373"/>
                  </a:lnTo>
                  <a:lnTo>
                    <a:pt x="1011950" y="80196"/>
                  </a:lnTo>
                  <a:lnTo>
                    <a:pt x="1019362" y="85754"/>
                  </a:lnTo>
                  <a:lnTo>
                    <a:pt x="1026245" y="91312"/>
                  </a:lnTo>
                  <a:lnTo>
                    <a:pt x="1033128" y="97400"/>
                  </a:lnTo>
                  <a:lnTo>
                    <a:pt x="1040011" y="103752"/>
                  </a:lnTo>
                  <a:lnTo>
                    <a:pt x="1046629" y="109840"/>
                  </a:lnTo>
                  <a:lnTo>
                    <a:pt x="1052983" y="116192"/>
                  </a:lnTo>
                  <a:lnTo>
                    <a:pt x="1059336" y="122809"/>
                  </a:lnTo>
                  <a:lnTo>
                    <a:pt x="1065425" y="129426"/>
                  </a:lnTo>
                  <a:lnTo>
                    <a:pt x="1071249" y="136307"/>
                  </a:lnTo>
                  <a:lnTo>
                    <a:pt x="1077338" y="143453"/>
                  </a:lnTo>
                  <a:lnTo>
                    <a:pt x="1082633" y="150600"/>
                  </a:lnTo>
                  <a:lnTo>
                    <a:pt x="1088192" y="157746"/>
                  </a:lnTo>
                  <a:lnTo>
                    <a:pt x="1093222" y="165157"/>
                  </a:lnTo>
                  <a:lnTo>
                    <a:pt x="1098252" y="172568"/>
                  </a:lnTo>
                  <a:lnTo>
                    <a:pt x="1103546" y="180508"/>
                  </a:lnTo>
                  <a:lnTo>
                    <a:pt x="1108312" y="188183"/>
                  </a:lnTo>
                  <a:lnTo>
                    <a:pt x="1112547" y="196124"/>
                  </a:lnTo>
                  <a:lnTo>
                    <a:pt x="1116783" y="204328"/>
                  </a:lnTo>
                  <a:lnTo>
                    <a:pt x="1121019" y="212269"/>
                  </a:lnTo>
                  <a:lnTo>
                    <a:pt x="1125254" y="220474"/>
                  </a:lnTo>
                  <a:lnTo>
                    <a:pt x="1128696" y="228943"/>
                  </a:lnTo>
                  <a:lnTo>
                    <a:pt x="1132402" y="237148"/>
                  </a:lnTo>
                  <a:lnTo>
                    <a:pt x="1135579" y="245882"/>
                  </a:lnTo>
                  <a:lnTo>
                    <a:pt x="1138756" y="254617"/>
                  </a:lnTo>
                  <a:lnTo>
                    <a:pt x="1141403" y="263086"/>
                  </a:lnTo>
                  <a:lnTo>
                    <a:pt x="1144315" y="272085"/>
                  </a:lnTo>
                  <a:lnTo>
                    <a:pt x="1146962" y="281084"/>
                  </a:lnTo>
                  <a:lnTo>
                    <a:pt x="1149080" y="289818"/>
                  </a:lnTo>
                  <a:lnTo>
                    <a:pt x="1150933" y="299082"/>
                  </a:lnTo>
                  <a:lnTo>
                    <a:pt x="1152786" y="308346"/>
                  </a:lnTo>
                  <a:lnTo>
                    <a:pt x="1154375" y="317609"/>
                  </a:lnTo>
                  <a:lnTo>
                    <a:pt x="1155698" y="326873"/>
                  </a:lnTo>
                  <a:lnTo>
                    <a:pt x="1157022" y="336401"/>
                  </a:lnTo>
                  <a:lnTo>
                    <a:pt x="1157816" y="345929"/>
                  </a:lnTo>
                  <a:lnTo>
                    <a:pt x="1158610" y="355458"/>
                  </a:lnTo>
                  <a:lnTo>
                    <a:pt x="1158875" y="364986"/>
                  </a:lnTo>
                  <a:lnTo>
                    <a:pt x="1158875" y="374779"/>
                  </a:lnTo>
                  <a:lnTo>
                    <a:pt x="1158875" y="768350"/>
                  </a:lnTo>
                  <a:lnTo>
                    <a:pt x="941267" y="768350"/>
                  </a:lnTo>
                  <a:lnTo>
                    <a:pt x="941267" y="374779"/>
                  </a:lnTo>
                  <a:lnTo>
                    <a:pt x="941267" y="366309"/>
                  </a:lnTo>
                  <a:lnTo>
                    <a:pt x="940472" y="358104"/>
                  </a:lnTo>
                  <a:lnTo>
                    <a:pt x="939413" y="350164"/>
                  </a:lnTo>
                  <a:lnTo>
                    <a:pt x="937825" y="341959"/>
                  </a:lnTo>
                  <a:lnTo>
                    <a:pt x="935972" y="334284"/>
                  </a:lnTo>
                  <a:lnTo>
                    <a:pt x="933589" y="326608"/>
                  </a:lnTo>
                  <a:lnTo>
                    <a:pt x="931207" y="319197"/>
                  </a:lnTo>
                  <a:lnTo>
                    <a:pt x="928295" y="311786"/>
                  </a:lnTo>
                  <a:lnTo>
                    <a:pt x="924853" y="304640"/>
                  </a:lnTo>
                  <a:lnTo>
                    <a:pt x="921147" y="297494"/>
                  </a:lnTo>
                  <a:lnTo>
                    <a:pt x="917441" y="290612"/>
                  </a:lnTo>
                  <a:lnTo>
                    <a:pt x="912940" y="283995"/>
                  </a:lnTo>
                  <a:lnTo>
                    <a:pt x="908440" y="277643"/>
                  </a:lnTo>
                  <a:lnTo>
                    <a:pt x="903410" y="271556"/>
                  </a:lnTo>
                  <a:lnTo>
                    <a:pt x="898380" y="265733"/>
                  </a:lnTo>
                  <a:lnTo>
                    <a:pt x="892556" y="260175"/>
                  </a:lnTo>
                  <a:lnTo>
                    <a:pt x="886997" y="254881"/>
                  </a:lnTo>
                  <a:lnTo>
                    <a:pt x="880908" y="249852"/>
                  </a:lnTo>
                  <a:lnTo>
                    <a:pt x="874819" y="244824"/>
                  </a:lnTo>
                  <a:lnTo>
                    <a:pt x="868201" y="240324"/>
                  </a:lnTo>
                  <a:lnTo>
                    <a:pt x="861318" y="236089"/>
                  </a:lnTo>
                  <a:lnTo>
                    <a:pt x="854435" y="232119"/>
                  </a:lnTo>
                  <a:lnTo>
                    <a:pt x="847287" y="228679"/>
                  </a:lnTo>
                  <a:lnTo>
                    <a:pt x="839875" y="225238"/>
                  </a:lnTo>
                  <a:lnTo>
                    <a:pt x="832462" y="222326"/>
                  </a:lnTo>
                  <a:lnTo>
                    <a:pt x="824785" y="219680"/>
                  </a:lnTo>
                  <a:lnTo>
                    <a:pt x="816843" y="217562"/>
                  </a:lnTo>
                  <a:lnTo>
                    <a:pt x="808636" y="215709"/>
                  </a:lnTo>
                  <a:lnTo>
                    <a:pt x="800694" y="214386"/>
                  </a:lnTo>
                  <a:lnTo>
                    <a:pt x="792223" y="213327"/>
                  </a:lnTo>
                  <a:lnTo>
                    <a:pt x="784016" y="212533"/>
                  </a:lnTo>
                  <a:lnTo>
                    <a:pt x="775280" y="212533"/>
                  </a:lnTo>
                  <a:lnTo>
                    <a:pt x="591292" y="212533"/>
                  </a:lnTo>
                  <a:lnTo>
                    <a:pt x="582821" y="212533"/>
                  </a:lnTo>
                  <a:lnTo>
                    <a:pt x="574350" y="213327"/>
                  </a:lnTo>
                  <a:lnTo>
                    <a:pt x="566143" y="214386"/>
                  </a:lnTo>
                  <a:lnTo>
                    <a:pt x="557672" y="215709"/>
                  </a:lnTo>
                  <a:lnTo>
                    <a:pt x="549994" y="217562"/>
                  </a:lnTo>
                  <a:lnTo>
                    <a:pt x="542052" y="219680"/>
                  </a:lnTo>
                  <a:lnTo>
                    <a:pt x="534111" y="222326"/>
                  </a:lnTo>
                  <a:lnTo>
                    <a:pt x="526698" y="225238"/>
                  </a:lnTo>
                  <a:lnTo>
                    <a:pt x="519286" y="228679"/>
                  </a:lnTo>
                  <a:lnTo>
                    <a:pt x="512138" y="232119"/>
                  </a:lnTo>
                  <a:lnTo>
                    <a:pt x="505255" y="236089"/>
                  </a:lnTo>
                  <a:lnTo>
                    <a:pt x="498372" y="240324"/>
                  </a:lnTo>
                  <a:lnTo>
                    <a:pt x="492283" y="244824"/>
                  </a:lnTo>
                  <a:lnTo>
                    <a:pt x="485930" y="249852"/>
                  </a:lnTo>
                  <a:lnTo>
                    <a:pt x="479841" y="254881"/>
                  </a:lnTo>
                  <a:lnTo>
                    <a:pt x="474017" y="260175"/>
                  </a:lnTo>
                  <a:lnTo>
                    <a:pt x="468722" y="265733"/>
                  </a:lnTo>
                  <a:lnTo>
                    <a:pt x="463427" y="271556"/>
                  </a:lnTo>
                  <a:lnTo>
                    <a:pt x="458662" y="277643"/>
                  </a:lnTo>
                  <a:lnTo>
                    <a:pt x="453897" y="283995"/>
                  </a:lnTo>
                  <a:lnTo>
                    <a:pt x="449397" y="290612"/>
                  </a:lnTo>
                  <a:lnTo>
                    <a:pt x="445426" y="297494"/>
                  </a:lnTo>
                  <a:lnTo>
                    <a:pt x="441984" y="304640"/>
                  </a:lnTo>
                  <a:lnTo>
                    <a:pt x="438543" y="311786"/>
                  </a:lnTo>
                  <a:lnTo>
                    <a:pt x="435631" y="319197"/>
                  </a:lnTo>
                  <a:lnTo>
                    <a:pt x="432983" y="326608"/>
                  </a:lnTo>
                  <a:lnTo>
                    <a:pt x="430601" y="334284"/>
                  </a:lnTo>
                  <a:lnTo>
                    <a:pt x="428748" y="341959"/>
                  </a:lnTo>
                  <a:lnTo>
                    <a:pt x="427424" y="350164"/>
                  </a:lnTo>
                  <a:lnTo>
                    <a:pt x="426365" y="358104"/>
                  </a:lnTo>
                  <a:lnTo>
                    <a:pt x="425571" y="366309"/>
                  </a:lnTo>
                  <a:lnTo>
                    <a:pt x="425571" y="374779"/>
                  </a:lnTo>
                  <a:lnTo>
                    <a:pt x="425571" y="556081"/>
                  </a:lnTo>
                  <a:lnTo>
                    <a:pt x="207962" y="556081"/>
                  </a:lnTo>
                  <a:lnTo>
                    <a:pt x="207962" y="374779"/>
                  </a:lnTo>
                  <a:lnTo>
                    <a:pt x="207962" y="364986"/>
                  </a:lnTo>
                  <a:lnTo>
                    <a:pt x="208492" y="355458"/>
                  </a:lnTo>
                  <a:lnTo>
                    <a:pt x="209021" y="345929"/>
                  </a:lnTo>
                  <a:lnTo>
                    <a:pt x="210080" y="336401"/>
                  </a:lnTo>
                  <a:lnTo>
                    <a:pt x="210874" y="326873"/>
                  </a:lnTo>
                  <a:lnTo>
                    <a:pt x="212463" y="317609"/>
                  </a:lnTo>
                  <a:lnTo>
                    <a:pt x="213786" y="308346"/>
                  </a:lnTo>
                  <a:lnTo>
                    <a:pt x="215639" y="299082"/>
                  </a:lnTo>
                  <a:lnTo>
                    <a:pt x="217757" y="289818"/>
                  </a:lnTo>
                  <a:lnTo>
                    <a:pt x="220140" y="281084"/>
                  </a:lnTo>
                  <a:lnTo>
                    <a:pt x="222522" y="272085"/>
                  </a:lnTo>
                  <a:lnTo>
                    <a:pt x="225170" y="263086"/>
                  </a:lnTo>
                  <a:lnTo>
                    <a:pt x="228082" y="254617"/>
                  </a:lnTo>
                  <a:lnTo>
                    <a:pt x="230994" y="245882"/>
                  </a:lnTo>
                  <a:lnTo>
                    <a:pt x="234435" y="237148"/>
                  </a:lnTo>
                  <a:lnTo>
                    <a:pt x="237877" y="228943"/>
                  </a:lnTo>
                  <a:lnTo>
                    <a:pt x="241848" y="220474"/>
                  </a:lnTo>
                  <a:lnTo>
                    <a:pt x="245819" y="212269"/>
                  </a:lnTo>
                  <a:lnTo>
                    <a:pt x="249790" y="204328"/>
                  </a:lnTo>
                  <a:lnTo>
                    <a:pt x="254025" y="196124"/>
                  </a:lnTo>
                  <a:lnTo>
                    <a:pt x="258791" y="188183"/>
                  </a:lnTo>
                  <a:lnTo>
                    <a:pt x="263291" y="180508"/>
                  </a:lnTo>
                  <a:lnTo>
                    <a:pt x="268321" y="172568"/>
                  </a:lnTo>
                  <a:lnTo>
                    <a:pt x="273351" y="165157"/>
                  </a:lnTo>
                  <a:lnTo>
                    <a:pt x="278645" y="157746"/>
                  </a:lnTo>
                  <a:lnTo>
                    <a:pt x="284205" y="150600"/>
                  </a:lnTo>
                  <a:lnTo>
                    <a:pt x="289764" y="143453"/>
                  </a:lnTo>
                  <a:lnTo>
                    <a:pt x="295323" y="136307"/>
                  </a:lnTo>
                  <a:lnTo>
                    <a:pt x="301412" y="129426"/>
                  </a:lnTo>
                  <a:lnTo>
                    <a:pt x="307501" y="122809"/>
                  </a:lnTo>
                  <a:lnTo>
                    <a:pt x="313855" y="116192"/>
                  </a:lnTo>
                  <a:lnTo>
                    <a:pt x="320208" y="109840"/>
                  </a:lnTo>
                  <a:lnTo>
                    <a:pt x="326562" y="103752"/>
                  </a:lnTo>
                  <a:lnTo>
                    <a:pt x="333445" y="97400"/>
                  </a:lnTo>
                  <a:lnTo>
                    <a:pt x="340328" y="91312"/>
                  </a:lnTo>
                  <a:lnTo>
                    <a:pt x="347475" y="85754"/>
                  </a:lnTo>
                  <a:lnTo>
                    <a:pt x="354623" y="80196"/>
                  </a:lnTo>
                  <a:lnTo>
                    <a:pt x="361771" y="74373"/>
                  </a:lnTo>
                  <a:lnTo>
                    <a:pt x="369183" y="69080"/>
                  </a:lnTo>
                  <a:lnTo>
                    <a:pt x="377125" y="64051"/>
                  </a:lnTo>
                  <a:lnTo>
                    <a:pt x="384802" y="59022"/>
                  </a:lnTo>
                  <a:lnTo>
                    <a:pt x="392480" y="54258"/>
                  </a:lnTo>
                  <a:lnTo>
                    <a:pt x="400422" y="49759"/>
                  </a:lnTo>
                  <a:lnTo>
                    <a:pt x="408628" y="45259"/>
                  </a:lnTo>
                  <a:lnTo>
                    <a:pt x="416570" y="41024"/>
                  </a:lnTo>
                  <a:lnTo>
                    <a:pt x="425041" y="37054"/>
                  </a:lnTo>
                  <a:lnTo>
                    <a:pt x="433513" y="33084"/>
                  </a:lnTo>
                  <a:lnTo>
                    <a:pt x="441984" y="29643"/>
                  </a:lnTo>
                  <a:lnTo>
                    <a:pt x="450456" y="25938"/>
                  </a:lnTo>
                  <a:lnTo>
                    <a:pt x="459456" y="22762"/>
                  </a:lnTo>
                  <a:lnTo>
                    <a:pt x="468457" y="19586"/>
                  </a:lnTo>
                  <a:lnTo>
                    <a:pt x="477458" y="16939"/>
                  </a:lnTo>
                  <a:lnTo>
                    <a:pt x="486194" y="14292"/>
                  </a:lnTo>
                  <a:lnTo>
                    <a:pt x="495460" y="11910"/>
                  </a:lnTo>
                  <a:lnTo>
                    <a:pt x="504725" y="9528"/>
                  </a:lnTo>
                  <a:lnTo>
                    <a:pt x="513991" y="7675"/>
                  </a:lnTo>
                  <a:lnTo>
                    <a:pt x="523521" y="6087"/>
                  </a:lnTo>
                  <a:lnTo>
                    <a:pt x="533052" y="4499"/>
                  </a:lnTo>
                  <a:lnTo>
                    <a:pt x="542582" y="2911"/>
                  </a:lnTo>
                  <a:lnTo>
                    <a:pt x="552112" y="2117"/>
                  </a:lnTo>
                  <a:lnTo>
                    <a:pt x="561907" y="1323"/>
                  </a:lnTo>
                  <a:lnTo>
                    <a:pt x="571438" y="529"/>
                  </a:lnTo>
                  <a:lnTo>
                    <a:pt x="58123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85" name="PA-A000320141217B96PPSH-1810"/>
            <p:cNvSpPr/>
            <p:nvPr>
              <p:custDataLst>
                <p:tags r:id="rId3"/>
              </p:custDataLst>
            </p:nvPr>
          </p:nvSpPr>
          <p:spPr bwMode="auto">
            <a:xfrm>
              <a:off x="15309" y="841"/>
              <a:ext cx="318" cy="291"/>
            </a:xfrm>
            <a:custGeom>
              <a:avLst/>
              <a:gdLst>
                <a:gd name="T0" fmla="*/ 493597 w 1939925"/>
                <a:gd name="T1" fmla="*/ 1733079 h 1768475"/>
                <a:gd name="T2" fmla="*/ 432444 w 1939925"/>
                <a:gd name="T3" fmla="*/ 1731256 h 1768475"/>
                <a:gd name="T4" fmla="*/ 382481 w 1939925"/>
                <a:gd name="T5" fmla="*/ 1692447 h 1768475"/>
                <a:gd name="T6" fmla="*/ 366347 w 1939925"/>
                <a:gd name="T7" fmla="*/ 1634364 h 1768475"/>
                <a:gd name="T8" fmla="*/ 388987 w 1939925"/>
                <a:gd name="T9" fmla="*/ 1577845 h 1768475"/>
                <a:gd name="T10" fmla="*/ 978135 w 1939925"/>
                <a:gd name="T11" fmla="*/ 1097558 h 1768475"/>
                <a:gd name="T12" fmla="*/ 1023934 w 1939925"/>
                <a:gd name="T13" fmla="*/ 1140795 h 1768475"/>
                <a:gd name="T14" fmla="*/ 1033823 w 1939925"/>
                <a:gd name="T15" fmla="*/ 1199919 h 1768475"/>
                <a:gd name="T16" fmla="*/ 1005459 w 1939925"/>
                <a:gd name="T17" fmla="*/ 1254615 h 1768475"/>
                <a:gd name="T18" fmla="*/ 907874 w 1939925"/>
                <a:gd name="T19" fmla="*/ 1091828 h 1768475"/>
                <a:gd name="T20" fmla="*/ 1354102 w 1939925"/>
                <a:gd name="T21" fmla="*/ 401443 h 1768475"/>
                <a:gd name="T22" fmla="*/ 1253373 w 1939925"/>
                <a:gd name="T23" fmla="*/ 436780 h 1768475"/>
                <a:gd name="T24" fmla="*/ 1166143 w 1939925"/>
                <a:gd name="T25" fmla="*/ 503817 h 1768475"/>
                <a:gd name="T26" fmla="*/ 1105912 w 1939925"/>
                <a:gd name="T27" fmla="*/ 593460 h 1768475"/>
                <a:gd name="T28" fmla="*/ 1079172 w 1939925"/>
                <a:gd name="T29" fmla="*/ 694015 h 1768475"/>
                <a:gd name="T30" fmla="*/ 1084624 w 1939925"/>
                <a:gd name="T31" fmla="*/ 797429 h 1768475"/>
                <a:gd name="T32" fmla="*/ 1123047 w 1939925"/>
                <a:gd name="T33" fmla="*/ 895126 h 1768475"/>
                <a:gd name="T34" fmla="*/ 1194440 w 1939925"/>
                <a:gd name="T35" fmla="*/ 979052 h 1768475"/>
                <a:gd name="T36" fmla="*/ 1287641 w 1939925"/>
                <a:gd name="T37" fmla="*/ 1035436 h 1768475"/>
                <a:gd name="T38" fmla="*/ 1390967 w 1939925"/>
                <a:gd name="T39" fmla="*/ 1059341 h 1768475"/>
                <a:gd name="T40" fmla="*/ 1496370 w 1939925"/>
                <a:gd name="T41" fmla="*/ 1051286 h 1768475"/>
                <a:gd name="T42" fmla="*/ 1595282 w 1939925"/>
                <a:gd name="T43" fmla="*/ 1011011 h 1768475"/>
                <a:gd name="T44" fmla="*/ 1679656 w 1939925"/>
                <a:gd name="T45" fmla="*/ 939297 h 1768475"/>
                <a:gd name="T46" fmla="*/ 1734434 w 1939925"/>
                <a:gd name="T47" fmla="*/ 847576 h 1768475"/>
                <a:gd name="T48" fmla="*/ 1756501 w 1939925"/>
                <a:gd name="T49" fmla="*/ 745722 h 1768475"/>
                <a:gd name="T50" fmla="*/ 1745858 w 1939925"/>
                <a:gd name="T51" fmla="*/ 643087 h 1768475"/>
                <a:gd name="T52" fmla="*/ 1701983 w 1939925"/>
                <a:gd name="T53" fmla="*/ 546950 h 1768475"/>
                <a:gd name="T54" fmla="*/ 1626436 w 1939925"/>
                <a:gd name="T55" fmla="*/ 466141 h 1768475"/>
                <a:gd name="T56" fmla="*/ 1531417 w 1939925"/>
                <a:gd name="T57" fmla="*/ 414954 h 1768475"/>
                <a:gd name="T58" fmla="*/ 1427053 w 1939925"/>
                <a:gd name="T59" fmla="*/ 395727 h 1768475"/>
                <a:gd name="T60" fmla="*/ 1512985 w 1939925"/>
                <a:gd name="T61" fmla="*/ 260353 h 1768475"/>
                <a:gd name="T62" fmla="*/ 1657070 w 1939925"/>
                <a:gd name="T63" fmla="*/ 312580 h 1768475"/>
                <a:gd name="T64" fmla="*/ 1781425 w 1939925"/>
                <a:gd name="T65" fmla="*/ 410277 h 1768475"/>
                <a:gd name="T66" fmla="*/ 1865799 w 1939925"/>
                <a:gd name="T67" fmla="*/ 540454 h 1768475"/>
                <a:gd name="T68" fmla="*/ 1903182 w 1939925"/>
                <a:gd name="T69" fmla="*/ 684921 h 1768475"/>
                <a:gd name="T70" fmla="*/ 1893317 w 1939925"/>
                <a:gd name="T71" fmla="*/ 833285 h 1768475"/>
                <a:gd name="T72" fmla="*/ 1836202 w 1939925"/>
                <a:gd name="T73" fmla="*/ 972816 h 1768475"/>
                <a:gd name="T74" fmla="*/ 1732358 w 1939925"/>
                <a:gd name="T75" fmla="*/ 1092339 h 1768475"/>
                <a:gd name="T76" fmla="*/ 1598138 w 1939925"/>
                <a:gd name="T77" fmla="*/ 1171069 h 1768475"/>
                <a:gd name="T78" fmla="*/ 1449639 w 1939925"/>
                <a:gd name="T79" fmla="*/ 1204327 h 1768475"/>
                <a:gd name="T80" fmla="*/ 1298285 w 1939925"/>
                <a:gd name="T81" fmla="*/ 1190816 h 1768475"/>
                <a:gd name="T82" fmla="*/ 1156537 w 1939925"/>
                <a:gd name="T83" fmla="*/ 1131574 h 1768475"/>
                <a:gd name="T84" fmla="*/ 1036855 w 1939925"/>
                <a:gd name="T85" fmla="*/ 1027122 h 1768475"/>
                <a:gd name="T86" fmla="*/ 959751 w 1939925"/>
                <a:gd name="T87" fmla="*/ 894346 h 1768475"/>
                <a:gd name="T88" fmla="*/ 929636 w 1939925"/>
                <a:gd name="T89" fmla="*/ 748060 h 1768475"/>
                <a:gd name="T90" fmla="*/ 946770 w 1939925"/>
                <a:gd name="T91" fmla="*/ 600475 h 1768475"/>
                <a:gd name="T92" fmla="*/ 1011154 w 1939925"/>
                <a:gd name="T93" fmla="*/ 463023 h 1768475"/>
                <a:gd name="T94" fmla="*/ 1120711 w 1939925"/>
                <a:gd name="T95" fmla="*/ 348696 h 1768475"/>
                <a:gd name="T96" fmla="*/ 1258305 w 1939925"/>
                <a:gd name="T97" fmla="*/ 276463 h 1768475"/>
                <a:gd name="T98" fmla="*/ 1408102 w 1939925"/>
                <a:gd name="T99" fmla="*/ 250999 h 1768475"/>
                <a:gd name="T100" fmla="*/ 1083489 w 1939925"/>
                <a:gd name="T101" fmla="*/ 222937 h 1768475"/>
                <a:gd name="T102" fmla="*/ 944546 w 1939925"/>
                <a:gd name="T103" fmla="*/ 340381 h 1768475"/>
                <a:gd name="T104" fmla="*/ 856506 w 1939925"/>
                <a:gd name="T105" fmla="*/ 472636 h 1768475"/>
                <a:gd name="T106" fmla="*/ 807682 w 1939925"/>
                <a:gd name="T107" fmla="*/ 618663 h 1768475"/>
                <a:gd name="T108" fmla="*/ 798333 w 1939925"/>
                <a:gd name="T109" fmla="*/ 770666 h 1768475"/>
                <a:gd name="T110" fmla="*/ 828198 w 1939925"/>
                <a:gd name="T111" fmla="*/ 920849 h 1768475"/>
                <a:gd name="T112" fmla="*/ 7532 w 1939925"/>
                <a:gd name="T113" fmla="*/ 162136 h 1768475"/>
                <a:gd name="T114" fmla="*/ 43371 w 1939925"/>
                <a:gd name="T115" fmla="*/ 49888 h 1768475"/>
                <a:gd name="T116" fmla="*/ 126736 w 1939925"/>
                <a:gd name="T117" fmla="*/ 5977 h 1768475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939925" h="1768475">
                  <a:moveTo>
                    <a:pt x="829650" y="1186581"/>
                  </a:moveTo>
                  <a:lnTo>
                    <a:pt x="972217" y="1327678"/>
                  </a:lnTo>
                  <a:lnTo>
                    <a:pt x="545575" y="1739831"/>
                  </a:lnTo>
                  <a:lnTo>
                    <a:pt x="541865" y="1743544"/>
                  </a:lnTo>
                  <a:lnTo>
                    <a:pt x="537890" y="1746727"/>
                  </a:lnTo>
                  <a:lnTo>
                    <a:pt x="533650" y="1749645"/>
                  </a:lnTo>
                  <a:lnTo>
                    <a:pt x="529675" y="1752297"/>
                  </a:lnTo>
                  <a:lnTo>
                    <a:pt x="525435" y="1755214"/>
                  </a:lnTo>
                  <a:lnTo>
                    <a:pt x="520930" y="1757601"/>
                  </a:lnTo>
                  <a:lnTo>
                    <a:pt x="516425" y="1759458"/>
                  </a:lnTo>
                  <a:lnTo>
                    <a:pt x="511921" y="1761314"/>
                  </a:lnTo>
                  <a:lnTo>
                    <a:pt x="507416" y="1763171"/>
                  </a:lnTo>
                  <a:lnTo>
                    <a:pt x="502646" y="1764762"/>
                  </a:lnTo>
                  <a:lnTo>
                    <a:pt x="497876" y="1765823"/>
                  </a:lnTo>
                  <a:lnTo>
                    <a:pt x="493106" y="1766619"/>
                  </a:lnTo>
                  <a:lnTo>
                    <a:pt x="488336" y="1767680"/>
                  </a:lnTo>
                  <a:lnTo>
                    <a:pt x="483566" y="1768210"/>
                  </a:lnTo>
                  <a:lnTo>
                    <a:pt x="478531" y="1768475"/>
                  </a:lnTo>
                  <a:lnTo>
                    <a:pt x="473761" y="1768475"/>
                  </a:lnTo>
                  <a:lnTo>
                    <a:pt x="468991" y="1768475"/>
                  </a:lnTo>
                  <a:lnTo>
                    <a:pt x="463956" y="1767945"/>
                  </a:lnTo>
                  <a:lnTo>
                    <a:pt x="459186" y="1767414"/>
                  </a:lnTo>
                  <a:lnTo>
                    <a:pt x="454417" y="1766619"/>
                  </a:lnTo>
                  <a:lnTo>
                    <a:pt x="449647" y="1765558"/>
                  </a:lnTo>
                  <a:lnTo>
                    <a:pt x="444877" y="1764232"/>
                  </a:lnTo>
                  <a:lnTo>
                    <a:pt x="440372" y="1762906"/>
                  </a:lnTo>
                  <a:lnTo>
                    <a:pt x="435602" y="1761049"/>
                  </a:lnTo>
                  <a:lnTo>
                    <a:pt x="431097" y="1758927"/>
                  </a:lnTo>
                  <a:lnTo>
                    <a:pt x="426857" y="1756805"/>
                  </a:lnTo>
                  <a:lnTo>
                    <a:pt x="422352" y="1754419"/>
                  </a:lnTo>
                  <a:lnTo>
                    <a:pt x="418112" y="1751766"/>
                  </a:lnTo>
                  <a:lnTo>
                    <a:pt x="413872" y="1749114"/>
                  </a:lnTo>
                  <a:lnTo>
                    <a:pt x="410162" y="1745931"/>
                  </a:lnTo>
                  <a:lnTo>
                    <a:pt x="406187" y="1742484"/>
                  </a:lnTo>
                  <a:lnTo>
                    <a:pt x="402212" y="1739036"/>
                  </a:lnTo>
                  <a:lnTo>
                    <a:pt x="398768" y="1735323"/>
                  </a:lnTo>
                  <a:lnTo>
                    <a:pt x="395323" y="1731610"/>
                  </a:lnTo>
                  <a:lnTo>
                    <a:pt x="392143" y="1727366"/>
                  </a:lnTo>
                  <a:lnTo>
                    <a:pt x="389493" y="1723388"/>
                  </a:lnTo>
                  <a:lnTo>
                    <a:pt x="386843" y="1719409"/>
                  </a:lnTo>
                  <a:lnTo>
                    <a:pt x="384458" y="1714901"/>
                  </a:lnTo>
                  <a:lnTo>
                    <a:pt x="382338" y="1710657"/>
                  </a:lnTo>
                  <a:lnTo>
                    <a:pt x="380218" y="1706148"/>
                  </a:lnTo>
                  <a:lnTo>
                    <a:pt x="378363" y="1701640"/>
                  </a:lnTo>
                  <a:lnTo>
                    <a:pt x="377038" y="1696866"/>
                  </a:lnTo>
                  <a:lnTo>
                    <a:pt x="375713" y="1692357"/>
                  </a:lnTo>
                  <a:lnTo>
                    <a:pt x="374918" y="1687583"/>
                  </a:lnTo>
                  <a:lnTo>
                    <a:pt x="373858" y="1682809"/>
                  </a:lnTo>
                  <a:lnTo>
                    <a:pt x="373328" y="1678565"/>
                  </a:lnTo>
                  <a:lnTo>
                    <a:pt x="373063" y="1673791"/>
                  </a:lnTo>
                  <a:lnTo>
                    <a:pt x="373063" y="1669017"/>
                  </a:lnTo>
                  <a:lnTo>
                    <a:pt x="373063" y="1664243"/>
                  </a:lnTo>
                  <a:lnTo>
                    <a:pt x="373593" y="1659469"/>
                  </a:lnTo>
                  <a:lnTo>
                    <a:pt x="374388" y="1654695"/>
                  </a:lnTo>
                  <a:lnTo>
                    <a:pt x="374918" y="1649921"/>
                  </a:lnTo>
                  <a:lnTo>
                    <a:pt x="375978" y="1645413"/>
                  </a:lnTo>
                  <a:lnTo>
                    <a:pt x="377303" y="1640639"/>
                  </a:lnTo>
                  <a:lnTo>
                    <a:pt x="379158" y="1636130"/>
                  </a:lnTo>
                  <a:lnTo>
                    <a:pt x="380483" y="1631621"/>
                  </a:lnTo>
                  <a:lnTo>
                    <a:pt x="382603" y="1627113"/>
                  </a:lnTo>
                  <a:lnTo>
                    <a:pt x="384988" y="1622869"/>
                  </a:lnTo>
                  <a:lnTo>
                    <a:pt x="387373" y="1618625"/>
                  </a:lnTo>
                  <a:lnTo>
                    <a:pt x="390023" y="1614382"/>
                  </a:lnTo>
                  <a:lnTo>
                    <a:pt x="392938" y="1610404"/>
                  </a:lnTo>
                  <a:lnTo>
                    <a:pt x="396118" y="1606690"/>
                  </a:lnTo>
                  <a:lnTo>
                    <a:pt x="399563" y="1602712"/>
                  </a:lnTo>
                  <a:lnTo>
                    <a:pt x="403272" y="1599264"/>
                  </a:lnTo>
                  <a:lnTo>
                    <a:pt x="829650" y="1186581"/>
                  </a:lnTo>
                  <a:close/>
                  <a:moveTo>
                    <a:pt x="953403" y="1108075"/>
                  </a:moveTo>
                  <a:lnTo>
                    <a:pt x="958173" y="1108340"/>
                  </a:lnTo>
                  <a:lnTo>
                    <a:pt x="963208" y="1108606"/>
                  </a:lnTo>
                  <a:lnTo>
                    <a:pt x="967978" y="1109136"/>
                  </a:lnTo>
                  <a:lnTo>
                    <a:pt x="972747" y="1109932"/>
                  </a:lnTo>
                  <a:lnTo>
                    <a:pt x="977517" y="1110993"/>
                  </a:lnTo>
                  <a:lnTo>
                    <a:pt x="982287" y="1112053"/>
                  </a:lnTo>
                  <a:lnTo>
                    <a:pt x="986792" y="1113910"/>
                  </a:lnTo>
                  <a:lnTo>
                    <a:pt x="991562" y="1115501"/>
                  </a:lnTo>
                  <a:lnTo>
                    <a:pt x="996067" y="1117623"/>
                  </a:lnTo>
                  <a:lnTo>
                    <a:pt x="1000307" y="1119480"/>
                  </a:lnTo>
                  <a:lnTo>
                    <a:pt x="1004547" y="1121867"/>
                  </a:lnTo>
                  <a:lnTo>
                    <a:pt x="1009052" y="1124784"/>
                  </a:lnTo>
                  <a:lnTo>
                    <a:pt x="1013292" y="1127701"/>
                  </a:lnTo>
                  <a:lnTo>
                    <a:pt x="1017002" y="1130619"/>
                  </a:lnTo>
                  <a:lnTo>
                    <a:pt x="1020977" y="1133802"/>
                  </a:lnTo>
                  <a:lnTo>
                    <a:pt x="1024952" y="1137515"/>
                  </a:lnTo>
                  <a:lnTo>
                    <a:pt x="1028396" y="1140963"/>
                  </a:lnTo>
                  <a:lnTo>
                    <a:pt x="1031576" y="1144941"/>
                  </a:lnTo>
                  <a:lnTo>
                    <a:pt x="1034756" y="1149184"/>
                  </a:lnTo>
                  <a:lnTo>
                    <a:pt x="1037671" y="1152897"/>
                  </a:lnTo>
                  <a:lnTo>
                    <a:pt x="1040321" y="1157141"/>
                  </a:lnTo>
                  <a:lnTo>
                    <a:pt x="1042706" y="1161650"/>
                  </a:lnTo>
                  <a:lnTo>
                    <a:pt x="1044826" y="1165893"/>
                  </a:lnTo>
                  <a:lnTo>
                    <a:pt x="1046946" y="1170402"/>
                  </a:lnTo>
                  <a:lnTo>
                    <a:pt x="1048801" y="1174646"/>
                  </a:lnTo>
                  <a:lnTo>
                    <a:pt x="1049861" y="1179420"/>
                  </a:lnTo>
                  <a:lnTo>
                    <a:pt x="1051451" y="1183928"/>
                  </a:lnTo>
                  <a:lnTo>
                    <a:pt x="1052246" y="1188702"/>
                  </a:lnTo>
                  <a:lnTo>
                    <a:pt x="1053041" y="1193476"/>
                  </a:lnTo>
                  <a:lnTo>
                    <a:pt x="1053836" y="1197985"/>
                  </a:lnTo>
                  <a:lnTo>
                    <a:pt x="1054101" y="1202759"/>
                  </a:lnTo>
                  <a:lnTo>
                    <a:pt x="1054101" y="1207533"/>
                  </a:lnTo>
                  <a:lnTo>
                    <a:pt x="1053836" y="1212307"/>
                  </a:lnTo>
                  <a:lnTo>
                    <a:pt x="1053571" y="1217081"/>
                  </a:lnTo>
                  <a:lnTo>
                    <a:pt x="1052776" y="1221855"/>
                  </a:lnTo>
                  <a:lnTo>
                    <a:pt x="1051981" y="1226629"/>
                  </a:lnTo>
                  <a:lnTo>
                    <a:pt x="1051186" y="1231138"/>
                  </a:lnTo>
                  <a:lnTo>
                    <a:pt x="1049596" y="1235912"/>
                  </a:lnTo>
                  <a:lnTo>
                    <a:pt x="1048006" y="1240420"/>
                  </a:lnTo>
                  <a:lnTo>
                    <a:pt x="1046416" y="1244929"/>
                  </a:lnTo>
                  <a:lnTo>
                    <a:pt x="1044561" y="1249438"/>
                  </a:lnTo>
                  <a:lnTo>
                    <a:pt x="1042176" y="1253681"/>
                  </a:lnTo>
                  <a:lnTo>
                    <a:pt x="1039791" y="1257925"/>
                  </a:lnTo>
                  <a:lnTo>
                    <a:pt x="1037141" y="1262168"/>
                  </a:lnTo>
                  <a:lnTo>
                    <a:pt x="1033961" y="1266147"/>
                  </a:lnTo>
                  <a:lnTo>
                    <a:pt x="1031046" y="1269860"/>
                  </a:lnTo>
                  <a:lnTo>
                    <a:pt x="1027601" y="1273838"/>
                  </a:lnTo>
                  <a:lnTo>
                    <a:pt x="1023892" y="1277551"/>
                  </a:lnTo>
                  <a:lnTo>
                    <a:pt x="1018592" y="1282856"/>
                  </a:lnTo>
                  <a:lnTo>
                    <a:pt x="876024" y="1141758"/>
                  </a:lnTo>
                  <a:lnTo>
                    <a:pt x="881589" y="1136719"/>
                  </a:lnTo>
                  <a:lnTo>
                    <a:pt x="885299" y="1133006"/>
                  </a:lnTo>
                  <a:lnTo>
                    <a:pt x="889274" y="1129823"/>
                  </a:lnTo>
                  <a:lnTo>
                    <a:pt x="893514" y="1126641"/>
                  </a:lnTo>
                  <a:lnTo>
                    <a:pt x="897489" y="1123988"/>
                  </a:lnTo>
                  <a:lnTo>
                    <a:pt x="901729" y="1121336"/>
                  </a:lnTo>
                  <a:lnTo>
                    <a:pt x="906234" y="1118949"/>
                  </a:lnTo>
                  <a:lnTo>
                    <a:pt x="910738" y="1116827"/>
                  </a:lnTo>
                  <a:lnTo>
                    <a:pt x="915243" y="1115236"/>
                  </a:lnTo>
                  <a:lnTo>
                    <a:pt x="919748" y="1113380"/>
                  </a:lnTo>
                  <a:lnTo>
                    <a:pt x="924518" y="1111788"/>
                  </a:lnTo>
                  <a:lnTo>
                    <a:pt x="929288" y="1110727"/>
                  </a:lnTo>
                  <a:lnTo>
                    <a:pt x="934058" y="1109666"/>
                  </a:lnTo>
                  <a:lnTo>
                    <a:pt x="938828" y="1108871"/>
                  </a:lnTo>
                  <a:lnTo>
                    <a:pt x="943598" y="1108606"/>
                  </a:lnTo>
                  <a:lnTo>
                    <a:pt x="948633" y="1108340"/>
                  </a:lnTo>
                  <a:lnTo>
                    <a:pt x="953403" y="1108075"/>
                  </a:lnTo>
                  <a:close/>
                  <a:moveTo>
                    <a:pt x="1428629" y="402961"/>
                  </a:moveTo>
                  <a:lnTo>
                    <a:pt x="1420169" y="403755"/>
                  </a:lnTo>
                  <a:lnTo>
                    <a:pt x="1411974" y="404284"/>
                  </a:lnTo>
                  <a:lnTo>
                    <a:pt x="1403514" y="405078"/>
                  </a:lnTo>
                  <a:lnTo>
                    <a:pt x="1395318" y="406136"/>
                  </a:lnTo>
                  <a:lnTo>
                    <a:pt x="1387123" y="407194"/>
                  </a:lnTo>
                  <a:lnTo>
                    <a:pt x="1378927" y="408782"/>
                  </a:lnTo>
                  <a:lnTo>
                    <a:pt x="1370467" y="410105"/>
                  </a:lnTo>
                  <a:lnTo>
                    <a:pt x="1362536" y="411957"/>
                  </a:lnTo>
                  <a:lnTo>
                    <a:pt x="1354605" y="414074"/>
                  </a:lnTo>
                  <a:lnTo>
                    <a:pt x="1346409" y="416190"/>
                  </a:lnTo>
                  <a:lnTo>
                    <a:pt x="1338478" y="418571"/>
                  </a:lnTo>
                  <a:lnTo>
                    <a:pt x="1330547" y="421217"/>
                  </a:lnTo>
                  <a:lnTo>
                    <a:pt x="1322352" y="423863"/>
                  </a:lnTo>
                  <a:lnTo>
                    <a:pt x="1314685" y="426774"/>
                  </a:lnTo>
                  <a:lnTo>
                    <a:pt x="1307018" y="430213"/>
                  </a:lnTo>
                  <a:lnTo>
                    <a:pt x="1299351" y="433388"/>
                  </a:lnTo>
                  <a:lnTo>
                    <a:pt x="1291420" y="436828"/>
                  </a:lnTo>
                  <a:lnTo>
                    <a:pt x="1283753" y="440796"/>
                  </a:lnTo>
                  <a:lnTo>
                    <a:pt x="1276351" y="444765"/>
                  </a:lnTo>
                  <a:lnTo>
                    <a:pt x="1268948" y="448734"/>
                  </a:lnTo>
                  <a:lnTo>
                    <a:pt x="1261546" y="452967"/>
                  </a:lnTo>
                  <a:lnTo>
                    <a:pt x="1254408" y="457465"/>
                  </a:lnTo>
                  <a:lnTo>
                    <a:pt x="1247270" y="462228"/>
                  </a:lnTo>
                  <a:lnTo>
                    <a:pt x="1240132" y="466990"/>
                  </a:lnTo>
                  <a:lnTo>
                    <a:pt x="1232994" y="472282"/>
                  </a:lnTo>
                  <a:lnTo>
                    <a:pt x="1226120" y="477309"/>
                  </a:lnTo>
                  <a:lnTo>
                    <a:pt x="1219246" y="483130"/>
                  </a:lnTo>
                  <a:lnTo>
                    <a:pt x="1212637" y="488686"/>
                  </a:lnTo>
                  <a:lnTo>
                    <a:pt x="1206292" y="494771"/>
                  </a:lnTo>
                  <a:lnTo>
                    <a:pt x="1199683" y="500592"/>
                  </a:lnTo>
                  <a:lnTo>
                    <a:pt x="1193338" y="506942"/>
                  </a:lnTo>
                  <a:lnTo>
                    <a:pt x="1187522" y="513028"/>
                  </a:lnTo>
                  <a:lnTo>
                    <a:pt x="1181441" y="519642"/>
                  </a:lnTo>
                  <a:lnTo>
                    <a:pt x="1175889" y="526257"/>
                  </a:lnTo>
                  <a:lnTo>
                    <a:pt x="1170338" y="532871"/>
                  </a:lnTo>
                  <a:lnTo>
                    <a:pt x="1165050" y="539486"/>
                  </a:lnTo>
                  <a:lnTo>
                    <a:pt x="1160027" y="546365"/>
                  </a:lnTo>
                  <a:lnTo>
                    <a:pt x="1155004" y="553509"/>
                  </a:lnTo>
                  <a:lnTo>
                    <a:pt x="1150245" y="560388"/>
                  </a:lnTo>
                  <a:lnTo>
                    <a:pt x="1145751" y="567532"/>
                  </a:lnTo>
                  <a:lnTo>
                    <a:pt x="1141785" y="574940"/>
                  </a:lnTo>
                  <a:lnTo>
                    <a:pt x="1137555" y="582084"/>
                  </a:lnTo>
                  <a:lnTo>
                    <a:pt x="1133590" y="589492"/>
                  </a:lnTo>
                  <a:lnTo>
                    <a:pt x="1129889" y="596901"/>
                  </a:lnTo>
                  <a:lnTo>
                    <a:pt x="1126187" y="604309"/>
                  </a:lnTo>
                  <a:lnTo>
                    <a:pt x="1123015" y="612246"/>
                  </a:lnTo>
                  <a:lnTo>
                    <a:pt x="1119843" y="619919"/>
                  </a:lnTo>
                  <a:lnTo>
                    <a:pt x="1116934" y="627328"/>
                  </a:lnTo>
                  <a:lnTo>
                    <a:pt x="1114291" y="635265"/>
                  </a:lnTo>
                  <a:lnTo>
                    <a:pt x="1111647" y="643203"/>
                  </a:lnTo>
                  <a:lnTo>
                    <a:pt x="1109532" y="650876"/>
                  </a:lnTo>
                  <a:lnTo>
                    <a:pt x="1107153" y="658813"/>
                  </a:lnTo>
                  <a:lnTo>
                    <a:pt x="1105302" y="666486"/>
                  </a:lnTo>
                  <a:lnTo>
                    <a:pt x="1103716" y="674688"/>
                  </a:lnTo>
                  <a:lnTo>
                    <a:pt x="1102130" y="682626"/>
                  </a:lnTo>
                  <a:lnTo>
                    <a:pt x="1100808" y="690828"/>
                  </a:lnTo>
                  <a:lnTo>
                    <a:pt x="1099750" y="698765"/>
                  </a:lnTo>
                  <a:lnTo>
                    <a:pt x="1098957" y="706703"/>
                  </a:lnTo>
                  <a:lnTo>
                    <a:pt x="1097900" y="715169"/>
                  </a:lnTo>
                  <a:lnTo>
                    <a:pt x="1097371" y="723107"/>
                  </a:lnTo>
                  <a:lnTo>
                    <a:pt x="1097107" y="731044"/>
                  </a:lnTo>
                  <a:lnTo>
                    <a:pt x="1097107" y="739246"/>
                  </a:lnTo>
                  <a:lnTo>
                    <a:pt x="1097107" y="747449"/>
                  </a:lnTo>
                  <a:lnTo>
                    <a:pt x="1097371" y="755651"/>
                  </a:lnTo>
                  <a:lnTo>
                    <a:pt x="1097635" y="763588"/>
                  </a:lnTo>
                  <a:lnTo>
                    <a:pt x="1098164" y="771526"/>
                  </a:lnTo>
                  <a:lnTo>
                    <a:pt x="1099221" y="779992"/>
                  </a:lnTo>
                  <a:lnTo>
                    <a:pt x="1100279" y="787930"/>
                  </a:lnTo>
                  <a:lnTo>
                    <a:pt x="1101601" y="796132"/>
                  </a:lnTo>
                  <a:lnTo>
                    <a:pt x="1102923" y="804069"/>
                  </a:lnTo>
                  <a:lnTo>
                    <a:pt x="1104509" y="812007"/>
                  </a:lnTo>
                  <a:lnTo>
                    <a:pt x="1106360" y="819944"/>
                  </a:lnTo>
                  <a:lnTo>
                    <a:pt x="1108475" y="827882"/>
                  </a:lnTo>
                  <a:lnTo>
                    <a:pt x="1110854" y="835819"/>
                  </a:lnTo>
                  <a:lnTo>
                    <a:pt x="1113233" y="843757"/>
                  </a:lnTo>
                  <a:lnTo>
                    <a:pt x="1115877" y="851430"/>
                  </a:lnTo>
                  <a:lnTo>
                    <a:pt x="1118521" y="859103"/>
                  </a:lnTo>
                  <a:lnTo>
                    <a:pt x="1121429" y="866776"/>
                  </a:lnTo>
                  <a:lnTo>
                    <a:pt x="1124601" y="874449"/>
                  </a:lnTo>
                  <a:lnTo>
                    <a:pt x="1128302" y="882121"/>
                  </a:lnTo>
                  <a:lnTo>
                    <a:pt x="1131739" y="889530"/>
                  </a:lnTo>
                  <a:lnTo>
                    <a:pt x="1135705" y="896938"/>
                  </a:lnTo>
                  <a:lnTo>
                    <a:pt x="1139670" y="904346"/>
                  </a:lnTo>
                  <a:lnTo>
                    <a:pt x="1143636" y="911490"/>
                  </a:lnTo>
                  <a:lnTo>
                    <a:pt x="1148130" y="918634"/>
                  </a:lnTo>
                  <a:lnTo>
                    <a:pt x="1152889" y="925778"/>
                  </a:lnTo>
                  <a:lnTo>
                    <a:pt x="1157648" y="932921"/>
                  </a:lnTo>
                  <a:lnTo>
                    <a:pt x="1162671" y="939801"/>
                  </a:lnTo>
                  <a:lnTo>
                    <a:pt x="1167958" y="946680"/>
                  </a:lnTo>
                  <a:lnTo>
                    <a:pt x="1173510" y="953294"/>
                  </a:lnTo>
                  <a:lnTo>
                    <a:pt x="1178798" y="959909"/>
                  </a:lnTo>
                  <a:lnTo>
                    <a:pt x="1184878" y="966524"/>
                  </a:lnTo>
                  <a:lnTo>
                    <a:pt x="1190694" y="972874"/>
                  </a:lnTo>
                  <a:lnTo>
                    <a:pt x="1197039" y="979224"/>
                  </a:lnTo>
                  <a:lnTo>
                    <a:pt x="1203120" y="985309"/>
                  </a:lnTo>
                  <a:lnTo>
                    <a:pt x="1209729" y="991130"/>
                  </a:lnTo>
                  <a:lnTo>
                    <a:pt x="1216338" y="996951"/>
                  </a:lnTo>
                  <a:lnTo>
                    <a:pt x="1223212" y="1002507"/>
                  </a:lnTo>
                  <a:lnTo>
                    <a:pt x="1230086" y="1007799"/>
                  </a:lnTo>
                  <a:lnTo>
                    <a:pt x="1236695" y="1013090"/>
                  </a:lnTo>
                  <a:lnTo>
                    <a:pt x="1243833" y="1017853"/>
                  </a:lnTo>
                  <a:lnTo>
                    <a:pt x="1250971" y="1022615"/>
                  </a:lnTo>
                  <a:lnTo>
                    <a:pt x="1258109" y="1027378"/>
                  </a:lnTo>
                  <a:lnTo>
                    <a:pt x="1265776" y="1031876"/>
                  </a:lnTo>
                  <a:lnTo>
                    <a:pt x="1273178" y="1036109"/>
                  </a:lnTo>
                  <a:lnTo>
                    <a:pt x="1280581" y="1040078"/>
                  </a:lnTo>
                  <a:lnTo>
                    <a:pt x="1287983" y="1043782"/>
                  </a:lnTo>
                  <a:lnTo>
                    <a:pt x="1295650" y="1047486"/>
                  </a:lnTo>
                  <a:lnTo>
                    <a:pt x="1303317" y="1050926"/>
                  </a:lnTo>
                  <a:lnTo>
                    <a:pt x="1311248" y="1054365"/>
                  </a:lnTo>
                  <a:lnTo>
                    <a:pt x="1318915" y="1057276"/>
                  </a:lnTo>
                  <a:lnTo>
                    <a:pt x="1326846" y="1060186"/>
                  </a:lnTo>
                  <a:lnTo>
                    <a:pt x="1334513" y="1062832"/>
                  </a:lnTo>
                  <a:lnTo>
                    <a:pt x="1342708" y="1065213"/>
                  </a:lnTo>
                  <a:lnTo>
                    <a:pt x="1350639" y="1067330"/>
                  </a:lnTo>
                  <a:lnTo>
                    <a:pt x="1358835" y="1069446"/>
                  </a:lnTo>
                  <a:lnTo>
                    <a:pt x="1367030" y="1071563"/>
                  </a:lnTo>
                  <a:lnTo>
                    <a:pt x="1374962" y="1072886"/>
                  </a:lnTo>
                  <a:lnTo>
                    <a:pt x="1383422" y="1074738"/>
                  </a:lnTo>
                  <a:lnTo>
                    <a:pt x="1391353" y="1076061"/>
                  </a:lnTo>
                  <a:lnTo>
                    <a:pt x="1399813" y="1077119"/>
                  </a:lnTo>
                  <a:lnTo>
                    <a:pt x="1408008" y="1078178"/>
                  </a:lnTo>
                  <a:lnTo>
                    <a:pt x="1416468" y="1078707"/>
                  </a:lnTo>
                  <a:lnTo>
                    <a:pt x="1424399" y="1079236"/>
                  </a:lnTo>
                  <a:lnTo>
                    <a:pt x="1432859" y="1079501"/>
                  </a:lnTo>
                  <a:lnTo>
                    <a:pt x="1441055" y="1079765"/>
                  </a:lnTo>
                  <a:lnTo>
                    <a:pt x="1449515" y="1079501"/>
                  </a:lnTo>
                  <a:lnTo>
                    <a:pt x="1457710" y="1079501"/>
                  </a:lnTo>
                  <a:lnTo>
                    <a:pt x="1465906" y="1078971"/>
                  </a:lnTo>
                  <a:lnTo>
                    <a:pt x="1474366" y="1078442"/>
                  </a:lnTo>
                  <a:lnTo>
                    <a:pt x="1482561" y="1077384"/>
                  </a:lnTo>
                  <a:lnTo>
                    <a:pt x="1490757" y="1076590"/>
                  </a:lnTo>
                  <a:lnTo>
                    <a:pt x="1498952" y="1075267"/>
                  </a:lnTo>
                  <a:lnTo>
                    <a:pt x="1507412" y="1073944"/>
                  </a:lnTo>
                  <a:lnTo>
                    <a:pt x="1515343" y="1072357"/>
                  </a:lnTo>
                  <a:lnTo>
                    <a:pt x="1523803" y="1070505"/>
                  </a:lnTo>
                  <a:lnTo>
                    <a:pt x="1531734" y="1068653"/>
                  </a:lnTo>
                  <a:lnTo>
                    <a:pt x="1539666" y="1066536"/>
                  </a:lnTo>
                  <a:lnTo>
                    <a:pt x="1547861" y="1064155"/>
                  </a:lnTo>
                  <a:lnTo>
                    <a:pt x="1555792" y="1061509"/>
                  </a:lnTo>
                  <a:lnTo>
                    <a:pt x="1563459" y="1058599"/>
                  </a:lnTo>
                  <a:lnTo>
                    <a:pt x="1571655" y="1055688"/>
                  </a:lnTo>
                  <a:lnTo>
                    <a:pt x="1579321" y="1052513"/>
                  </a:lnTo>
                  <a:lnTo>
                    <a:pt x="1586988" y="1049074"/>
                  </a:lnTo>
                  <a:lnTo>
                    <a:pt x="1594655" y="1045634"/>
                  </a:lnTo>
                  <a:lnTo>
                    <a:pt x="1602322" y="1041930"/>
                  </a:lnTo>
                  <a:lnTo>
                    <a:pt x="1609988" y="1037961"/>
                  </a:lnTo>
                  <a:lnTo>
                    <a:pt x="1617391" y="1033728"/>
                  </a:lnTo>
                  <a:lnTo>
                    <a:pt x="1624529" y="1029494"/>
                  </a:lnTo>
                  <a:lnTo>
                    <a:pt x="1631931" y="1024996"/>
                  </a:lnTo>
                  <a:lnTo>
                    <a:pt x="1639069" y="1020234"/>
                  </a:lnTo>
                  <a:lnTo>
                    <a:pt x="1646208" y="1015471"/>
                  </a:lnTo>
                  <a:lnTo>
                    <a:pt x="1653081" y="1010180"/>
                  </a:lnTo>
                  <a:lnTo>
                    <a:pt x="1659955" y="1005153"/>
                  </a:lnTo>
                  <a:lnTo>
                    <a:pt x="1666829" y="999596"/>
                  </a:lnTo>
                  <a:lnTo>
                    <a:pt x="1673438" y="993776"/>
                  </a:lnTo>
                  <a:lnTo>
                    <a:pt x="1680047" y="987955"/>
                  </a:lnTo>
                  <a:lnTo>
                    <a:pt x="1686392" y="981869"/>
                  </a:lnTo>
                  <a:lnTo>
                    <a:pt x="1692473" y="975784"/>
                  </a:lnTo>
                  <a:lnTo>
                    <a:pt x="1698818" y="969434"/>
                  </a:lnTo>
                  <a:lnTo>
                    <a:pt x="1704898" y="962819"/>
                  </a:lnTo>
                  <a:lnTo>
                    <a:pt x="1710450" y="956469"/>
                  </a:lnTo>
                  <a:lnTo>
                    <a:pt x="1715737" y="949855"/>
                  </a:lnTo>
                  <a:lnTo>
                    <a:pt x="1721025" y="942976"/>
                  </a:lnTo>
                  <a:lnTo>
                    <a:pt x="1726048" y="936096"/>
                  </a:lnTo>
                  <a:lnTo>
                    <a:pt x="1731335" y="929217"/>
                  </a:lnTo>
                  <a:lnTo>
                    <a:pt x="1735565" y="922074"/>
                  </a:lnTo>
                  <a:lnTo>
                    <a:pt x="1740060" y="914930"/>
                  </a:lnTo>
                  <a:lnTo>
                    <a:pt x="1744554" y="907786"/>
                  </a:lnTo>
                  <a:lnTo>
                    <a:pt x="1748784" y="900378"/>
                  </a:lnTo>
                  <a:lnTo>
                    <a:pt x="1752750" y="892969"/>
                  </a:lnTo>
                  <a:lnTo>
                    <a:pt x="1756186" y="885561"/>
                  </a:lnTo>
                  <a:lnTo>
                    <a:pt x="1759888" y="878153"/>
                  </a:lnTo>
                  <a:lnTo>
                    <a:pt x="1763060" y="870480"/>
                  </a:lnTo>
                  <a:lnTo>
                    <a:pt x="1766232" y="863071"/>
                  </a:lnTo>
                  <a:lnTo>
                    <a:pt x="1769405" y="855134"/>
                  </a:lnTo>
                  <a:lnTo>
                    <a:pt x="1772049" y="847461"/>
                  </a:lnTo>
                  <a:lnTo>
                    <a:pt x="1774428" y="839524"/>
                  </a:lnTo>
                  <a:lnTo>
                    <a:pt x="1776807" y="831851"/>
                  </a:lnTo>
                  <a:lnTo>
                    <a:pt x="1778922" y="823649"/>
                  </a:lnTo>
                  <a:lnTo>
                    <a:pt x="1780773" y="815976"/>
                  </a:lnTo>
                  <a:lnTo>
                    <a:pt x="1782624" y="808038"/>
                  </a:lnTo>
                  <a:lnTo>
                    <a:pt x="1784210" y="799836"/>
                  </a:lnTo>
                  <a:lnTo>
                    <a:pt x="1785267" y="791899"/>
                  </a:lnTo>
                  <a:lnTo>
                    <a:pt x="1786589" y="783961"/>
                  </a:lnTo>
                  <a:lnTo>
                    <a:pt x="1787382" y="775759"/>
                  </a:lnTo>
                  <a:lnTo>
                    <a:pt x="1788440" y="767821"/>
                  </a:lnTo>
                  <a:lnTo>
                    <a:pt x="1788704" y="759355"/>
                  </a:lnTo>
                  <a:lnTo>
                    <a:pt x="1789233" y="751417"/>
                  </a:lnTo>
                  <a:lnTo>
                    <a:pt x="1789233" y="743480"/>
                  </a:lnTo>
                  <a:lnTo>
                    <a:pt x="1789233" y="735278"/>
                  </a:lnTo>
                  <a:lnTo>
                    <a:pt x="1788968" y="727076"/>
                  </a:lnTo>
                  <a:lnTo>
                    <a:pt x="1788704" y="718874"/>
                  </a:lnTo>
                  <a:lnTo>
                    <a:pt x="1787647" y="710936"/>
                  </a:lnTo>
                  <a:lnTo>
                    <a:pt x="1787118" y="702999"/>
                  </a:lnTo>
                  <a:lnTo>
                    <a:pt x="1786060" y="694796"/>
                  </a:lnTo>
                  <a:lnTo>
                    <a:pt x="1784739" y="686594"/>
                  </a:lnTo>
                  <a:lnTo>
                    <a:pt x="1783152" y="678392"/>
                  </a:lnTo>
                  <a:lnTo>
                    <a:pt x="1781830" y="670719"/>
                  </a:lnTo>
                  <a:lnTo>
                    <a:pt x="1779715" y="662782"/>
                  </a:lnTo>
                  <a:lnTo>
                    <a:pt x="1777865" y="654844"/>
                  </a:lnTo>
                  <a:lnTo>
                    <a:pt x="1775486" y="646907"/>
                  </a:lnTo>
                  <a:lnTo>
                    <a:pt x="1773106" y="638969"/>
                  </a:lnTo>
                  <a:lnTo>
                    <a:pt x="1770462" y="631296"/>
                  </a:lnTo>
                  <a:lnTo>
                    <a:pt x="1767554" y="623359"/>
                  </a:lnTo>
                  <a:lnTo>
                    <a:pt x="1764646" y="615686"/>
                  </a:lnTo>
                  <a:lnTo>
                    <a:pt x="1761209" y="608278"/>
                  </a:lnTo>
                  <a:lnTo>
                    <a:pt x="1758037" y="600605"/>
                  </a:lnTo>
                  <a:lnTo>
                    <a:pt x="1754336" y="593196"/>
                  </a:lnTo>
                  <a:lnTo>
                    <a:pt x="1750634" y="585788"/>
                  </a:lnTo>
                  <a:lnTo>
                    <a:pt x="1746405" y="578380"/>
                  </a:lnTo>
                  <a:lnTo>
                    <a:pt x="1742175" y="571236"/>
                  </a:lnTo>
                  <a:lnTo>
                    <a:pt x="1737680" y="564092"/>
                  </a:lnTo>
                  <a:lnTo>
                    <a:pt x="1733186" y="556949"/>
                  </a:lnTo>
                  <a:lnTo>
                    <a:pt x="1728427" y="549805"/>
                  </a:lnTo>
                  <a:lnTo>
                    <a:pt x="1723404" y="542926"/>
                  </a:lnTo>
                  <a:lnTo>
                    <a:pt x="1718117" y="536046"/>
                  </a:lnTo>
                  <a:lnTo>
                    <a:pt x="1712829" y="529167"/>
                  </a:lnTo>
                  <a:lnTo>
                    <a:pt x="1707278" y="522553"/>
                  </a:lnTo>
                  <a:lnTo>
                    <a:pt x="1701461" y="516203"/>
                  </a:lnTo>
                  <a:lnTo>
                    <a:pt x="1695381" y="509853"/>
                  </a:lnTo>
                  <a:lnTo>
                    <a:pt x="1689300" y="503238"/>
                  </a:lnTo>
                  <a:lnTo>
                    <a:pt x="1682691" y="497417"/>
                  </a:lnTo>
                  <a:lnTo>
                    <a:pt x="1676346" y="491332"/>
                  </a:lnTo>
                  <a:lnTo>
                    <a:pt x="1669737" y="485776"/>
                  </a:lnTo>
                  <a:lnTo>
                    <a:pt x="1663127" y="479955"/>
                  </a:lnTo>
                  <a:lnTo>
                    <a:pt x="1656254" y="474663"/>
                  </a:lnTo>
                  <a:lnTo>
                    <a:pt x="1649116" y="469371"/>
                  </a:lnTo>
                  <a:lnTo>
                    <a:pt x="1642242" y="464609"/>
                  </a:lnTo>
                  <a:lnTo>
                    <a:pt x="1635104" y="459846"/>
                  </a:lnTo>
                  <a:lnTo>
                    <a:pt x="1627966" y="455084"/>
                  </a:lnTo>
                  <a:lnTo>
                    <a:pt x="1620563" y="450586"/>
                  </a:lnTo>
                  <a:lnTo>
                    <a:pt x="1613161" y="446353"/>
                  </a:lnTo>
                  <a:lnTo>
                    <a:pt x="1605759" y="442649"/>
                  </a:lnTo>
                  <a:lnTo>
                    <a:pt x="1598356" y="438680"/>
                  </a:lnTo>
                  <a:lnTo>
                    <a:pt x="1590689" y="435240"/>
                  </a:lnTo>
                  <a:lnTo>
                    <a:pt x="1582758" y="431536"/>
                  </a:lnTo>
                  <a:lnTo>
                    <a:pt x="1575091" y="428361"/>
                  </a:lnTo>
                  <a:lnTo>
                    <a:pt x="1567425" y="425451"/>
                  </a:lnTo>
                  <a:lnTo>
                    <a:pt x="1559493" y="422540"/>
                  </a:lnTo>
                  <a:lnTo>
                    <a:pt x="1551298" y="419894"/>
                  </a:lnTo>
                  <a:lnTo>
                    <a:pt x="1543631" y="417249"/>
                  </a:lnTo>
                  <a:lnTo>
                    <a:pt x="1535436" y="415132"/>
                  </a:lnTo>
                  <a:lnTo>
                    <a:pt x="1527240" y="413015"/>
                  </a:lnTo>
                  <a:lnTo>
                    <a:pt x="1519309" y="411163"/>
                  </a:lnTo>
                  <a:lnTo>
                    <a:pt x="1511113" y="409576"/>
                  </a:lnTo>
                  <a:lnTo>
                    <a:pt x="1502918" y="407988"/>
                  </a:lnTo>
                  <a:lnTo>
                    <a:pt x="1494458" y="406665"/>
                  </a:lnTo>
                  <a:lnTo>
                    <a:pt x="1486527" y="405342"/>
                  </a:lnTo>
                  <a:lnTo>
                    <a:pt x="1478331" y="404549"/>
                  </a:lnTo>
                  <a:lnTo>
                    <a:pt x="1469871" y="404019"/>
                  </a:lnTo>
                  <a:lnTo>
                    <a:pt x="1461676" y="403226"/>
                  </a:lnTo>
                  <a:lnTo>
                    <a:pt x="1453216" y="402961"/>
                  </a:lnTo>
                  <a:lnTo>
                    <a:pt x="1445020" y="402961"/>
                  </a:lnTo>
                  <a:lnTo>
                    <a:pt x="1436560" y="402961"/>
                  </a:lnTo>
                  <a:lnTo>
                    <a:pt x="1428629" y="402961"/>
                  </a:lnTo>
                  <a:close/>
                  <a:moveTo>
                    <a:pt x="1433917" y="255588"/>
                  </a:moveTo>
                  <a:lnTo>
                    <a:pt x="1445813" y="255588"/>
                  </a:lnTo>
                  <a:lnTo>
                    <a:pt x="1457710" y="255853"/>
                  </a:lnTo>
                  <a:lnTo>
                    <a:pt x="1469871" y="256117"/>
                  </a:lnTo>
                  <a:lnTo>
                    <a:pt x="1481768" y="256911"/>
                  </a:lnTo>
                  <a:lnTo>
                    <a:pt x="1493665" y="257969"/>
                  </a:lnTo>
                  <a:lnTo>
                    <a:pt x="1505297" y="259292"/>
                  </a:lnTo>
                  <a:lnTo>
                    <a:pt x="1517194" y="260880"/>
                  </a:lnTo>
                  <a:lnTo>
                    <a:pt x="1529091" y="262732"/>
                  </a:lnTo>
                  <a:lnTo>
                    <a:pt x="1540723" y="265113"/>
                  </a:lnTo>
                  <a:lnTo>
                    <a:pt x="1552620" y="267494"/>
                  </a:lnTo>
                  <a:lnTo>
                    <a:pt x="1564252" y="270140"/>
                  </a:lnTo>
                  <a:lnTo>
                    <a:pt x="1575620" y="273051"/>
                  </a:lnTo>
                  <a:lnTo>
                    <a:pt x="1587252" y="276226"/>
                  </a:lnTo>
                  <a:lnTo>
                    <a:pt x="1598885" y="279930"/>
                  </a:lnTo>
                  <a:lnTo>
                    <a:pt x="1610253" y="283634"/>
                  </a:lnTo>
                  <a:lnTo>
                    <a:pt x="1621621" y="287603"/>
                  </a:lnTo>
                  <a:lnTo>
                    <a:pt x="1632725" y="292101"/>
                  </a:lnTo>
                  <a:lnTo>
                    <a:pt x="1643828" y="296863"/>
                  </a:lnTo>
                  <a:lnTo>
                    <a:pt x="1654932" y="301626"/>
                  </a:lnTo>
                  <a:lnTo>
                    <a:pt x="1665771" y="306917"/>
                  </a:lnTo>
                  <a:lnTo>
                    <a:pt x="1676875" y="312209"/>
                  </a:lnTo>
                  <a:lnTo>
                    <a:pt x="1687450" y="318294"/>
                  </a:lnTo>
                  <a:lnTo>
                    <a:pt x="1698024" y="324115"/>
                  </a:lnTo>
                  <a:lnTo>
                    <a:pt x="1708599" y="330465"/>
                  </a:lnTo>
                  <a:lnTo>
                    <a:pt x="1719174" y="337080"/>
                  </a:lnTo>
                  <a:lnTo>
                    <a:pt x="1729220" y="343694"/>
                  </a:lnTo>
                  <a:lnTo>
                    <a:pt x="1739266" y="350838"/>
                  </a:lnTo>
                  <a:lnTo>
                    <a:pt x="1749048" y="358511"/>
                  </a:lnTo>
                  <a:lnTo>
                    <a:pt x="1758830" y="366184"/>
                  </a:lnTo>
                  <a:lnTo>
                    <a:pt x="1768612" y="374121"/>
                  </a:lnTo>
                  <a:lnTo>
                    <a:pt x="1778129" y="382588"/>
                  </a:lnTo>
                  <a:lnTo>
                    <a:pt x="1787382" y="391055"/>
                  </a:lnTo>
                  <a:lnTo>
                    <a:pt x="1796635" y="399786"/>
                  </a:lnTo>
                  <a:lnTo>
                    <a:pt x="1805624" y="409046"/>
                  </a:lnTo>
                  <a:lnTo>
                    <a:pt x="1814084" y="417778"/>
                  </a:lnTo>
                  <a:lnTo>
                    <a:pt x="1822544" y="427303"/>
                  </a:lnTo>
                  <a:lnTo>
                    <a:pt x="1830475" y="436828"/>
                  </a:lnTo>
                  <a:lnTo>
                    <a:pt x="1838142" y="446353"/>
                  </a:lnTo>
                  <a:lnTo>
                    <a:pt x="1845808" y="456407"/>
                  </a:lnTo>
                  <a:lnTo>
                    <a:pt x="1852947" y="466461"/>
                  </a:lnTo>
                  <a:lnTo>
                    <a:pt x="1859556" y="476515"/>
                  </a:lnTo>
                  <a:lnTo>
                    <a:pt x="1866430" y="486569"/>
                  </a:lnTo>
                  <a:lnTo>
                    <a:pt x="1872774" y="497153"/>
                  </a:lnTo>
                  <a:lnTo>
                    <a:pt x="1878591" y="507471"/>
                  </a:lnTo>
                  <a:lnTo>
                    <a:pt x="1884671" y="517790"/>
                  </a:lnTo>
                  <a:lnTo>
                    <a:pt x="1889959" y="528638"/>
                  </a:lnTo>
                  <a:lnTo>
                    <a:pt x="1895246" y="539221"/>
                  </a:lnTo>
                  <a:lnTo>
                    <a:pt x="1900005" y="550334"/>
                  </a:lnTo>
                  <a:lnTo>
                    <a:pt x="1904764" y="560917"/>
                  </a:lnTo>
                  <a:lnTo>
                    <a:pt x="1908993" y="572294"/>
                  </a:lnTo>
                  <a:lnTo>
                    <a:pt x="1913223" y="583407"/>
                  </a:lnTo>
                  <a:lnTo>
                    <a:pt x="1916925" y="594519"/>
                  </a:lnTo>
                  <a:lnTo>
                    <a:pt x="1920361" y="605632"/>
                  </a:lnTo>
                  <a:lnTo>
                    <a:pt x="1923534" y="617009"/>
                  </a:lnTo>
                  <a:lnTo>
                    <a:pt x="1926442" y="628651"/>
                  </a:lnTo>
                  <a:lnTo>
                    <a:pt x="1929350" y="639763"/>
                  </a:lnTo>
                  <a:lnTo>
                    <a:pt x="1931729" y="651405"/>
                  </a:lnTo>
                  <a:lnTo>
                    <a:pt x="1933580" y="662782"/>
                  </a:lnTo>
                  <a:lnTo>
                    <a:pt x="1935431" y="674424"/>
                  </a:lnTo>
                  <a:lnTo>
                    <a:pt x="1937017" y="686065"/>
                  </a:lnTo>
                  <a:lnTo>
                    <a:pt x="1938074" y="697442"/>
                  </a:lnTo>
                  <a:lnTo>
                    <a:pt x="1939132" y="709084"/>
                  </a:lnTo>
                  <a:lnTo>
                    <a:pt x="1939661" y="720726"/>
                  </a:lnTo>
                  <a:lnTo>
                    <a:pt x="1939925" y="732632"/>
                  </a:lnTo>
                  <a:lnTo>
                    <a:pt x="1939925" y="744274"/>
                  </a:lnTo>
                  <a:lnTo>
                    <a:pt x="1939925" y="755915"/>
                  </a:lnTo>
                  <a:lnTo>
                    <a:pt x="1939396" y="767557"/>
                  </a:lnTo>
                  <a:lnTo>
                    <a:pt x="1938339" y="779199"/>
                  </a:lnTo>
                  <a:lnTo>
                    <a:pt x="1937546" y="790576"/>
                  </a:lnTo>
                  <a:lnTo>
                    <a:pt x="1935959" y="802217"/>
                  </a:lnTo>
                  <a:lnTo>
                    <a:pt x="1934638" y="813859"/>
                  </a:lnTo>
                  <a:lnTo>
                    <a:pt x="1932523" y="825501"/>
                  </a:lnTo>
                  <a:lnTo>
                    <a:pt x="1930408" y="837142"/>
                  </a:lnTo>
                  <a:lnTo>
                    <a:pt x="1928028" y="848519"/>
                  </a:lnTo>
                  <a:lnTo>
                    <a:pt x="1925120" y="859632"/>
                  </a:lnTo>
                  <a:lnTo>
                    <a:pt x="1922212" y="871009"/>
                  </a:lnTo>
                  <a:lnTo>
                    <a:pt x="1918775" y="882386"/>
                  </a:lnTo>
                  <a:lnTo>
                    <a:pt x="1915338" y="893499"/>
                  </a:lnTo>
                  <a:lnTo>
                    <a:pt x="1911373" y="904876"/>
                  </a:lnTo>
                  <a:lnTo>
                    <a:pt x="1907143" y="915988"/>
                  </a:lnTo>
                  <a:lnTo>
                    <a:pt x="1902648" y="926836"/>
                  </a:lnTo>
                  <a:lnTo>
                    <a:pt x="1898154" y="937684"/>
                  </a:lnTo>
                  <a:lnTo>
                    <a:pt x="1892867" y="948532"/>
                  </a:lnTo>
                  <a:lnTo>
                    <a:pt x="1887579" y="959380"/>
                  </a:lnTo>
                  <a:lnTo>
                    <a:pt x="1882028" y="969699"/>
                  </a:lnTo>
                  <a:lnTo>
                    <a:pt x="1875947" y="980282"/>
                  </a:lnTo>
                  <a:lnTo>
                    <a:pt x="1869866" y="990601"/>
                  </a:lnTo>
                  <a:lnTo>
                    <a:pt x="1863521" y="1000919"/>
                  </a:lnTo>
                  <a:lnTo>
                    <a:pt x="1856648" y="1011238"/>
                  </a:lnTo>
                  <a:lnTo>
                    <a:pt x="1849510" y="1021028"/>
                  </a:lnTo>
                  <a:lnTo>
                    <a:pt x="1842372" y="1031082"/>
                  </a:lnTo>
                  <a:lnTo>
                    <a:pt x="1834705" y="1040607"/>
                  </a:lnTo>
                  <a:lnTo>
                    <a:pt x="1827038" y="1050396"/>
                  </a:lnTo>
                  <a:lnTo>
                    <a:pt x="1818578" y="1059657"/>
                  </a:lnTo>
                  <a:lnTo>
                    <a:pt x="1810383" y="1068917"/>
                  </a:lnTo>
                  <a:lnTo>
                    <a:pt x="1801658" y="1078178"/>
                  </a:lnTo>
                  <a:lnTo>
                    <a:pt x="1792405" y="1086909"/>
                  </a:lnTo>
                  <a:lnTo>
                    <a:pt x="1783152" y="1095640"/>
                  </a:lnTo>
                  <a:lnTo>
                    <a:pt x="1774164" y="1103842"/>
                  </a:lnTo>
                  <a:lnTo>
                    <a:pt x="1764118" y="1112309"/>
                  </a:lnTo>
                  <a:lnTo>
                    <a:pt x="1754600" y="1119982"/>
                  </a:lnTo>
                  <a:lnTo>
                    <a:pt x="1744554" y="1127655"/>
                  </a:lnTo>
                  <a:lnTo>
                    <a:pt x="1734772" y="1134799"/>
                  </a:lnTo>
                  <a:lnTo>
                    <a:pt x="1724726" y="1141942"/>
                  </a:lnTo>
                  <a:lnTo>
                    <a:pt x="1714416" y="1148821"/>
                  </a:lnTo>
                  <a:lnTo>
                    <a:pt x="1703841" y="1155171"/>
                  </a:lnTo>
                  <a:lnTo>
                    <a:pt x="1693266" y="1161257"/>
                  </a:lnTo>
                  <a:lnTo>
                    <a:pt x="1682426" y="1167342"/>
                  </a:lnTo>
                  <a:lnTo>
                    <a:pt x="1671852" y="1172899"/>
                  </a:lnTo>
                  <a:lnTo>
                    <a:pt x="1660748" y="1178190"/>
                  </a:lnTo>
                  <a:lnTo>
                    <a:pt x="1649644" y="1183482"/>
                  </a:lnTo>
                  <a:lnTo>
                    <a:pt x="1638805" y="1188244"/>
                  </a:lnTo>
                  <a:lnTo>
                    <a:pt x="1627437" y="1192478"/>
                  </a:lnTo>
                  <a:lnTo>
                    <a:pt x="1616069" y="1196976"/>
                  </a:lnTo>
                  <a:lnTo>
                    <a:pt x="1604965" y="1200944"/>
                  </a:lnTo>
                  <a:lnTo>
                    <a:pt x="1593597" y="1204384"/>
                  </a:lnTo>
                  <a:lnTo>
                    <a:pt x="1581965" y="1208088"/>
                  </a:lnTo>
                  <a:lnTo>
                    <a:pt x="1570333" y="1210999"/>
                  </a:lnTo>
                  <a:lnTo>
                    <a:pt x="1558700" y="1213909"/>
                  </a:lnTo>
                  <a:lnTo>
                    <a:pt x="1546804" y="1216819"/>
                  </a:lnTo>
                  <a:lnTo>
                    <a:pt x="1535436" y="1218671"/>
                  </a:lnTo>
                  <a:lnTo>
                    <a:pt x="1523539" y="1220788"/>
                  </a:lnTo>
                  <a:lnTo>
                    <a:pt x="1511906" y="1222640"/>
                  </a:lnTo>
                  <a:lnTo>
                    <a:pt x="1500010" y="1224228"/>
                  </a:lnTo>
                  <a:lnTo>
                    <a:pt x="1488113" y="1225286"/>
                  </a:lnTo>
                  <a:lnTo>
                    <a:pt x="1476216" y="1226344"/>
                  </a:lnTo>
                  <a:lnTo>
                    <a:pt x="1464319" y="1226874"/>
                  </a:lnTo>
                  <a:lnTo>
                    <a:pt x="1452423" y="1227138"/>
                  </a:lnTo>
                  <a:lnTo>
                    <a:pt x="1440526" y="1227138"/>
                  </a:lnTo>
                  <a:lnTo>
                    <a:pt x="1428365" y="1227138"/>
                  </a:lnTo>
                  <a:lnTo>
                    <a:pt x="1416468" y="1226609"/>
                  </a:lnTo>
                  <a:lnTo>
                    <a:pt x="1404571" y="1225815"/>
                  </a:lnTo>
                  <a:lnTo>
                    <a:pt x="1392675" y="1224757"/>
                  </a:lnTo>
                  <a:lnTo>
                    <a:pt x="1380778" y="1223434"/>
                  </a:lnTo>
                  <a:lnTo>
                    <a:pt x="1369145" y="1221846"/>
                  </a:lnTo>
                  <a:lnTo>
                    <a:pt x="1357249" y="1219994"/>
                  </a:lnTo>
                  <a:lnTo>
                    <a:pt x="1345352" y="1217878"/>
                  </a:lnTo>
                  <a:lnTo>
                    <a:pt x="1333720" y="1215496"/>
                  </a:lnTo>
                  <a:lnTo>
                    <a:pt x="1322087" y="1212586"/>
                  </a:lnTo>
                  <a:lnTo>
                    <a:pt x="1310455" y="1209676"/>
                  </a:lnTo>
                  <a:lnTo>
                    <a:pt x="1298822" y="1206236"/>
                  </a:lnTo>
                  <a:lnTo>
                    <a:pt x="1287454" y="1203061"/>
                  </a:lnTo>
                  <a:lnTo>
                    <a:pt x="1276086" y="1199092"/>
                  </a:lnTo>
                  <a:lnTo>
                    <a:pt x="1264718" y="1194859"/>
                  </a:lnTo>
                  <a:lnTo>
                    <a:pt x="1253350" y="1190626"/>
                  </a:lnTo>
                  <a:lnTo>
                    <a:pt x="1242511" y="1186128"/>
                  </a:lnTo>
                  <a:lnTo>
                    <a:pt x="1231143" y="1181101"/>
                  </a:lnTo>
                  <a:lnTo>
                    <a:pt x="1220568" y="1175809"/>
                  </a:lnTo>
                  <a:lnTo>
                    <a:pt x="1209465" y="1170253"/>
                  </a:lnTo>
                  <a:lnTo>
                    <a:pt x="1198625" y="1164696"/>
                  </a:lnTo>
                  <a:lnTo>
                    <a:pt x="1188051" y="1158346"/>
                  </a:lnTo>
                  <a:lnTo>
                    <a:pt x="1177740" y="1152261"/>
                  </a:lnTo>
                  <a:lnTo>
                    <a:pt x="1167165" y="1145646"/>
                  </a:lnTo>
                  <a:lnTo>
                    <a:pt x="1157119" y="1138767"/>
                  </a:lnTo>
                  <a:lnTo>
                    <a:pt x="1147073" y="1131624"/>
                  </a:lnTo>
                  <a:lnTo>
                    <a:pt x="1137027" y="1124215"/>
                  </a:lnTo>
                  <a:lnTo>
                    <a:pt x="1127509" y="1116542"/>
                  </a:lnTo>
                  <a:lnTo>
                    <a:pt x="1117463" y="1108340"/>
                  </a:lnTo>
                  <a:lnTo>
                    <a:pt x="1107946" y="1100403"/>
                  </a:lnTo>
                  <a:lnTo>
                    <a:pt x="1098957" y="1091671"/>
                  </a:lnTo>
                  <a:lnTo>
                    <a:pt x="1089704" y="1082940"/>
                  </a:lnTo>
                  <a:lnTo>
                    <a:pt x="1080715" y="1073944"/>
                  </a:lnTo>
                  <a:lnTo>
                    <a:pt x="1071991" y="1064684"/>
                  </a:lnTo>
                  <a:lnTo>
                    <a:pt x="1063796" y="1055159"/>
                  </a:lnTo>
                  <a:lnTo>
                    <a:pt x="1055864" y="1045899"/>
                  </a:lnTo>
                  <a:lnTo>
                    <a:pt x="1047933" y="1036109"/>
                  </a:lnTo>
                  <a:lnTo>
                    <a:pt x="1040531" y="1026319"/>
                  </a:lnTo>
                  <a:lnTo>
                    <a:pt x="1033393" y="1016530"/>
                  </a:lnTo>
                  <a:lnTo>
                    <a:pt x="1026519" y="1006476"/>
                  </a:lnTo>
                  <a:lnTo>
                    <a:pt x="1019645" y="995892"/>
                  </a:lnTo>
                  <a:lnTo>
                    <a:pt x="1013565" y="985838"/>
                  </a:lnTo>
                  <a:lnTo>
                    <a:pt x="1007484" y="975519"/>
                  </a:lnTo>
                  <a:lnTo>
                    <a:pt x="1001668" y="964671"/>
                  </a:lnTo>
                  <a:lnTo>
                    <a:pt x="996381" y="954088"/>
                  </a:lnTo>
                  <a:lnTo>
                    <a:pt x="990829" y="943240"/>
                  </a:lnTo>
                  <a:lnTo>
                    <a:pt x="986070" y="932657"/>
                  </a:lnTo>
                  <a:lnTo>
                    <a:pt x="981312" y="921544"/>
                  </a:lnTo>
                  <a:lnTo>
                    <a:pt x="977346" y="910696"/>
                  </a:lnTo>
                  <a:lnTo>
                    <a:pt x="973116" y="899319"/>
                  </a:lnTo>
                  <a:lnTo>
                    <a:pt x="969150" y="888207"/>
                  </a:lnTo>
                  <a:lnTo>
                    <a:pt x="965714" y="876830"/>
                  </a:lnTo>
                  <a:lnTo>
                    <a:pt x="962805" y="865717"/>
                  </a:lnTo>
                  <a:lnTo>
                    <a:pt x="959633" y="854340"/>
                  </a:lnTo>
                  <a:lnTo>
                    <a:pt x="956989" y="842699"/>
                  </a:lnTo>
                  <a:lnTo>
                    <a:pt x="954610" y="831321"/>
                  </a:lnTo>
                  <a:lnTo>
                    <a:pt x="952495" y="819944"/>
                  </a:lnTo>
                  <a:lnTo>
                    <a:pt x="950909" y="808303"/>
                  </a:lnTo>
                  <a:lnTo>
                    <a:pt x="949322" y="796661"/>
                  </a:lnTo>
                  <a:lnTo>
                    <a:pt x="948001" y="785019"/>
                  </a:lnTo>
                  <a:lnTo>
                    <a:pt x="947207" y="773378"/>
                  </a:lnTo>
                  <a:lnTo>
                    <a:pt x="946679" y="761736"/>
                  </a:lnTo>
                  <a:lnTo>
                    <a:pt x="946414" y="750094"/>
                  </a:lnTo>
                  <a:lnTo>
                    <a:pt x="946150" y="738188"/>
                  </a:lnTo>
                  <a:lnTo>
                    <a:pt x="946414" y="726811"/>
                  </a:lnTo>
                  <a:lnTo>
                    <a:pt x="946943" y="715169"/>
                  </a:lnTo>
                  <a:lnTo>
                    <a:pt x="947472" y="703528"/>
                  </a:lnTo>
                  <a:lnTo>
                    <a:pt x="948794" y="691886"/>
                  </a:lnTo>
                  <a:lnTo>
                    <a:pt x="949851" y="680244"/>
                  </a:lnTo>
                  <a:lnTo>
                    <a:pt x="951702" y="668603"/>
                  </a:lnTo>
                  <a:lnTo>
                    <a:pt x="953552" y="657226"/>
                  </a:lnTo>
                  <a:lnTo>
                    <a:pt x="955932" y="645849"/>
                  </a:lnTo>
                  <a:lnTo>
                    <a:pt x="958311" y="634207"/>
                  </a:lnTo>
                  <a:lnTo>
                    <a:pt x="960955" y="622830"/>
                  </a:lnTo>
                  <a:lnTo>
                    <a:pt x="964127" y="611453"/>
                  </a:lnTo>
                  <a:lnTo>
                    <a:pt x="967564" y="600340"/>
                  </a:lnTo>
                  <a:lnTo>
                    <a:pt x="971001" y="588963"/>
                  </a:lnTo>
                  <a:lnTo>
                    <a:pt x="974967" y="577851"/>
                  </a:lnTo>
                  <a:lnTo>
                    <a:pt x="978932" y="566738"/>
                  </a:lnTo>
                  <a:lnTo>
                    <a:pt x="983426" y="555890"/>
                  </a:lnTo>
                  <a:lnTo>
                    <a:pt x="988185" y="545042"/>
                  </a:lnTo>
                  <a:lnTo>
                    <a:pt x="993208" y="534194"/>
                  </a:lnTo>
                  <a:lnTo>
                    <a:pt x="998760" y="523611"/>
                  </a:lnTo>
                  <a:lnTo>
                    <a:pt x="1004312" y="512763"/>
                  </a:lnTo>
                  <a:lnTo>
                    <a:pt x="1010128" y="502444"/>
                  </a:lnTo>
                  <a:lnTo>
                    <a:pt x="1016473" y="491861"/>
                  </a:lnTo>
                  <a:lnTo>
                    <a:pt x="1022818" y="481542"/>
                  </a:lnTo>
                  <a:lnTo>
                    <a:pt x="1029692" y="471488"/>
                  </a:lnTo>
                  <a:lnTo>
                    <a:pt x="1036830" y="461699"/>
                  </a:lnTo>
                  <a:lnTo>
                    <a:pt x="1043968" y="451909"/>
                  </a:lnTo>
                  <a:lnTo>
                    <a:pt x="1051634" y="442119"/>
                  </a:lnTo>
                  <a:lnTo>
                    <a:pt x="1059301" y="432594"/>
                  </a:lnTo>
                  <a:lnTo>
                    <a:pt x="1067761" y="423069"/>
                  </a:lnTo>
                  <a:lnTo>
                    <a:pt x="1075957" y="413809"/>
                  </a:lnTo>
                  <a:lnTo>
                    <a:pt x="1084681" y="404549"/>
                  </a:lnTo>
                  <a:lnTo>
                    <a:pt x="1093670" y="395553"/>
                  </a:lnTo>
                  <a:lnTo>
                    <a:pt x="1102923" y="387086"/>
                  </a:lnTo>
                  <a:lnTo>
                    <a:pt x="1112176" y="378619"/>
                  </a:lnTo>
                  <a:lnTo>
                    <a:pt x="1121693" y="370682"/>
                  </a:lnTo>
                  <a:lnTo>
                    <a:pt x="1131475" y="362480"/>
                  </a:lnTo>
                  <a:lnTo>
                    <a:pt x="1141257" y="355071"/>
                  </a:lnTo>
                  <a:lnTo>
                    <a:pt x="1151567" y="347663"/>
                  </a:lnTo>
                  <a:lnTo>
                    <a:pt x="1161613" y="340519"/>
                  </a:lnTo>
                  <a:lnTo>
                    <a:pt x="1171924" y="333905"/>
                  </a:lnTo>
                  <a:lnTo>
                    <a:pt x="1182499" y="327555"/>
                  </a:lnTo>
                  <a:lnTo>
                    <a:pt x="1193074" y="321205"/>
                  </a:lnTo>
                  <a:lnTo>
                    <a:pt x="1203913" y="315384"/>
                  </a:lnTo>
                  <a:lnTo>
                    <a:pt x="1214488" y="309563"/>
                  </a:lnTo>
                  <a:lnTo>
                    <a:pt x="1225591" y="304271"/>
                  </a:lnTo>
                  <a:lnTo>
                    <a:pt x="1236431" y="299244"/>
                  </a:lnTo>
                  <a:lnTo>
                    <a:pt x="1247534" y="294482"/>
                  </a:lnTo>
                  <a:lnTo>
                    <a:pt x="1258902" y="289984"/>
                  </a:lnTo>
                  <a:lnTo>
                    <a:pt x="1270006" y="285751"/>
                  </a:lnTo>
                  <a:lnTo>
                    <a:pt x="1281374" y="281517"/>
                  </a:lnTo>
                  <a:lnTo>
                    <a:pt x="1292742" y="278078"/>
                  </a:lnTo>
                  <a:lnTo>
                    <a:pt x="1304374" y="274638"/>
                  </a:lnTo>
                  <a:lnTo>
                    <a:pt x="1316007" y="271463"/>
                  </a:lnTo>
                  <a:lnTo>
                    <a:pt x="1327375" y="268553"/>
                  </a:lnTo>
                  <a:lnTo>
                    <a:pt x="1339007" y="266171"/>
                  </a:lnTo>
                  <a:lnTo>
                    <a:pt x="1350904" y="263790"/>
                  </a:lnTo>
                  <a:lnTo>
                    <a:pt x="1362801" y="261674"/>
                  </a:lnTo>
                  <a:lnTo>
                    <a:pt x="1374433" y="259821"/>
                  </a:lnTo>
                  <a:lnTo>
                    <a:pt x="1386330" y="258499"/>
                  </a:lnTo>
                  <a:lnTo>
                    <a:pt x="1398226" y="257176"/>
                  </a:lnTo>
                  <a:lnTo>
                    <a:pt x="1410123" y="256382"/>
                  </a:lnTo>
                  <a:lnTo>
                    <a:pt x="1422020" y="255853"/>
                  </a:lnTo>
                  <a:lnTo>
                    <a:pt x="1433917" y="255588"/>
                  </a:lnTo>
                  <a:close/>
                  <a:moveTo>
                    <a:pt x="200465" y="0"/>
                  </a:moveTo>
                  <a:lnTo>
                    <a:pt x="213953" y="0"/>
                  </a:lnTo>
                  <a:lnTo>
                    <a:pt x="227970" y="0"/>
                  </a:lnTo>
                  <a:lnTo>
                    <a:pt x="574420" y="2381"/>
                  </a:lnTo>
                  <a:lnTo>
                    <a:pt x="711943" y="177536"/>
                  </a:lnTo>
                  <a:lnTo>
                    <a:pt x="1193800" y="180711"/>
                  </a:lnTo>
                  <a:lnTo>
                    <a:pt x="1180577" y="186531"/>
                  </a:lnTo>
                  <a:lnTo>
                    <a:pt x="1167353" y="192352"/>
                  </a:lnTo>
                  <a:lnTo>
                    <a:pt x="1154130" y="198967"/>
                  </a:lnTo>
                  <a:lnTo>
                    <a:pt x="1141436" y="205581"/>
                  </a:lnTo>
                  <a:lnTo>
                    <a:pt x="1128477" y="212461"/>
                  </a:lnTo>
                  <a:lnTo>
                    <a:pt x="1115782" y="219340"/>
                  </a:lnTo>
                  <a:lnTo>
                    <a:pt x="1103353" y="227013"/>
                  </a:lnTo>
                  <a:lnTo>
                    <a:pt x="1090923" y="234950"/>
                  </a:lnTo>
                  <a:lnTo>
                    <a:pt x="1078757" y="242888"/>
                  </a:lnTo>
                  <a:lnTo>
                    <a:pt x="1066327" y="251619"/>
                  </a:lnTo>
                  <a:lnTo>
                    <a:pt x="1054426" y="260350"/>
                  </a:lnTo>
                  <a:lnTo>
                    <a:pt x="1043054" y="269346"/>
                  </a:lnTo>
                  <a:lnTo>
                    <a:pt x="1031418" y="278607"/>
                  </a:lnTo>
                  <a:lnTo>
                    <a:pt x="1019781" y="288396"/>
                  </a:lnTo>
                  <a:lnTo>
                    <a:pt x="1008409" y="298715"/>
                  </a:lnTo>
                  <a:lnTo>
                    <a:pt x="997566" y="309034"/>
                  </a:lnTo>
                  <a:lnTo>
                    <a:pt x="988310" y="318294"/>
                  </a:lnTo>
                  <a:lnTo>
                    <a:pt x="979318" y="327554"/>
                  </a:lnTo>
                  <a:lnTo>
                    <a:pt x="970326" y="337079"/>
                  </a:lnTo>
                  <a:lnTo>
                    <a:pt x="961863" y="346604"/>
                  </a:lnTo>
                  <a:lnTo>
                    <a:pt x="953665" y="356129"/>
                  </a:lnTo>
                  <a:lnTo>
                    <a:pt x="945466" y="365919"/>
                  </a:lnTo>
                  <a:lnTo>
                    <a:pt x="937532" y="375973"/>
                  </a:lnTo>
                  <a:lnTo>
                    <a:pt x="929863" y="385763"/>
                  </a:lnTo>
                  <a:lnTo>
                    <a:pt x="922722" y="396082"/>
                  </a:lnTo>
                  <a:lnTo>
                    <a:pt x="915582" y="406400"/>
                  </a:lnTo>
                  <a:lnTo>
                    <a:pt x="908441" y="416719"/>
                  </a:lnTo>
                  <a:lnTo>
                    <a:pt x="902094" y="427038"/>
                  </a:lnTo>
                  <a:lnTo>
                    <a:pt x="895482" y="437886"/>
                  </a:lnTo>
                  <a:lnTo>
                    <a:pt x="889400" y="448469"/>
                  </a:lnTo>
                  <a:lnTo>
                    <a:pt x="883581" y="459317"/>
                  </a:lnTo>
                  <a:lnTo>
                    <a:pt x="877499" y="470165"/>
                  </a:lnTo>
                  <a:lnTo>
                    <a:pt x="872209" y="481277"/>
                  </a:lnTo>
                  <a:lnTo>
                    <a:pt x="866920" y="492390"/>
                  </a:lnTo>
                  <a:lnTo>
                    <a:pt x="861895" y="503238"/>
                  </a:lnTo>
                  <a:lnTo>
                    <a:pt x="857135" y="514615"/>
                  </a:lnTo>
                  <a:lnTo>
                    <a:pt x="852639" y="525992"/>
                  </a:lnTo>
                  <a:lnTo>
                    <a:pt x="848407" y="537105"/>
                  </a:lnTo>
                  <a:lnTo>
                    <a:pt x="844176" y="548482"/>
                  </a:lnTo>
                  <a:lnTo>
                    <a:pt x="840473" y="560123"/>
                  </a:lnTo>
                  <a:lnTo>
                    <a:pt x="836771" y="571765"/>
                  </a:lnTo>
                  <a:lnTo>
                    <a:pt x="833597" y="583407"/>
                  </a:lnTo>
                  <a:lnTo>
                    <a:pt x="830688" y="595048"/>
                  </a:lnTo>
                  <a:lnTo>
                    <a:pt x="827514" y="606425"/>
                  </a:lnTo>
                  <a:lnTo>
                    <a:pt x="824870" y="618067"/>
                  </a:lnTo>
                  <a:lnTo>
                    <a:pt x="822490" y="629973"/>
                  </a:lnTo>
                  <a:lnTo>
                    <a:pt x="820374" y="641880"/>
                  </a:lnTo>
                  <a:lnTo>
                    <a:pt x="818523" y="653521"/>
                  </a:lnTo>
                  <a:lnTo>
                    <a:pt x="816936" y="665428"/>
                  </a:lnTo>
                  <a:lnTo>
                    <a:pt x="815349" y="677334"/>
                  </a:lnTo>
                  <a:lnTo>
                    <a:pt x="814291" y="689240"/>
                  </a:lnTo>
                  <a:lnTo>
                    <a:pt x="812969" y="701146"/>
                  </a:lnTo>
                  <a:lnTo>
                    <a:pt x="812440" y="713053"/>
                  </a:lnTo>
                  <a:lnTo>
                    <a:pt x="811911" y="725223"/>
                  </a:lnTo>
                  <a:lnTo>
                    <a:pt x="811646" y="737130"/>
                  </a:lnTo>
                  <a:lnTo>
                    <a:pt x="811646" y="749036"/>
                  </a:lnTo>
                  <a:lnTo>
                    <a:pt x="811911" y="760942"/>
                  </a:lnTo>
                  <a:lnTo>
                    <a:pt x="812175" y="772848"/>
                  </a:lnTo>
                  <a:lnTo>
                    <a:pt x="812969" y="784755"/>
                  </a:lnTo>
                  <a:lnTo>
                    <a:pt x="814027" y="796926"/>
                  </a:lnTo>
                  <a:lnTo>
                    <a:pt x="815085" y="808832"/>
                  </a:lnTo>
                  <a:lnTo>
                    <a:pt x="816671" y="820738"/>
                  </a:lnTo>
                  <a:lnTo>
                    <a:pt x="817994" y="832380"/>
                  </a:lnTo>
                  <a:lnTo>
                    <a:pt x="819845" y="844286"/>
                  </a:lnTo>
                  <a:lnTo>
                    <a:pt x="821961" y="856192"/>
                  </a:lnTo>
                  <a:lnTo>
                    <a:pt x="824341" y="868098"/>
                  </a:lnTo>
                  <a:lnTo>
                    <a:pt x="826986" y="879740"/>
                  </a:lnTo>
                  <a:lnTo>
                    <a:pt x="829630" y="891117"/>
                  </a:lnTo>
                  <a:lnTo>
                    <a:pt x="833068" y="903024"/>
                  </a:lnTo>
                  <a:lnTo>
                    <a:pt x="836242" y="914665"/>
                  </a:lnTo>
                  <a:lnTo>
                    <a:pt x="839680" y="926042"/>
                  </a:lnTo>
                  <a:lnTo>
                    <a:pt x="843382" y="937684"/>
                  </a:lnTo>
                  <a:lnTo>
                    <a:pt x="847614" y="949326"/>
                  </a:lnTo>
                  <a:lnTo>
                    <a:pt x="851581" y="960438"/>
                  </a:lnTo>
                  <a:lnTo>
                    <a:pt x="856077" y="971815"/>
                  </a:lnTo>
                  <a:lnTo>
                    <a:pt x="860837" y="983192"/>
                  </a:lnTo>
                  <a:lnTo>
                    <a:pt x="865862" y="994040"/>
                  </a:lnTo>
                  <a:lnTo>
                    <a:pt x="871151" y="1005153"/>
                  </a:lnTo>
                  <a:lnTo>
                    <a:pt x="876705" y="1016265"/>
                  </a:lnTo>
                  <a:lnTo>
                    <a:pt x="882259" y="1027113"/>
                  </a:lnTo>
                  <a:lnTo>
                    <a:pt x="0" y="1021292"/>
                  </a:lnTo>
                  <a:lnTo>
                    <a:pt x="5289" y="214313"/>
                  </a:lnTo>
                  <a:lnTo>
                    <a:pt x="5818" y="196850"/>
                  </a:lnTo>
                  <a:lnTo>
                    <a:pt x="6347" y="180446"/>
                  </a:lnTo>
                  <a:lnTo>
                    <a:pt x="7670" y="165100"/>
                  </a:lnTo>
                  <a:lnTo>
                    <a:pt x="9256" y="150284"/>
                  </a:lnTo>
                  <a:lnTo>
                    <a:pt x="10843" y="136525"/>
                  </a:lnTo>
                  <a:lnTo>
                    <a:pt x="13223" y="123296"/>
                  </a:lnTo>
                  <a:lnTo>
                    <a:pt x="15868" y="111390"/>
                  </a:lnTo>
                  <a:lnTo>
                    <a:pt x="19306" y="100277"/>
                  </a:lnTo>
                  <a:lnTo>
                    <a:pt x="22744" y="89429"/>
                  </a:lnTo>
                  <a:lnTo>
                    <a:pt x="26711" y="79640"/>
                  </a:lnTo>
                  <a:lnTo>
                    <a:pt x="31207" y="70644"/>
                  </a:lnTo>
                  <a:lnTo>
                    <a:pt x="33587" y="66146"/>
                  </a:lnTo>
                  <a:lnTo>
                    <a:pt x="36232" y="62177"/>
                  </a:lnTo>
                  <a:lnTo>
                    <a:pt x="38612" y="58208"/>
                  </a:lnTo>
                  <a:lnTo>
                    <a:pt x="41257" y="54240"/>
                  </a:lnTo>
                  <a:lnTo>
                    <a:pt x="44166" y="50800"/>
                  </a:lnTo>
                  <a:lnTo>
                    <a:pt x="47075" y="47625"/>
                  </a:lnTo>
                  <a:lnTo>
                    <a:pt x="50249" y="43921"/>
                  </a:lnTo>
                  <a:lnTo>
                    <a:pt x="53158" y="41011"/>
                  </a:lnTo>
                  <a:lnTo>
                    <a:pt x="56331" y="38100"/>
                  </a:lnTo>
                  <a:lnTo>
                    <a:pt x="60034" y="34925"/>
                  </a:lnTo>
                  <a:lnTo>
                    <a:pt x="66910" y="29633"/>
                  </a:lnTo>
                  <a:lnTo>
                    <a:pt x="74315" y="24871"/>
                  </a:lnTo>
                  <a:lnTo>
                    <a:pt x="82249" y="20638"/>
                  </a:lnTo>
                  <a:lnTo>
                    <a:pt x="90712" y="16933"/>
                  </a:lnTo>
                  <a:lnTo>
                    <a:pt x="99439" y="13494"/>
                  </a:lnTo>
                  <a:lnTo>
                    <a:pt x="108696" y="10583"/>
                  </a:lnTo>
                  <a:lnTo>
                    <a:pt x="118481" y="8202"/>
                  </a:lnTo>
                  <a:lnTo>
                    <a:pt x="129059" y="6086"/>
                  </a:lnTo>
                  <a:lnTo>
                    <a:pt x="139638" y="4498"/>
                  </a:lnTo>
                  <a:lnTo>
                    <a:pt x="150746" y="2911"/>
                  </a:lnTo>
                  <a:lnTo>
                    <a:pt x="162647" y="1588"/>
                  </a:lnTo>
                  <a:lnTo>
                    <a:pt x="174812" y="794"/>
                  </a:lnTo>
                  <a:lnTo>
                    <a:pt x="187242" y="265"/>
                  </a:lnTo>
                  <a:lnTo>
                    <a:pt x="20046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253" name="PA-A000320141231B53PPSH-2145"/>
            <p:cNvSpPr/>
            <p:nvPr>
              <p:custDataLst>
                <p:tags r:id="rId4"/>
              </p:custDataLst>
            </p:nvPr>
          </p:nvSpPr>
          <p:spPr bwMode="auto">
            <a:xfrm>
              <a:off x="17967" y="833"/>
              <a:ext cx="283" cy="307"/>
            </a:xfrm>
            <a:custGeom>
              <a:avLst/>
              <a:gdLst>
                <a:gd name="T0" fmla="*/ 660065 w 1938337"/>
                <a:gd name="T1" fmla="*/ 1785471 h 2097088"/>
                <a:gd name="T2" fmla="*/ 1074391 w 1938337"/>
                <a:gd name="T3" fmla="*/ 1807357 h 2097088"/>
                <a:gd name="T4" fmla="*/ 1090030 w 1938337"/>
                <a:gd name="T5" fmla="*/ 1648866 h 2097088"/>
                <a:gd name="T6" fmla="*/ 997074 w 1938337"/>
                <a:gd name="T7" fmla="*/ 1410363 h 2097088"/>
                <a:gd name="T8" fmla="*/ 740470 w 1938337"/>
                <a:gd name="T9" fmla="*/ 1441863 h 2097088"/>
                <a:gd name="T10" fmla="*/ 1158685 w 1938337"/>
                <a:gd name="T11" fmla="*/ 241681 h 2097088"/>
                <a:gd name="T12" fmla="*/ 1062016 w 1938337"/>
                <a:gd name="T13" fmla="*/ 582817 h 2097088"/>
                <a:gd name="T14" fmla="*/ 959576 w 1938337"/>
                <a:gd name="T15" fmla="*/ 747370 h 2097088"/>
                <a:gd name="T16" fmla="*/ 1009593 w 1938337"/>
                <a:gd name="T17" fmla="*/ 758196 h 2097088"/>
                <a:gd name="T18" fmla="*/ 1186819 w 1938337"/>
                <a:gd name="T19" fmla="*/ 425240 h 2097088"/>
                <a:gd name="T20" fmla="*/ 1208221 w 1938337"/>
                <a:gd name="T21" fmla="*/ 203430 h 2097088"/>
                <a:gd name="T22" fmla="*/ 1278919 w 1938337"/>
                <a:gd name="T23" fmla="*/ 476964 h 2097088"/>
                <a:gd name="T24" fmla="*/ 1150989 w 1938337"/>
                <a:gd name="T25" fmla="*/ 722592 h 2097088"/>
                <a:gd name="T26" fmla="*/ 1014162 w 1938337"/>
                <a:gd name="T27" fmla="*/ 909759 h 2097088"/>
                <a:gd name="T28" fmla="*/ 967751 w 1938337"/>
                <a:gd name="T29" fmla="*/ 1018980 h 2097088"/>
                <a:gd name="T30" fmla="*/ 942502 w 1938337"/>
                <a:gd name="T31" fmla="*/ 1340628 h 2097088"/>
                <a:gd name="T32" fmla="*/ 793651 w 1938337"/>
                <a:gd name="T33" fmla="*/ 1348326 h 2097088"/>
                <a:gd name="T34" fmla="*/ 816977 w 1938337"/>
                <a:gd name="T35" fmla="*/ 1049292 h 2097088"/>
                <a:gd name="T36" fmla="*/ 791487 w 1938337"/>
                <a:gd name="T37" fmla="*/ 975676 h 2097088"/>
                <a:gd name="T38" fmla="*/ 746519 w 1938337"/>
                <a:gd name="T39" fmla="*/ 909759 h 2097088"/>
                <a:gd name="T40" fmla="*/ 605604 w 1938337"/>
                <a:gd name="T41" fmla="*/ 718020 h 2097088"/>
                <a:gd name="T42" fmla="*/ 481762 w 1938337"/>
                <a:gd name="T43" fmla="*/ 476964 h 2097088"/>
                <a:gd name="T44" fmla="*/ 249769 w 1938337"/>
                <a:gd name="T45" fmla="*/ 79798 h 2097088"/>
                <a:gd name="T46" fmla="*/ 371772 w 1938337"/>
                <a:gd name="T47" fmla="*/ 184379 h 2097088"/>
                <a:gd name="T48" fmla="*/ 406596 w 1938337"/>
                <a:gd name="T49" fmla="*/ 324302 h 2097088"/>
                <a:gd name="T50" fmla="*/ 340070 w 1938337"/>
                <a:gd name="T51" fmla="*/ 315887 h 2097088"/>
                <a:gd name="T52" fmla="*/ 270423 w 1938337"/>
                <a:gd name="T53" fmla="*/ 183417 h 2097088"/>
                <a:gd name="T54" fmla="*/ 154905 w 1938337"/>
                <a:gd name="T55" fmla="*/ 160097 h 2097088"/>
                <a:gd name="T56" fmla="*/ 86699 w 1938337"/>
                <a:gd name="T57" fmla="*/ 247368 h 2097088"/>
                <a:gd name="T58" fmla="*/ 88140 w 1938337"/>
                <a:gd name="T59" fmla="*/ 389454 h 2097088"/>
                <a:gd name="T60" fmla="*/ 182524 w 1938337"/>
                <a:gd name="T61" fmla="*/ 522885 h 2097088"/>
                <a:gd name="T62" fmla="*/ 498577 w 1938337"/>
                <a:gd name="T63" fmla="*/ 686368 h 2097088"/>
                <a:gd name="T64" fmla="*/ 627064 w 1938337"/>
                <a:gd name="T65" fmla="*/ 797921 h 2097088"/>
                <a:gd name="T66" fmla="*/ 589359 w 1938337"/>
                <a:gd name="T67" fmla="*/ 895530 h 2097088"/>
                <a:gd name="T68" fmla="*/ 492814 w 1938337"/>
                <a:gd name="T69" fmla="*/ 916446 h 2097088"/>
                <a:gd name="T70" fmla="*/ 499057 w 1938337"/>
                <a:gd name="T71" fmla="*/ 846965 h 2097088"/>
                <a:gd name="T72" fmla="*/ 548771 w 1938337"/>
                <a:gd name="T73" fmla="*/ 804171 h 2097088"/>
                <a:gd name="T74" fmla="*/ 311251 w 1938337"/>
                <a:gd name="T75" fmla="*/ 700312 h 2097088"/>
                <a:gd name="T76" fmla="*/ 62683 w 1938337"/>
                <a:gd name="T77" fmla="*/ 508700 h 2097088"/>
                <a:gd name="T78" fmla="*/ 0 w 1938337"/>
                <a:gd name="T79" fmla="*/ 316127 h 2097088"/>
                <a:gd name="T80" fmla="*/ 51155 w 1938337"/>
                <a:gd name="T81" fmla="*/ 141104 h 2097088"/>
                <a:gd name="T82" fmla="*/ 183004 w 1938337"/>
                <a:gd name="T83" fmla="*/ 72345 h 2097088"/>
                <a:gd name="T84" fmla="*/ 1687503 w 1938337"/>
                <a:gd name="T85" fmla="*/ 115139 h 2097088"/>
                <a:gd name="T86" fmla="*/ 1761162 w 1938337"/>
                <a:gd name="T87" fmla="*/ 288719 h 2097088"/>
                <a:gd name="T88" fmla="*/ 1723130 w 1938337"/>
                <a:gd name="T89" fmla="*/ 471917 h 2097088"/>
                <a:gd name="T90" fmla="*/ 1567869 w 1938337"/>
                <a:gd name="T91" fmla="*/ 633476 h 2097088"/>
                <a:gd name="T92" fmla="*/ 1225813 w 1938337"/>
                <a:gd name="T93" fmla="*/ 785419 h 2097088"/>
                <a:gd name="T94" fmla="*/ 1227979 w 1938337"/>
                <a:gd name="T95" fmla="*/ 836387 h 2097088"/>
                <a:gd name="T96" fmla="*/ 1282863 w 1938337"/>
                <a:gd name="T97" fmla="*/ 893847 h 2097088"/>
                <a:gd name="T98" fmla="*/ 1204630 w 1938337"/>
                <a:gd name="T99" fmla="*/ 915003 h 2097088"/>
                <a:gd name="T100" fmla="*/ 1135064 w 1938337"/>
                <a:gd name="T101" fmla="*/ 835907 h 2097088"/>
                <a:gd name="T102" fmla="*/ 1184410 w 1938337"/>
                <a:gd name="T103" fmla="*/ 715458 h 2097088"/>
                <a:gd name="T104" fmla="*/ 1474712 w 1938337"/>
                <a:gd name="T105" fmla="*/ 596452 h 2097088"/>
                <a:gd name="T106" fmla="*/ 1659100 w 1938337"/>
                <a:gd name="T107" fmla="*/ 424074 h 2097088"/>
                <a:gd name="T108" fmla="*/ 1681004 w 1938337"/>
                <a:gd name="T109" fmla="*/ 274295 h 2097088"/>
                <a:gd name="T110" fmla="*/ 1601569 w 1938337"/>
                <a:gd name="T111" fmla="*/ 158654 h 2097088"/>
                <a:gd name="T112" fmla="*/ 1482896 w 1938337"/>
                <a:gd name="T113" fmla="*/ 191350 h 2097088"/>
                <a:gd name="T114" fmla="*/ 1415256 w 1938337"/>
                <a:gd name="T115" fmla="*/ 325743 h 2097088"/>
                <a:gd name="T116" fmla="*/ 1349299 w 1938337"/>
                <a:gd name="T117" fmla="*/ 313963 h 2097088"/>
                <a:gd name="T118" fmla="*/ 1407793 w 1938337"/>
                <a:gd name="T119" fmla="*/ 156971 h 2097088"/>
                <a:gd name="T120" fmla="*/ 1549333 w 1938337"/>
                <a:gd name="T121" fmla="*/ 72585 h 209708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1938337" h="2097088">
                  <a:moveTo>
                    <a:pt x="754655" y="1781504"/>
                  </a:moveTo>
                  <a:lnTo>
                    <a:pt x="755185" y="1787064"/>
                  </a:lnTo>
                  <a:lnTo>
                    <a:pt x="755185" y="1789976"/>
                  </a:lnTo>
                  <a:lnTo>
                    <a:pt x="754655" y="1793153"/>
                  </a:lnTo>
                  <a:lnTo>
                    <a:pt x="753861" y="1796065"/>
                  </a:lnTo>
                  <a:lnTo>
                    <a:pt x="753067" y="1798713"/>
                  </a:lnTo>
                  <a:lnTo>
                    <a:pt x="752009" y="1801360"/>
                  </a:lnTo>
                  <a:lnTo>
                    <a:pt x="750156" y="1803743"/>
                  </a:lnTo>
                  <a:lnTo>
                    <a:pt x="748568" y="1806391"/>
                  </a:lnTo>
                  <a:lnTo>
                    <a:pt x="746980" y="1808244"/>
                  </a:lnTo>
                  <a:lnTo>
                    <a:pt x="744598" y="1810362"/>
                  </a:lnTo>
                  <a:lnTo>
                    <a:pt x="742481" y="1812215"/>
                  </a:lnTo>
                  <a:lnTo>
                    <a:pt x="740099" y="1813804"/>
                  </a:lnTo>
                  <a:lnTo>
                    <a:pt x="737452" y="1815127"/>
                  </a:lnTo>
                  <a:lnTo>
                    <a:pt x="734805" y="1815922"/>
                  </a:lnTo>
                  <a:lnTo>
                    <a:pt x="731894" y="1816716"/>
                  </a:lnTo>
                  <a:lnTo>
                    <a:pt x="729247" y="1817245"/>
                  </a:lnTo>
                  <a:lnTo>
                    <a:pt x="726071" y="1817245"/>
                  </a:lnTo>
                  <a:lnTo>
                    <a:pt x="724483" y="1816981"/>
                  </a:lnTo>
                  <a:lnTo>
                    <a:pt x="724483" y="1965507"/>
                  </a:lnTo>
                  <a:lnTo>
                    <a:pt x="726071" y="1965507"/>
                  </a:lnTo>
                  <a:lnTo>
                    <a:pt x="729247" y="1965507"/>
                  </a:lnTo>
                  <a:lnTo>
                    <a:pt x="731894" y="1966036"/>
                  </a:lnTo>
                  <a:lnTo>
                    <a:pt x="734805" y="1966566"/>
                  </a:lnTo>
                  <a:lnTo>
                    <a:pt x="737452" y="1967625"/>
                  </a:lnTo>
                  <a:lnTo>
                    <a:pt x="740099" y="1969213"/>
                  </a:lnTo>
                  <a:lnTo>
                    <a:pt x="742481" y="1970537"/>
                  </a:lnTo>
                  <a:lnTo>
                    <a:pt x="744598" y="1972125"/>
                  </a:lnTo>
                  <a:lnTo>
                    <a:pt x="746980" y="1974243"/>
                  </a:lnTo>
                  <a:lnTo>
                    <a:pt x="748568" y="1976361"/>
                  </a:lnTo>
                  <a:lnTo>
                    <a:pt x="750156" y="1978744"/>
                  </a:lnTo>
                  <a:lnTo>
                    <a:pt x="752009" y="1981127"/>
                  </a:lnTo>
                  <a:lnTo>
                    <a:pt x="753067" y="1984039"/>
                  </a:lnTo>
                  <a:lnTo>
                    <a:pt x="753861" y="1986687"/>
                  </a:lnTo>
                  <a:lnTo>
                    <a:pt x="754655" y="1989599"/>
                  </a:lnTo>
                  <a:lnTo>
                    <a:pt x="755185" y="1992776"/>
                  </a:lnTo>
                  <a:lnTo>
                    <a:pt x="755185" y="1995688"/>
                  </a:lnTo>
                  <a:lnTo>
                    <a:pt x="755185" y="1996747"/>
                  </a:lnTo>
                  <a:lnTo>
                    <a:pt x="1181565" y="1996747"/>
                  </a:lnTo>
                  <a:lnTo>
                    <a:pt x="1181301" y="1995688"/>
                  </a:lnTo>
                  <a:lnTo>
                    <a:pt x="1181565" y="1992776"/>
                  </a:lnTo>
                  <a:lnTo>
                    <a:pt x="1181830" y="1989599"/>
                  </a:lnTo>
                  <a:lnTo>
                    <a:pt x="1182624" y="1986687"/>
                  </a:lnTo>
                  <a:lnTo>
                    <a:pt x="1183683" y="1984039"/>
                  </a:lnTo>
                  <a:lnTo>
                    <a:pt x="1184741" y="1981127"/>
                  </a:lnTo>
                  <a:lnTo>
                    <a:pt x="1186329" y="1978744"/>
                  </a:lnTo>
                  <a:lnTo>
                    <a:pt x="1187917" y="1976361"/>
                  </a:lnTo>
                  <a:lnTo>
                    <a:pt x="1189770" y="1974243"/>
                  </a:lnTo>
                  <a:lnTo>
                    <a:pt x="1191887" y="1972125"/>
                  </a:lnTo>
                  <a:lnTo>
                    <a:pt x="1194005" y="1970537"/>
                  </a:lnTo>
                  <a:lnTo>
                    <a:pt x="1196651" y="1969213"/>
                  </a:lnTo>
                  <a:lnTo>
                    <a:pt x="1199033" y="1967625"/>
                  </a:lnTo>
                  <a:lnTo>
                    <a:pt x="1201680" y="1966566"/>
                  </a:lnTo>
                  <a:lnTo>
                    <a:pt x="1204591" y="1966036"/>
                  </a:lnTo>
                  <a:lnTo>
                    <a:pt x="1207238" y="1965507"/>
                  </a:lnTo>
                  <a:lnTo>
                    <a:pt x="1210414" y="1965507"/>
                  </a:lnTo>
                  <a:lnTo>
                    <a:pt x="1212002" y="1965507"/>
                  </a:lnTo>
                  <a:lnTo>
                    <a:pt x="1212002" y="1816981"/>
                  </a:lnTo>
                  <a:lnTo>
                    <a:pt x="1210414" y="1817245"/>
                  </a:lnTo>
                  <a:lnTo>
                    <a:pt x="1207238" y="1817245"/>
                  </a:lnTo>
                  <a:lnTo>
                    <a:pt x="1204591" y="1816716"/>
                  </a:lnTo>
                  <a:lnTo>
                    <a:pt x="1201680" y="1815922"/>
                  </a:lnTo>
                  <a:lnTo>
                    <a:pt x="1199033" y="1815127"/>
                  </a:lnTo>
                  <a:lnTo>
                    <a:pt x="1196651" y="1813804"/>
                  </a:lnTo>
                  <a:lnTo>
                    <a:pt x="1194005" y="1812215"/>
                  </a:lnTo>
                  <a:lnTo>
                    <a:pt x="1191887" y="1810362"/>
                  </a:lnTo>
                  <a:lnTo>
                    <a:pt x="1189770" y="1808244"/>
                  </a:lnTo>
                  <a:lnTo>
                    <a:pt x="1187917" y="1806391"/>
                  </a:lnTo>
                  <a:lnTo>
                    <a:pt x="1186329" y="1803743"/>
                  </a:lnTo>
                  <a:lnTo>
                    <a:pt x="1184741" y="1801360"/>
                  </a:lnTo>
                  <a:lnTo>
                    <a:pt x="1183683" y="1798713"/>
                  </a:lnTo>
                  <a:lnTo>
                    <a:pt x="1182624" y="1796065"/>
                  </a:lnTo>
                  <a:lnTo>
                    <a:pt x="1181830" y="1793153"/>
                  </a:lnTo>
                  <a:lnTo>
                    <a:pt x="1181565" y="1789976"/>
                  </a:lnTo>
                  <a:lnTo>
                    <a:pt x="1181301" y="1787064"/>
                  </a:lnTo>
                  <a:lnTo>
                    <a:pt x="1182095" y="1781504"/>
                  </a:lnTo>
                  <a:lnTo>
                    <a:pt x="754655" y="1781504"/>
                  </a:lnTo>
                  <a:close/>
                  <a:moveTo>
                    <a:pt x="555625" y="1681163"/>
                  </a:moveTo>
                  <a:lnTo>
                    <a:pt x="1381125" y="1681163"/>
                  </a:lnTo>
                  <a:lnTo>
                    <a:pt x="1381125" y="2097088"/>
                  </a:lnTo>
                  <a:lnTo>
                    <a:pt x="555625" y="2097088"/>
                  </a:lnTo>
                  <a:lnTo>
                    <a:pt x="555625" y="1681163"/>
                  </a:lnTo>
                  <a:close/>
                  <a:moveTo>
                    <a:pt x="846057" y="1552575"/>
                  </a:moveTo>
                  <a:lnTo>
                    <a:pt x="1096781" y="1552575"/>
                  </a:lnTo>
                  <a:lnTo>
                    <a:pt x="1104997" y="1562178"/>
                  </a:lnTo>
                  <a:lnTo>
                    <a:pt x="1112683" y="1571246"/>
                  </a:lnTo>
                  <a:lnTo>
                    <a:pt x="1120634" y="1579515"/>
                  </a:lnTo>
                  <a:lnTo>
                    <a:pt x="1128320" y="1587517"/>
                  </a:lnTo>
                  <a:lnTo>
                    <a:pt x="1135741" y="1594986"/>
                  </a:lnTo>
                  <a:lnTo>
                    <a:pt x="1143162" y="1602188"/>
                  </a:lnTo>
                  <a:lnTo>
                    <a:pt x="1150583" y="1608856"/>
                  </a:lnTo>
                  <a:lnTo>
                    <a:pt x="1157474" y="1614991"/>
                  </a:lnTo>
                  <a:lnTo>
                    <a:pt x="1170726" y="1626461"/>
                  </a:lnTo>
                  <a:lnTo>
                    <a:pt x="1182917" y="1636063"/>
                  </a:lnTo>
                  <a:lnTo>
                    <a:pt x="1193784" y="1644065"/>
                  </a:lnTo>
                  <a:lnTo>
                    <a:pt x="1203325" y="1651000"/>
                  </a:lnTo>
                  <a:lnTo>
                    <a:pt x="738187" y="1651000"/>
                  </a:lnTo>
                  <a:lnTo>
                    <a:pt x="747993" y="1644065"/>
                  </a:lnTo>
                  <a:lnTo>
                    <a:pt x="759125" y="1635796"/>
                  </a:lnTo>
                  <a:lnTo>
                    <a:pt x="771582" y="1626194"/>
                  </a:lnTo>
                  <a:lnTo>
                    <a:pt x="785098" y="1614724"/>
                  </a:lnTo>
                  <a:lnTo>
                    <a:pt x="792254" y="1608589"/>
                  </a:lnTo>
                  <a:lnTo>
                    <a:pt x="799675" y="1601921"/>
                  </a:lnTo>
                  <a:lnTo>
                    <a:pt x="807096" y="1594986"/>
                  </a:lnTo>
                  <a:lnTo>
                    <a:pt x="814517" y="1587251"/>
                  </a:lnTo>
                  <a:lnTo>
                    <a:pt x="822468" y="1579249"/>
                  </a:lnTo>
                  <a:lnTo>
                    <a:pt x="830419" y="1570980"/>
                  </a:lnTo>
                  <a:lnTo>
                    <a:pt x="838106" y="1562178"/>
                  </a:lnTo>
                  <a:lnTo>
                    <a:pt x="846057" y="1552575"/>
                  </a:lnTo>
                  <a:close/>
                  <a:moveTo>
                    <a:pt x="1307617" y="216793"/>
                  </a:moveTo>
                  <a:lnTo>
                    <a:pt x="1304708" y="217057"/>
                  </a:lnTo>
                  <a:lnTo>
                    <a:pt x="1301269" y="217587"/>
                  </a:lnTo>
                  <a:lnTo>
                    <a:pt x="1298095" y="218646"/>
                  </a:lnTo>
                  <a:lnTo>
                    <a:pt x="1295449" y="219971"/>
                  </a:lnTo>
                  <a:lnTo>
                    <a:pt x="1292540" y="221295"/>
                  </a:lnTo>
                  <a:lnTo>
                    <a:pt x="1289630" y="223149"/>
                  </a:lnTo>
                  <a:lnTo>
                    <a:pt x="1287514" y="225002"/>
                  </a:lnTo>
                  <a:lnTo>
                    <a:pt x="1285133" y="227121"/>
                  </a:lnTo>
                  <a:lnTo>
                    <a:pt x="1283017" y="229505"/>
                  </a:lnTo>
                  <a:lnTo>
                    <a:pt x="1281166" y="232153"/>
                  </a:lnTo>
                  <a:lnTo>
                    <a:pt x="1279578" y="234801"/>
                  </a:lnTo>
                  <a:lnTo>
                    <a:pt x="1278256" y="237714"/>
                  </a:lnTo>
                  <a:lnTo>
                    <a:pt x="1277462" y="240892"/>
                  </a:lnTo>
                  <a:lnTo>
                    <a:pt x="1276404" y="243805"/>
                  </a:lnTo>
                  <a:lnTo>
                    <a:pt x="1276140" y="247248"/>
                  </a:lnTo>
                  <a:lnTo>
                    <a:pt x="1274553" y="266051"/>
                  </a:lnTo>
                  <a:lnTo>
                    <a:pt x="1272965" y="284590"/>
                  </a:lnTo>
                  <a:lnTo>
                    <a:pt x="1270585" y="303128"/>
                  </a:lnTo>
                  <a:lnTo>
                    <a:pt x="1268204" y="321931"/>
                  </a:lnTo>
                  <a:lnTo>
                    <a:pt x="1265295" y="340470"/>
                  </a:lnTo>
                  <a:lnTo>
                    <a:pt x="1262385" y="359008"/>
                  </a:lnTo>
                  <a:lnTo>
                    <a:pt x="1258946" y="377546"/>
                  </a:lnTo>
                  <a:lnTo>
                    <a:pt x="1255243" y="396349"/>
                  </a:lnTo>
                  <a:lnTo>
                    <a:pt x="1251275" y="414888"/>
                  </a:lnTo>
                  <a:lnTo>
                    <a:pt x="1246778" y="433161"/>
                  </a:lnTo>
                  <a:lnTo>
                    <a:pt x="1242282" y="451435"/>
                  </a:lnTo>
                  <a:lnTo>
                    <a:pt x="1237256" y="469443"/>
                  </a:lnTo>
                  <a:lnTo>
                    <a:pt x="1231965" y="487187"/>
                  </a:lnTo>
                  <a:lnTo>
                    <a:pt x="1225882" y="505196"/>
                  </a:lnTo>
                  <a:lnTo>
                    <a:pt x="1220062" y="522940"/>
                  </a:lnTo>
                  <a:lnTo>
                    <a:pt x="1213714" y="540418"/>
                  </a:lnTo>
                  <a:lnTo>
                    <a:pt x="1206836" y="557897"/>
                  </a:lnTo>
                  <a:lnTo>
                    <a:pt x="1199959" y="575112"/>
                  </a:lnTo>
                  <a:lnTo>
                    <a:pt x="1192552" y="591796"/>
                  </a:lnTo>
                  <a:lnTo>
                    <a:pt x="1184617" y="608745"/>
                  </a:lnTo>
                  <a:lnTo>
                    <a:pt x="1176681" y="625430"/>
                  </a:lnTo>
                  <a:lnTo>
                    <a:pt x="1168217" y="641585"/>
                  </a:lnTo>
                  <a:lnTo>
                    <a:pt x="1159223" y="658004"/>
                  </a:lnTo>
                  <a:lnTo>
                    <a:pt x="1150230" y="673629"/>
                  </a:lnTo>
                  <a:lnTo>
                    <a:pt x="1140443" y="689255"/>
                  </a:lnTo>
                  <a:lnTo>
                    <a:pt x="1130391" y="704615"/>
                  </a:lnTo>
                  <a:lnTo>
                    <a:pt x="1120075" y="719445"/>
                  </a:lnTo>
                  <a:lnTo>
                    <a:pt x="1109494" y="734276"/>
                  </a:lnTo>
                  <a:lnTo>
                    <a:pt x="1098385" y="748842"/>
                  </a:lnTo>
                  <a:lnTo>
                    <a:pt x="1087010" y="762878"/>
                  </a:lnTo>
                  <a:lnTo>
                    <a:pt x="1075107" y="776650"/>
                  </a:lnTo>
                  <a:lnTo>
                    <a:pt x="1062939" y="789891"/>
                  </a:lnTo>
                  <a:lnTo>
                    <a:pt x="1060559" y="792275"/>
                  </a:lnTo>
                  <a:lnTo>
                    <a:pt x="1058971" y="795188"/>
                  </a:lnTo>
                  <a:lnTo>
                    <a:pt x="1057120" y="797836"/>
                  </a:lnTo>
                  <a:lnTo>
                    <a:pt x="1056062" y="801014"/>
                  </a:lnTo>
                  <a:lnTo>
                    <a:pt x="1055004" y="803927"/>
                  </a:lnTo>
                  <a:lnTo>
                    <a:pt x="1054475" y="806840"/>
                  </a:lnTo>
                  <a:lnTo>
                    <a:pt x="1054210" y="810283"/>
                  </a:lnTo>
                  <a:lnTo>
                    <a:pt x="1054210" y="813461"/>
                  </a:lnTo>
                  <a:lnTo>
                    <a:pt x="1054210" y="816374"/>
                  </a:lnTo>
                  <a:lnTo>
                    <a:pt x="1054739" y="819552"/>
                  </a:lnTo>
                  <a:lnTo>
                    <a:pt x="1055533" y="822730"/>
                  </a:lnTo>
                  <a:lnTo>
                    <a:pt x="1056591" y="825379"/>
                  </a:lnTo>
                  <a:lnTo>
                    <a:pt x="1058178" y="828292"/>
                  </a:lnTo>
                  <a:lnTo>
                    <a:pt x="1060030" y="831205"/>
                  </a:lnTo>
                  <a:lnTo>
                    <a:pt x="1061881" y="833588"/>
                  </a:lnTo>
                  <a:lnTo>
                    <a:pt x="1064262" y="836237"/>
                  </a:lnTo>
                  <a:lnTo>
                    <a:pt x="1066907" y="838355"/>
                  </a:lnTo>
                  <a:lnTo>
                    <a:pt x="1069552" y="840209"/>
                  </a:lnTo>
                  <a:lnTo>
                    <a:pt x="1072462" y="841798"/>
                  </a:lnTo>
                  <a:lnTo>
                    <a:pt x="1075107" y="842858"/>
                  </a:lnTo>
                  <a:lnTo>
                    <a:pt x="1078281" y="843917"/>
                  </a:lnTo>
                  <a:lnTo>
                    <a:pt x="1081455" y="844712"/>
                  </a:lnTo>
                  <a:lnTo>
                    <a:pt x="1084365" y="844976"/>
                  </a:lnTo>
                  <a:lnTo>
                    <a:pt x="1087539" y="845241"/>
                  </a:lnTo>
                  <a:lnTo>
                    <a:pt x="1090978" y="844976"/>
                  </a:lnTo>
                  <a:lnTo>
                    <a:pt x="1093888" y="844447"/>
                  </a:lnTo>
                  <a:lnTo>
                    <a:pt x="1096797" y="843387"/>
                  </a:lnTo>
                  <a:lnTo>
                    <a:pt x="1099972" y="842328"/>
                  </a:lnTo>
                  <a:lnTo>
                    <a:pt x="1102617" y="841004"/>
                  </a:lnTo>
                  <a:lnTo>
                    <a:pt x="1105526" y="838885"/>
                  </a:lnTo>
                  <a:lnTo>
                    <a:pt x="1108172" y="837031"/>
                  </a:lnTo>
                  <a:lnTo>
                    <a:pt x="1110552" y="834648"/>
                  </a:lnTo>
                  <a:lnTo>
                    <a:pt x="1124043" y="819817"/>
                  </a:lnTo>
                  <a:lnTo>
                    <a:pt x="1137004" y="804722"/>
                  </a:lnTo>
                  <a:lnTo>
                    <a:pt x="1149701" y="789097"/>
                  </a:lnTo>
                  <a:lnTo>
                    <a:pt x="1161604" y="773471"/>
                  </a:lnTo>
                  <a:lnTo>
                    <a:pt x="1173507" y="757581"/>
                  </a:lnTo>
                  <a:lnTo>
                    <a:pt x="1184617" y="740897"/>
                  </a:lnTo>
                  <a:lnTo>
                    <a:pt x="1195727" y="724213"/>
                  </a:lnTo>
                  <a:lnTo>
                    <a:pt x="1206043" y="707528"/>
                  </a:lnTo>
                  <a:lnTo>
                    <a:pt x="1216094" y="690049"/>
                  </a:lnTo>
                  <a:lnTo>
                    <a:pt x="1225617" y="672570"/>
                  </a:lnTo>
                  <a:lnTo>
                    <a:pt x="1234875" y="654826"/>
                  </a:lnTo>
                  <a:lnTo>
                    <a:pt x="1243604" y="637082"/>
                  </a:lnTo>
                  <a:lnTo>
                    <a:pt x="1252069" y="618809"/>
                  </a:lnTo>
                  <a:lnTo>
                    <a:pt x="1260269" y="600536"/>
                  </a:lnTo>
                  <a:lnTo>
                    <a:pt x="1267940" y="581997"/>
                  </a:lnTo>
                  <a:lnTo>
                    <a:pt x="1274817" y="563459"/>
                  </a:lnTo>
                  <a:lnTo>
                    <a:pt x="1281959" y="544656"/>
                  </a:lnTo>
                  <a:lnTo>
                    <a:pt x="1288307" y="525853"/>
                  </a:lnTo>
                  <a:lnTo>
                    <a:pt x="1294127" y="506785"/>
                  </a:lnTo>
                  <a:lnTo>
                    <a:pt x="1300211" y="487187"/>
                  </a:lnTo>
                  <a:lnTo>
                    <a:pt x="1305501" y="468119"/>
                  </a:lnTo>
                  <a:lnTo>
                    <a:pt x="1310262" y="448786"/>
                  </a:lnTo>
                  <a:lnTo>
                    <a:pt x="1315024" y="429188"/>
                  </a:lnTo>
                  <a:lnTo>
                    <a:pt x="1319256" y="409591"/>
                  </a:lnTo>
                  <a:lnTo>
                    <a:pt x="1323224" y="389993"/>
                  </a:lnTo>
                  <a:lnTo>
                    <a:pt x="1326662" y="370396"/>
                  </a:lnTo>
                  <a:lnTo>
                    <a:pt x="1330101" y="350798"/>
                  </a:lnTo>
                  <a:lnTo>
                    <a:pt x="1333011" y="330936"/>
                  </a:lnTo>
                  <a:lnTo>
                    <a:pt x="1335391" y="311338"/>
                  </a:lnTo>
                  <a:lnTo>
                    <a:pt x="1337772" y="291475"/>
                  </a:lnTo>
                  <a:lnTo>
                    <a:pt x="1339624" y="271613"/>
                  </a:lnTo>
                  <a:lnTo>
                    <a:pt x="1341475" y="252015"/>
                  </a:lnTo>
                  <a:lnTo>
                    <a:pt x="1341475" y="248572"/>
                  </a:lnTo>
                  <a:lnTo>
                    <a:pt x="1341211" y="245659"/>
                  </a:lnTo>
                  <a:lnTo>
                    <a:pt x="1340417" y="242216"/>
                  </a:lnTo>
                  <a:lnTo>
                    <a:pt x="1339624" y="239039"/>
                  </a:lnTo>
                  <a:lnTo>
                    <a:pt x="1338566" y="236390"/>
                  </a:lnTo>
                  <a:lnTo>
                    <a:pt x="1337243" y="233477"/>
                  </a:lnTo>
                  <a:lnTo>
                    <a:pt x="1335391" y="230829"/>
                  </a:lnTo>
                  <a:lnTo>
                    <a:pt x="1333540" y="228445"/>
                  </a:lnTo>
                  <a:lnTo>
                    <a:pt x="1331159" y="226062"/>
                  </a:lnTo>
                  <a:lnTo>
                    <a:pt x="1329043" y="223943"/>
                  </a:lnTo>
                  <a:lnTo>
                    <a:pt x="1326398" y="222089"/>
                  </a:lnTo>
                  <a:lnTo>
                    <a:pt x="1323753" y="220500"/>
                  </a:lnTo>
                  <a:lnTo>
                    <a:pt x="1320579" y="219176"/>
                  </a:lnTo>
                  <a:lnTo>
                    <a:pt x="1317669" y="218382"/>
                  </a:lnTo>
                  <a:lnTo>
                    <a:pt x="1314495" y="217322"/>
                  </a:lnTo>
                  <a:lnTo>
                    <a:pt x="1311056" y="217057"/>
                  </a:lnTo>
                  <a:lnTo>
                    <a:pt x="1307617" y="216793"/>
                  </a:lnTo>
                  <a:close/>
                  <a:moveTo>
                    <a:pt x="442912" y="112713"/>
                  </a:moveTo>
                  <a:lnTo>
                    <a:pt x="1493837" y="112713"/>
                  </a:lnTo>
                  <a:lnTo>
                    <a:pt x="1485637" y="163826"/>
                  </a:lnTo>
                  <a:lnTo>
                    <a:pt x="1477172" y="211761"/>
                  </a:lnTo>
                  <a:lnTo>
                    <a:pt x="1468708" y="257312"/>
                  </a:lnTo>
                  <a:lnTo>
                    <a:pt x="1460508" y="299685"/>
                  </a:lnTo>
                  <a:lnTo>
                    <a:pt x="1452308" y="339145"/>
                  </a:lnTo>
                  <a:lnTo>
                    <a:pt x="1444372" y="375427"/>
                  </a:lnTo>
                  <a:lnTo>
                    <a:pt x="1436437" y="408532"/>
                  </a:lnTo>
                  <a:lnTo>
                    <a:pt x="1429559" y="438723"/>
                  </a:lnTo>
                  <a:lnTo>
                    <a:pt x="1422682" y="465471"/>
                  </a:lnTo>
                  <a:lnTo>
                    <a:pt x="1416598" y="488776"/>
                  </a:lnTo>
                  <a:lnTo>
                    <a:pt x="1411308" y="508638"/>
                  </a:lnTo>
                  <a:lnTo>
                    <a:pt x="1406811" y="525058"/>
                  </a:lnTo>
                  <a:lnTo>
                    <a:pt x="1399934" y="547304"/>
                  </a:lnTo>
                  <a:lnTo>
                    <a:pt x="1397817" y="554719"/>
                  </a:lnTo>
                  <a:lnTo>
                    <a:pt x="1394114" y="564518"/>
                  </a:lnTo>
                  <a:lnTo>
                    <a:pt x="1390146" y="574847"/>
                  </a:lnTo>
                  <a:lnTo>
                    <a:pt x="1385914" y="585440"/>
                  </a:lnTo>
                  <a:lnTo>
                    <a:pt x="1380888" y="596563"/>
                  </a:lnTo>
                  <a:lnTo>
                    <a:pt x="1375863" y="608216"/>
                  </a:lnTo>
                  <a:lnTo>
                    <a:pt x="1370308" y="620398"/>
                  </a:lnTo>
                  <a:lnTo>
                    <a:pt x="1364224" y="632580"/>
                  </a:lnTo>
                  <a:lnTo>
                    <a:pt x="1357875" y="645027"/>
                  </a:lnTo>
                  <a:lnTo>
                    <a:pt x="1351263" y="658004"/>
                  </a:lnTo>
                  <a:lnTo>
                    <a:pt x="1343856" y="671246"/>
                  </a:lnTo>
                  <a:lnTo>
                    <a:pt x="1336714" y="684488"/>
                  </a:lnTo>
                  <a:lnTo>
                    <a:pt x="1328779" y="698259"/>
                  </a:lnTo>
                  <a:lnTo>
                    <a:pt x="1320579" y="711501"/>
                  </a:lnTo>
                  <a:lnTo>
                    <a:pt x="1312379" y="725537"/>
                  </a:lnTo>
                  <a:lnTo>
                    <a:pt x="1303649" y="739573"/>
                  </a:lnTo>
                  <a:lnTo>
                    <a:pt x="1294656" y="753609"/>
                  </a:lnTo>
                  <a:lnTo>
                    <a:pt x="1285133" y="767645"/>
                  </a:lnTo>
                  <a:lnTo>
                    <a:pt x="1275875" y="781416"/>
                  </a:lnTo>
                  <a:lnTo>
                    <a:pt x="1266088" y="795453"/>
                  </a:lnTo>
                  <a:lnTo>
                    <a:pt x="1256036" y="809489"/>
                  </a:lnTo>
                  <a:lnTo>
                    <a:pt x="1245720" y="823260"/>
                  </a:lnTo>
                  <a:lnTo>
                    <a:pt x="1235140" y="836767"/>
                  </a:lnTo>
                  <a:lnTo>
                    <a:pt x="1224559" y="850273"/>
                  </a:lnTo>
                  <a:lnTo>
                    <a:pt x="1213714" y="863779"/>
                  </a:lnTo>
                  <a:lnTo>
                    <a:pt x="1202340" y="877021"/>
                  </a:lnTo>
                  <a:lnTo>
                    <a:pt x="1191230" y="889468"/>
                  </a:lnTo>
                  <a:lnTo>
                    <a:pt x="1179591" y="902180"/>
                  </a:lnTo>
                  <a:lnTo>
                    <a:pt x="1167952" y="914627"/>
                  </a:lnTo>
                  <a:lnTo>
                    <a:pt x="1156049" y="926280"/>
                  </a:lnTo>
                  <a:lnTo>
                    <a:pt x="1144146" y="937933"/>
                  </a:lnTo>
                  <a:lnTo>
                    <a:pt x="1132243" y="949056"/>
                  </a:lnTo>
                  <a:lnTo>
                    <a:pt x="1119810" y="959914"/>
                  </a:lnTo>
                  <a:lnTo>
                    <a:pt x="1119810" y="992753"/>
                  </a:lnTo>
                  <a:lnTo>
                    <a:pt x="1119810" y="993548"/>
                  </a:lnTo>
                  <a:lnTo>
                    <a:pt x="1119546" y="994872"/>
                  </a:lnTo>
                  <a:lnTo>
                    <a:pt x="1119546" y="995666"/>
                  </a:lnTo>
                  <a:lnTo>
                    <a:pt x="1119546" y="996196"/>
                  </a:lnTo>
                  <a:lnTo>
                    <a:pt x="1119281" y="995931"/>
                  </a:lnTo>
                  <a:lnTo>
                    <a:pt x="1117694" y="998579"/>
                  </a:lnTo>
                  <a:lnTo>
                    <a:pt x="1115578" y="1001493"/>
                  </a:lnTo>
                  <a:lnTo>
                    <a:pt x="1112668" y="1004671"/>
                  </a:lnTo>
                  <a:lnTo>
                    <a:pt x="1109230" y="1007849"/>
                  </a:lnTo>
                  <a:lnTo>
                    <a:pt x="1101294" y="1015529"/>
                  </a:lnTo>
                  <a:lnTo>
                    <a:pt x="1096797" y="1020031"/>
                  </a:lnTo>
                  <a:lnTo>
                    <a:pt x="1092301" y="1024798"/>
                  </a:lnTo>
                  <a:lnTo>
                    <a:pt x="1087804" y="1030095"/>
                  </a:lnTo>
                  <a:lnTo>
                    <a:pt x="1083307" y="1035921"/>
                  </a:lnTo>
                  <a:lnTo>
                    <a:pt x="1079075" y="1042807"/>
                  </a:lnTo>
                  <a:lnTo>
                    <a:pt x="1074843" y="1050222"/>
                  </a:lnTo>
                  <a:lnTo>
                    <a:pt x="1073255" y="1053930"/>
                  </a:lnTo>
                  <a:lnTo>
                    <a:pt x="1071668" y="1057902"/>
                  </a:lnTo>
                  <a:lnTo>
                    <a:pt x="1069817" y="1062404"/>
                  </a:lnTo>
                  <a:lnTo>
                    <a:pt x="1068230" y="1066906"/>
                  </a:lnTo>
                  <a:lnTo>
                    <a:pt x="1066907" y="1071673"/>
                  </a:lnTo>
                  <a:lnTo>
                    <a:pt x="1065584" y="1076440"/>
                  </a:lnTo>
                  <a:lnTo>
                    <a:pt x="1064526" y="1081737"/>
                  </a:lnTo>
                  <a:lnTo>
                    <a:pt x="1063733" y="1087298"/>
                  </a:lnTo>
                  <a:lnTo>
                    <a:pt x="1064526" y="1089152"/>
                  </a:lnTo>
                  <a:lnTo>
                    <a:pt x="1064262" y="1120932"/>
                  </a:lnTo>
                  <a:lnTo>
                    <a:pt x="1064262" y="1121727"/>
                  </a:lnTo>
                  <a:lnTo>
                    <a:pt x="1064526" y="1121727"/>
                  </a:lnTo>
                  <a:lnTo>
                    <a:pt x="1063468" y="1124640"/>
                  </a:lnTo>
                  <a:lnTo>
                    <a:pt x="1062675" y="1127023"/>
                  </a:lnTo>
                  <a:lnTo>
                    <a:pt x="1060823" y="1130466"/>
                  </a:lnTo>
                  <a:lnTo>
                    <a:pt x="1058707" y="1134704"/>
                  </a:lnTo>
                  <a:lnTo>
                    <a:pt x="1055268" y="1139735"/>
                  </a:lnTo>
                  <a:lnTo>
                    <a:pt x="1053681" y="1142119"/>
                  </a:lnTo>
                  <a:lnTo>
                    <a:pt x="1051829" y="1144238"/>
                  </a:lnTo>
                  <a:lnTo>
                    <a:pt x="1048655" y="1147945"/>
                  </a:lnTo>
                  <a:lnTo>
                    <a:pt x="1044952" y="1150858"/>
                  </a:lnTo>
                  <a:lnTo>
                    <a:pt x="1041513" y="1153242"/>
                  </a:lnTo>
                  <a:lnTo>
                    <a:pt x="1036488" y="1156420"/>
                  </a:lnTo>
                  <a:lnTo>
                    <a:pt x="1035165" y="1157214"/>
                  </a:lnTo>
                  <a:lnTo>
                    <a:pt x="1034107" y="1157744"/>
                  </a:lnTo>
                  <a:lnTo>
                    <a:pt x="1030933" y="1159333"/>
                  </a:lnTo>
                  <a:lnTo>
                    <a:pt x="1026436" y="1161187"/>
                  </a:lnTo>
                  <a:lnTo>
                    <a:pt x="1017971" y="1163570"/>
                  </a:lnTo>
                  <a:lnTo>
                    <a:pt x="1016120" y="1168337"/>
                  </a:lnTo>
                  <a:lnTo>
                    <a:pt x="1016120" y="1454092"/>
                  </a:lnTo>
                  <a:lnTo>
                    <a:pt x="1015855" y="1473160"/>
                  </a:lnTo>
                  <a:lnTo>
                    <a:pt x="1030404" y="1474749"/>
                  </a:lnTo>
                  <a:lnTo>
                    <a:pt x="1036752" y="1475808"/>
                  </a:lnTo>
                  <a:lnTo>
                    <a:pt x="1042571" y="1476868"/>
                  </a:lnTo>
                  <a:lnTo>
                    <a:pt x="1043365" y="1477133"/>
                  </a:lnTo>
                  <a:lnTo>
                    <a:pt x="1046275" y="1477662"/>
                  </a:lnTo>
                  <a:lnTo>
                    <a:pt x="1054210" y="1479516"/>
                  </a:lnTo>
                  <a:lnTo>
                    <a:pt x="1057120" y="1480840"/>
                  </a:lnTo>
                  <a:lnTo>
                    <a:pt x="1060030" y="1481635"/>
                  </a:lnTo>
                  <a:lnTo>
                    <a:pt x="1062410" y="1482959"/>
                  </a:lnTo>
                  <a:lnTo>
                    <a:pt x="1063733" y="1484018"/>
                  </a:lnTo>
                  <a:lnTo>
                    <a:pt x="1064791" y="1485342"/>
                  </a:lnTo>
                  <a:lnTo>
                    <a:pt x="1065055" y="1486667"/>
                  </a:lnTo>
                  <a:lnTo>
                    <a:pt x="1065320" y="1486667"/>
                  </a:lnTo>
                  <a:lnTo>
                    <a:pt x="1065320" y="1507588"/>
                  </a:lnTo>
                  <a:lnTo>
                    <a:pt x="1065320" y="1513944"/>
                  </a:lnTo>
                  <a:lnTo>
                    <a:pt x="1067436" y="1516063"/>
                  </a:lnTo>
                  <a:lnTo>
                    <a:pt x="871958" y="1516063"/>
                  </a:lnTo>
                  <a:lnTo>
                    <a:pt x="871958" y="1514739"/>
                  </a:lnTo>
                  <a:lnTo>
                    <a:pt x="871958" y="1507588"/>
                  </a:lnTo>
                  <a:lnTo>
                    <a:pt x="871958" y="1486667"/>
                  </a:lnTo>
                  <a:lnTo>
                    <a:pt x="872223" y="1486667"/>
                  </a:lnTo>
                  <a:lnTo>
                    <a:pt x="872487" y="1485607"/>
                  </a:lnTo>
                  <a:lnTo>
                    <a:pt x="873016" y="1484283"/>
                  </a:lnTo>
                  <a:lnTo>
                    <a:pt x="874074" y="1483489"/>
                  </a:lnTo>
                  <a:lnTo>
                    <a:pt x="875926" y="1482429"/>
                  </a:lnTo>
                  <a:lnTo>
                    <a:pt x="877778" y="1481635"/>
                  </a:lnTo>
                  <a:lnTo>
                    <a:pt x="880158" y="1480575"/>
                  </a:lnTo>
                  <a:lnTo>
                    <a:pt x="885978" y="1478722"/>
                  </a:lnTo>
                  <a:lnTo>
                    <a:pt x="892855" y="1477133"/>
                  </a:lnTo>
                  <a:lnTo>
                    <a:pt x="901319" y="1475808"/>
                  </a:lnTo>
                  <a:lnTo>
                    <a:pt x="910842" y="1474219"/>
                  </a:lnTo>
                  <a:lnTo>
                    <a:pt x="921423" y="1473160"/>
                  </a:lnTo>
                  <a:lnTo>
                    <a:pt x="921423" y="1454092"/>
                  </a:lnTo>
                  <a:lnTo>
                    <a:pt x="921423" y="1170721"/>
                  </a:lnTo>
                  <a:lnTo>
                    <a:pt x="920894" y="1170721"/>
                  </a:lnTo>
                  <a:lnTo>
                    <a:pt x="920894" y="1168602"/>
                  </a:lnTo>
                  <a:lnTo>
                    <a:pt x="920365" y="1167013"/>
                  </a:lnTo>
                  <a:lnTo>
                    <a:pt x="919836" y="1163835"/>
                  </a:lnTo>
                  <a:lnTo>
                    <a:pt x="913752" y="1161981"/>
                  </a:lnTo>
                  <a:lnTo>
                    <a:pt x="908197" y="1160128"/>
                  </a:lnTo>
                  <a:lnTo>
                    <a:pt x="902642" y="1157744"/>
                  </a:lnTo>
                  <a:lnTo>
                    <a:pt x="901849" y="1157214"/>
                  </a:lnTo>
                  <a:lnTo>
                    <a:pt x="900526" y="1156420"/>
                  </a:lnTo>
                  <a:lnTo>
                    <a:pt x="898674" y="1155096"/>
                  </a:lnTo>
                  <a:lnTo>
                    <a:pt x="895765" y="1153772"/>
                  </a:lnTo>
                  <a:lnTo>
                    <a:pt x="892590" y="1151653"/>
                  </a:lnTo>
                  <a:lnTo>
                    <a:pt x="889152" y="1148475"/>
                  </a:lnTo>
                  <a:lnTo>
                    <a:pt x="885449" y="1144502"/>
                  </a:lnTo>
                  <a:lnTo>
                    <a:pt x="881481" y="1139735"/>
                  </a:lnTo>
                  <a:lnTo>
                    <a:pt x="877778" y="1134439"/>
                  </a:lnTo>
                  <a:lnTo>
                    <a:pt x="876984" y="1133115"/>
                  </a:lnTo>
                  <a:lnTo>
                    <a:pt x="875397" y="1130201"/>
                  </a:lnTo>
                  <a:lnTo>
                    <a:pt x="874603" y="1129142"/>
                  </a:lnTo>
                  <a:lnTo>
                    <a:pt x="873545" y="1126759"/>
                  </a:lnTo>
                  <a:lnTo>
                    <a:pt x="873281" y="1125964"/>
                  </a:lnTo>
                  <a:lnTo>
                    <a:pt x="872752" y="1124110"/>
                  </a:lnTo>
                  <a:lnTo>
                    <a:pt x="872487" y="1124110"/>
                  </a:lnTo>
                  <a:lnTo>
                    <a:pt x="872487" y="1121992"/>
                  </a:lnTo>
                  <a:lnTo>
                    <a:pt x="872487" y="1121727"/>
                  </a:lnTo>
                  <a:lnTo>
                    <a:pt x="872487" y="1121197"/>
                  </a:lnTo>
                  <a:lnTo>
                    <a:pt x="872487" y="1120932"/>
                  </a:lnTo>
                  <a:lnTo>
                    <a:pt x="872487" y="1087034"/>
                  </a:lnTo>
                  <a:lnTo>
                    <a:pt x="872752" y="1087034"/>
                  </a:lnTo>
                  <a:lnTo>
                    <a:pt x="871694" y="1080413"/>
                  </a:lnTo>
                  <a:lnTo>
                    <a:pt x="870636" y="1074057"/>
                  </a:lnTo>
                  <a:lnTo>
                    <a:pt x="868784" y="1067966"/>
                  </a:lnTo>
                  <a:lnTo>
                    <a:pt x="866932" y="1062404"/>
                  </a:lnTo>
                  <a:lnTo>
                    <a:pt x="864816" y="1057108"/>
                  </a:lnTo>
                  <a:lnTo>
                    <a:pt x="862700" y="1052076"/>
                  </a:lnTo>
                  <a:lnTo>
                    <a:pt x="860319" y="1047574"/>
                  </a:lnTo>
                  <a:lnTo>
                    <a:pt x="857939" y="1043071"/>
                  </a:lnTo>
                  <a:lnTo>
                    <a:pt x="853707" y="1036980"/>
                  </a:lnTo>
                  <a:lnTo>
                    <a:pt x="853442" y="1035921"/>
                  </a:lnTo>
                  <a:lnTo>
                    <a:pt x="849474" y="1030889"/>
                  </a:lnTo>
                  <a:lnTo>
                    <a:pt x="848681" y="1029830"/>
                  </a:lnTo>
                  <a:lnTo>
                    <a:pt x="844977" y="1025328"/>
                  </a:lnTo>
                  <a:lnTo>
                    <a:pt x="844184" y="1024533"/>
                  </a:lnTo>
                  <a:lnTo>
                    <a:pt x="840216" y="1020296"/>
                  </a:lnTo>
                  <a:lnTo>
                    <a:pt x="839423" y="1019501"/>
                  </a:lnTo>
                  <a:lnTo>
                    <a:pt x="835719" y="1015794"/>
                  </a:lnTo>
                  <a:lnTo>
                    <a:pt x="834661" y="1014734"/>
                  </a:lnTo>
                  <a:lnTo>
                    <a:pt x="831487" y="1011556"/>
                  </a:lnTo>
                  <a:lnTo>
                    <a:pt x="827519" y="1008113"/>
                  </a:lnTo>
                  <a:lnTo>
                    <a:pt x="827255" y="1007849"/>
                  </a:lnTo>
                  <a:lnTo>
                    <a:pt x="823816" y="1004671"/>
                  </a:lnTo>
                  <a:lnTo>
                    <a:pt x="821171" y="1001493"/>
                  </a:lnTo>
                  <a:lnTo>
                    <a:pt x="818790" y="998579"/>
                  </a:lnTo>
                  <a:lnTo>
                    <a:pt x="817468" y="995931"/>
                  </a:lnTo>
                  <a:lnTo>
                    <a:pt x="817203" y="996196"/>
                  </a:lnTo>
                  <a:lnTo>
                    <a:pt x="816939" y="996196"/>
                  </a:lnTo>
                  <a:lnTo>
                    <a:pt x="816674" y="992753"/>
                  </a:lnTo>
                  <a:lnTo>
                    <a:pt x="816674" y="959649"/>
                  </a:lnTo>
                  <a:lnTo>
                    <a:pt x="807945" y="951969"/>
                  </a:lnTo>
                  <a:lnTo>
                    <a:pt x="798952" y="944024"/>
                  </a:lnTo>
                  <a:lnTo>
                    <a:pt x="790222" y="935549"/>
                  </a:lnTo>
                  <a:lnTo>
                    <a:pt x="781493" y="927339"/>
                  </a:lnTo>
                  <a:lnTo>
                    <a:pt x="772764" y="918865"/>
                  </a:lnTo>
                  <a:lnTo>
                    <a:pt x="762713" y="908007"/>
                  </a:lnTo>
                  <a:lnTo>
                    <a:pt x="754777" y="900062"/>
                  </a:lnTo>
                  <a:lnTo>
                    <a:pt x="747371" y="891587"/>
                  </a:lnTo>
                  <a:lnTo>
                    <a:pt x="736790" y="879934"/>
                  </a:lnTo>
                  <a:lnTo>
                    <a:pt x="722242" y="862985"/>
                  </a:lnTo>
                  <a:lnTo>
                    <a:pt x="712190" y="850803"/>
                  </a:lnTo>
                  <a:lnTo>
                    <a:pt x="697906" y="833059"/>
                  </a:lnTo>
                  <a:lnTo>
                    <a:pt x="688648" y="820612"/>
                  </a:lnTo>
                  <a:lnTo>
                    <a:pt x="674629" y="801809"/>
                  </a:lnTo>
                  <a:lnTo>
                    <a:pt x="666164" y="790421"/>
                  </a:lnTo>
                  <a:lnTo>
                    <a:pt x="652145" y="769764"/>
                  </a:lnTo>
                  <a:lnTo>
                    <a:pt x="644739" y="759435"/>
                  </a:lnTo>
                  <a:lnTo>
                    <a:pt x="636538" y="746723"/>
                  </a:lnTo>
                  <a:lnTo>
                    <a:pt x="628603" y="734011"/>
                  </a:lnTo>
                  <a:lnTo>
                    <a:pt x="625429" y="729244"/>
                  </a:lnTo>
                  <a:lnTo>
                    <a:pt x="615377" y="713089"/>
                  </a:lnTo>
                  <a:lnTo>
                    <a:pt x="605855" y="696670"/>
                  </a:lnTo>
                  <a:lnTo>
                    <a:pt x="596861" y="681045"/>
                  </a:lnTo>
                  <a:lnTo>
                    <a:pt x="588132" y="665420"/>
                  </a:lnTo>
                  <a:lnTo>
                    <a:pt x="589719" y="669127"/>
                  </a:lnTo>
                  <a:lnTo>
                    <a:pt x="574906" y="639996"/>
                  </a:lnTo>
                  <a:lnTo>
                    <a:pt x="569087" y="627813"/>
                  </a:lnTo>
                  <a:lnTo>
                    <a:pt x="563267" y="616425"/>
                  </a:lnTo>
                  <a:lnTo>
                    <a:pt x="558242" y="605038"/>
                  </a:lnTo>
                  <a:lnTo>
                    <a:pt x="553480" y="594180"/>
                  </a:lnTo>
                  <a:lnTo>
                    <a:pt x="548983" y="583321"/>
                  </a:lnTo>
                  <a:lnTo>
                    <a:pt x="545280" y="573258"/>
                  </a:lnTo>
                  <a:lnTo>
                    <a:pt x="541842" y="563724"/>
                  </a:lnTo>
                  <a:lnTo>
                    <a:pt x="538932" y="554719"/>
                  </a:lnTo>
                  <a:lnTo>
                    <a:pt x="536287" y="547304"/>
                  </a:lnTo>
                  <a:lnTo>
                    <a:pt x="529938" y="525058"/>
                  </a:lnTo>
                  <a:lnTo>
                    <a:pt x="525441" y="508638"/>
                  </a:lnTo>
                  <a:lnTo>
                    <a:pt x="520151" y="488776"/>
                  </a:lnTo>
                  <a:lnTo>
                    <a:pt x="514067" y="465471"/>
                  </a:lnTo>
                  <a:lnTo>
                    <a:pt x="507190" y="438723"/>
                  </a:lnTo>
                  <a:lnTo>
                    <a:pt x="500312" y="408532"/>
                  </a:lnTo>
                  <a:lnTo>
                    <a:pt x="492377" y="375427"/>
                  </a:lnTo>
                  <a:lnTo>
                    <a:pt x="484441" y="339145"/>
                  </a:lnTo>
                  <a:lnTo>
                    <a:pt x="476241" y="299685"/>
                  </a:lnTo>
                  <a:lnTo>
                    <a:pt x="467777" y="257312"/>
                  </a:lnTo>
                  <a:lnTo>
                    <a:pt x="459577" y="211761"/>
                  </a:lnTo>
                  <a:lnTo>
                    <a:pt x="451112" y="163826"/>
                  </a:lnTo>
                  <a:lnTo>
                    <a:pt x="442912" y="112713"/>
                  </a:lnTo>
                  <a:close/>
                  <a:moveTo>
                    <a:pt x="208966" y="79375"/>
                  </a:moveTo>
                  <a:lnTo>
                    <a:pt x="216098" y="79375"/>
                  </a:lnTo>
                  <a:lnTo>
                    <a:pt x="224816" y="79375"/>
                  </a:lnTo>
                  <a:lnTo>
                    <a:pt x="233534" y="79904"/>
                  </a:lnTo>
                  <a:lnTo>
                    <a:pt x="242252" y="80698"/>
                  </a:lnTo>
                  <a:lnTo>
                    <a:pt x="250706" y="82286"/>
                  </a:lnTo>
                  <a:lnTo>
                    <a:pt x="258895" y="83874"/>
                  </a:lnTo>
                  <a:lnTo>
                    <a:pt x="266821" y="85462"/>
                  </a:lnTo>
                  <a:lnTo>
                    <a:pt x="274746" y="87844"/>
                  </a:lnTo>
                  <a:lnTo>
                    <a:pt x="282407" y="90226"/>
                  </a:lnTo>
                  <a:lnTo>
                    <a:pt x="289804" y="93137"/>
                  </a:lnTo>
                  <a:lnTo>
                    <a:pt x="297201" y="96313"/>
                  </a:lnTo>
                  <a:lnTo>
                    <a:pt x="304070" y="99489"/>
                  </a:lnTo>
                  <a:lnTo>
                    <a:pt x="311203" y="103194"/>
                  </a:lnTo>
                  <a:lnTo>
                    <a:pt x="318071" y="106900"/>
                  </a:lnTo>
                  <a:lnTo>
                    <a:pt x="324412" y="111134"/>
                  </a:lnTo>
                  <a:lnTo>
                    <a:pt x="330752" y="115369"/>
                  </a:lnTo>
                  <a:lnTo>
                    <a:pt x="336828" y="119603"/>
                  </a:lnTo>
                  <a:lnTo>
                    <a:pt x="342640" y="124102"/>
                  </a:lnTo>
                  <a:lnTo>
                    <a:pt x="348188" y="128866"/>
                  </a:lnTo>
                  <a:lnTo>
                    <a:pt x="353735" y="133630"/>
                  </a:lnTo>
                  <a:lnTo>
                    <a:pt x="359283" y="138659"/>
                  </a:lnTo>
                  <a:lnTo>
                    <a:pt x="364303" y="143687"/>
                  </a:lnTo>
                  <a:lnTo>
                    <a:pt x="369322" y="148716"/>
                  </a:lnTo>
                  <a:lnTo>
                    <a:pt x="374077" y="154009"/>
                  </a:lnTo>
                  <a:lnTo>
                    <a:pt x="378568" y="159567"/>
                  </a:lnTo>
                  <a:lnTo>
                    <a:pt x="387022" y="170153"/>
                  </a:lnTo>
                  <a:lnTo>
                    <a:pt x="394947" y="181004"/>
                  </a:lnTo>
                  <a:lnTo>
                    <a:pt x="402344" y="192119"/>
                  </a:lnTo>
                  <a:lnTo>
                    <a:pt x="408949" y="202971"/>
                  </a:lnTo>
                  <a:lnTo>
                    <a:pt x="415289" y="213821"/>
                  </a:lnTo>
                  <a:lnTo>
                    <a:pt x="420837" y="224672"/>
                  </a:lnTo>
                  <a:lnTo>
                    <a:pt x="425856" y="235259"/>
                  </a:lnTo>
                  <a:lnTo>
                    <a:pt x="430611" y="245316"/>
                  </a:lnTo>
                  <a:lnTo>
                    <a:pt x="434838" y="255637"/>
                  </a:lnTo>
                  <a:lnTo>
                    <a:pt x="438537" y="264900"/>
                  </a:lnTo>
                  <a:lnTo>
                    <a:pt x="441971" y="273899"/>
                  </a:lnTo>
                  <a:lnTo>
                    <a:pt x="444613" y="282103"/>
                  </a:lnTo>
                  <a:lnTo>
                    <a:pt x="449368" y="296924"/>
                  </a:lnTo>
                  <a:lnTo>
                    <a:pt x="452538" y="308304"/>
                  </a:lnTo>
                  <a:lnTo>
                    <a:pt x="454388" y="315980"/>
                  </a:lnTo>
                  <a:lnTo>
                    <a:pt x="455444" y="319420"/>
                  </a:lnTo>
                  <a:lnTo>
                    <a:pt x="455973" y="323655"/>
                  </a:lnTo>
                  <a:lnTo>
                    <a:pt x="456237" y="328154"/>
                  </a:lnTo>
                  <a:lnTo>
                    <a:pt x="456237" y="332653"/>
                  </a:lnTo>
                  <a:lnTo>
                    <a:pt x="455708" y="337152"/>
                  </a:lnTo>
                  <a:lnTo>
                    <a:pt x="454652" y="341387"/>
                  </a:lnTo>
                  <a:lnTo>
                    <a:pt x="453331" y="345621"/>
                  </a:lnTo>
                  <a:lnTo>
                    <a:pt x="451746" y="349591"/>
                  </a:lnTo>
                  <a:lnTo>
                    <a:pt x="449368" y="353296"/>
                  </a:lnTo>
                  <a:lnTo>
                    <a:pt x="447255" y="357002"/>
                  </a:lnTo>
                  <a:lnTo>
                    <a:pt x="444349" y="359913"/>
                  </a:lnTo>
                  <a:lnTo>
                    <a:pt x="441707" y="363089"/>
                  </a:lnTo>
                  <a:lnTo>
                    <a:pt x="438273" y="366000"/>
                  </a:lnTo>
                  <a:lnTo>
                    <a:pt x="434574" y="368117"/>
                  </a:lnTo>
                  <a:lnTo>
                    <a:pt x="430876" y="370234"/>
                  </a:lnTo>
                  <a:lnTo>
                    <a:pt x="426913" y="371822"/>
                  </a:lnTo>
                  <a:lnTo>
                    <a:pt x="422422" y="372881"/>
                  </a:lnTo>
                  <a:lnTo>
                    <a:pt x="418459" y="373675"/>
                  </a:lnTo>
                  <a:lnTo>
                    <a:pt x="414232" y="373940"/>
                  </a:lnTo>
                  <a:lnTo>
                    <a:pt x="409741" y="373940"/>
                  </a:lnTo>
                  <a:lnTo>
                    <a:pt x="405779" y="373410"/>
                  </a:lnTo>
                  <a:lnTo>
                    <a:pt x="401552" y="372352"/>
                  </a:lnTo>
                  <a:lnTo>
                    <a:pt x="397589" y="371028"/>
                  </a:lnTo>
                  <a:lnTo>
                    <a:pt x="393891" y="369176"/>
                  </a:lnTo>
                  <a:lnTo>
                    <a:pt x="390192" y="367059"/>
                  </a:lnTo>
                  <a:lnTo>
                    <a:pt x="387022" y="364412"/>
                  </a:lnTo>
                  <a:lnTo>
                    <a:pt x="383852" y="361765"/>
                  </a:lnTo>
                  <a:lnTo>
                    <a:pt x="380946" y="358589"/>
                  </a:lnTo>
                  <a:lnTo>
                    <a:pt x="378304" y="355149"/>
                  </a:lnTo>
                  <a:lnTo>
                    <a:pt x="375926" y="351708"/>
                  </a:lnTo>
                  <a:lnTo>
                    <a:pt x="374077" y="347739"/>
                  </a:lnTo>
                  <a:lnTo>
                    <a:pt x="372492" y="343504"/>
                  </a:lnTo>
                  <a:lnTo>
                    <a:pt x="371435" y="339005"/>
                  </a:lnTo>
                  <a:lnTo>
                    <a:pt x="371171" y="338476"/>
                  </a:lnTo>
                  <a:lnTo>
                    <a:pt x="370643" y="335299"/>
                  </a:lnTo>
                  <a:lnTo>
                    <a:pt x="367209" y="323390"/>
                  </a:lnTo>
                  <a:lnTo>
                    <a:pt x="364831" y="315186"/>
                  </a:lnTo>
                  <a:lnTo>
                    <a:pt x="361397" y="305393"/>
                  </a:lnTo>
                  <a:lnTo>
                    <a:pt x="357170" y="294542"/>
                  </a:lnTo>
                  <a:lnTo>
                    <a:pt x="352415" y="283162"/>
                  </a:lnTo>
                  <a:lnTo>
                    <a:pt x="346867" y="270988"/>
                  </a:lnTo>
                  <a:lnTo>
                    <a:pt x="340527" y="258549"/>
                  </a:lnTo>
                  <a:lnTo>
                    <a:pt x="337092" y="252462"/>
                  </a:lnTo>
                  <a:lnTo>
                    <a:pt x="333394" y="246374"/>
                  </a:lnTo>
                  <a:lnTo>
                    <a:pt x="329431" y="240023"/>
                  </a:lnTo>
                  <a:lnTo>
                    <a:pt x="325468" y="234200"/>
                  </a:lnTo>
                  <a:lnTo>
                    <a:pt x="321241" y="228378"/>
                  </a:lnTo>
                  <a:lnTo>
                    <a:pt x="316750" y="222555"/>
                  </a:lnTo>
                  <a:lnTo>
                    <a:pt x="312259" y="216997"/>
                  </a:lnTo>
                  <a:lnTo>
                    <a:pt x="307504" y="211704"/>
                  </a:lnTo>
                  <a:lnTo>
                    <a:pt x="302749" y="206676"/>
                  </a:lnTo>
                  <a:lnTo>
                    <a:pt x="297465" y="201912"/>
                  </a:lnTo>
                  <a:lnTo>
                    <a:pt x="292446" y="197148"/>
                  </a:lnTo>
                  <a:lnTo>
                    <a:pt x="286898" y="192913"/>
                  </a:lnTo>
                  <a:lnTo>
                    <a:pt x="279501" y="187885"/>
                  </a:lnTo>
                  <a:lnTo>
                    <a:pt x="271576" y="183386"/>
                  </a:lnTo>
                  <a:lnTo>
                    <a:pt x="267877" y="181004"/>
                  </a:lnTo>
                  <a:lnTo>
                    <a:pt x="263651" y="179151"/>
                  </a:lnTo>
                  <a:lnTo>
                    <a:pt x="259424" y="177299"/>
                  </a:lnTo>
                  <a:lnTo>
                    <a:pt x="255197" y="175711"/>
                  </a:lnTo>
                  <a:lnTo>
                    <a:pt x="250706" y="174387"/>
                  </a:lnTo>
                  <a:lnTo>
                    <a:pt x="246215" y="173329"/>
                  </a:lnTo>
                  <a:lnTo>
                    <a:pt x="241460" y="172006"/>
                  </a:lnTo>
                  <a:lnTo>
                    <a:pt x="236704" y="170947"/>
                  </a:lnTo>
                  <a:lnTo>
                    <a:pt x="231949" y="170418"/>
                  </a:lnTo>
                  <a:lnTo>
                    <a:pt x="226930" y="169888"/>
                  </a:lnTo>
                  <a:lnTo>
                    <a:pt x="221382" y="169624"/>
                  </a:lnTo>
                  <a:lnTo>
                    <a:pt x="216098" y="169359"/>
                  </a:lnTo>
                  <a:lnTo>
                    <a:pt x="206852" y="169624"/>
                  </a:lnTo>
                  <a:lnTo>
                    <a:pt x="197078" y="170682"/>
                  </a:lnTo>
                  <a:lnTo>
                    <a:pt x="187039" y="172270"/>
                  </a:lnTo>
                  <a:lnTo>
                    <a:pt x="175943" y="174652"/>
                  </a:lnTo>
                  <a:lnTo>
                    <a:pt x="170395" y="176240"/>
                  </a:lnTo>
                  <a:lnTo>
                    <a:pt x="165112" y="178357"/>
                  </a:lnTo>
                  <a:lnTo>
                    <a:pt x="160093" y="180475"/>
                  </a:lnTo>
                  <a:lnTo>
                    <a:pt x="155337" y="182856"/>
                  </a:lnTo>
                  <a:lnTo>
                    <a:pt x="150846" y="185503"/>
                  </a:lnTo>
                  <a:lnTo>
                    <a:pt x="146355" y="188679"/>
                  </a:lnTo>
                  <a:lnTo>
                    <a:pt x="142128" y="191855"/>
                  </a:lnTo>
                  <a:lnTo>
                    <a:pt x="137901" y="195295"/>
                  </a:lnTo>
                  <a:lnTo>
                    <a:pt x="133939" y="199001"/>
                  </a:lnTo>
                  <a:lnTo>
                    <a:pt x="129976" y="203235"/>
                  </a:lnTo>
                  <a:lnTo>
                    <a:pt x="126542" y="207470"/>
                  </a:lnTo>
                  <a:lnTo>
                    <a:pt x="122843" y="212234"/>
                  </a:lnTo>
                  <a:lnTo>
                    <a:pt x="119409" y="216997"/>
                  </a:lnTo>
                  <a:lnTo>
                    <a:pt x="115975" y="222291"/>
                  </a:lnTo>
                  <a:lnTo>
                    <a:pt x="113069" y="227584"/>
                  </a:lnTo>
                  <a:lnTo>
                    <a:pt x="109899" y="233406"/>
                  </a:lnTo>
                  <a:lnTo>
                    <a:pt x="106993" y="239493"/>
                  </a:lnTo>
                  <a:lnTo>
                    <a:pt x="104351" y="245580"/>
                  </a:lnTo>
                  <a:lnTo>
                    <a:pt x="101709" y="251932"/>
                  </a:lnTo>
                  <a:lnTo>
                    <a:pt x="99596" y="258549"/>
                  </a:lnTo>
                  <a:lnTo>
                    <a:pt x="97218" y="265430"/>
                  </a:lnTo>
                  <a:lnTo>
                    <a:pt x="95369" y="272311"/>
                  </a:lnTo>
                  <a:lnTo>
                    <a:pt x="93519" y="279721"/>
                  </a:lnTo>
                  <a:lnTo>
                    <a:pt x="91934" y="286867"/>
                  </a:lnTo>
                  <a:lnTo>
                    <a:pt x="90614" y="294278"/>
                  </a:lnTo>
                  <a:lnTo>
                    <a:pt x="89293" y="301953"/>
                  </a:lnTo>
                  <a:lnTo>
                    <a:pt x="88236" y="309363"/>
                  </a:lnTo>
                  <a:lnTo>
                    <a:pt x="87443" y="317038"/>
                  </a:lnTo>
                  <a:lnTo>
                    <a:pt x="86915" y="324713"/>
                  </a:lnTo>
                  <a:lnTo>
                    <a:pt x="86387" y="332388"/>
                  </a:lnTo>
                  <a:lnTo>
                    <a:pt x="86122" y="340063"/>
                  </a:lnTo>
                  <a:lnTo>
                    <a:pt x="86122" y="348003"/>
                  </a:lnTo>
                  <a:lnTo>
                    <a:pt x="86122" y="355678"/>
                  </a:lnTo>
                  <a:lnTo>
                    <a:pt x="86387" y="363618"/>
                  </a:lnTo>
                  <a:lnTo>
                    <a:pt x="86915" y="371558"/>
                  </a:lnTo>
                  <a:lnTo>
                    <a:pt x="87443" y="379497"/>
                  </a:lnTo>
                  <a:lnTo>
                    <a:pt x="88236" y="386908"/>
                  </a:lnTo>
                  <a:lnTo>
                    <a:pt x="89293" y="394318"/>
                  </a:lnTo>
                  <a:lnTo>
                    <a:pt x="90614" y="401729"/>
                  </a:lnTo>
                  <a:lnTo>
                    <a:pt x="91934" y="408874"/>
                  </a:lnTo>
                  <a:lnTo>
                    <a:pt x="93519" y="416020"/>
                  </a:lnTo>
                  <a:lnTo>
                    <a:pt x="95105" y="422372"/>
                  </a:lnTo>
                  <a:lnTo>
                    <a:pt x="96954" y="428724"/>
                  </a:lnTo>
                  <a:lnTo>
                    <a:pt x="99067" y="435076"/>
                  </a:lnTo>
                  <a:lnTo>
                    <a:pt x="100916" y="440898"/>
                  </a:lnTo>
                  <a:lnTo>
                    <a:pt x="103030" y="446456"/>
                  </a:lnTo>
                  <a:lnTo>
                    <a:pt x="105408" y="452014"/>
                  </a:lnTo>
                  <a:lnTo>
                    <a:pt x="107521" y="456778"/>
                  </a:lnTo>
                  <a:lnTo>
                    <a:pt x="112012" y="464982"/>
                  </a:lnTo>
                  <a:lnTo>
                    <a:pt x="116503" y="473186"/>
                  </a:lnTo>
                  <a:lnTo>
                    <a:pt x="121258" y="481391"/>
                  </a:lnTo>
                  <a:lnTo>
                    <a:pt x="126542" y="489331"/>
                  </a:lnTo>
                  <a:lnTo>
                    <a:pt x="131561" y="497006"/>
                  </a:lnTo>
                  <a:lnTo>
                    <a:pt x="137109" y="504945"/>
                  </a:lnTo>
                  <a:lnTo>
                    <a:pt x="142657" y="512620"/>
                  </a:lnTo>
                  <a:lnTo>
                    <a:pt x="148204" y="519766"/>
                  </a:lnTo>
                  <a:lnTo>
                    <a:pt x="154545" y="527441"/>
                  </a:lnTo>
                  <a:lnTo>
                    <a:pt x="160357" y="534587"/>
                  </a:lnTo>
                  <a:lnTo>
                    <a:pt x="166697" y="541733"/>
                  </a:lnTo>
                  <a:lnTo>
                    <a:pt x="173301" y="548614"/>
                  </a:lnTo>
                  <a:lnTo>
                    <a:pt x="179906" y="555495"/>
                  </a:lnTo>
                  <a:lnTo>
                    <a:pt x="186775" y="562376"/>
                  </a:lnTo>
                  <a:lnTo>
                    <a:pt x="193643" y="568993"/>
                  </a:lnTo>
                  <a:lnTo>
                    <a:pt x="200776" y="575609"/>
                  </a:lnTo>
                  <a:lnTo>
                    <a:pt x="207909" y="581696"/>
                  </a:lnTo>
                  <a:lnTo>
                    <a:pt x="215306" y="588048"/>
                  </a:lnTo>
                  <a:lnTo>
                    <a:pt x="230364" y="600222"/>
                  </a:lnTo>
                  <a:lnTo>
                    <a:pt x="246215" y="612132"/>
                  </a:lnTo>
                  <a:lnTo>
                    <a:pt x="261801" y="623248"/>
                  </a:lnTo>
                  <a:lnTo>
                    <a:pt x="278180" y="634098"/>
                  </a:lnTo>
                  <a:lnTo>
                    <a:pt x="294559" y="644420"/>
                  </a:lnTo>
                  <a:lnTo>
                    <a:pt x="311467" y="654477"/>
                  </a:lnTo>
                  <a:lnTo>
                    <a:pt x="328374" y="663740"/>
                  </a:lnTo>
                  <a:lnTo>
                    <a:pt x="345546" y="673003"/>
                  </a:lnTo>
                  <a:lnTo>
                    <a:pt x="362453" y="681472"/>
                  </a:lnTo>
                  <a:lnTo>
                    <a:pt x="379361" y="689677"/>
                  </a:lnTo>
                  <a:lnTo>
                    <a:pt x="396532" y="697352"/>
                  </a:lnTo>
                  <a:lnTo>
                    <a:pt x="412911" y="705027"/>
                  </a:lnTo>
                  <a:lnTo>
                    <a:pt x="429819" y="711643"/>
                  </a:lnTo>
                  <a:lnTo>
                    <a:pt x="446198" y="718525"/>
                  </a:lnTo>
                  <a:lnTo>
                    <a:pt x="462049" y="724612"/>
                  </a:lnTo>
                  <a:lnTo>
                    <a:pt x="477899" y="730963"/>
                  </a:lnTo>
                  <a:lnTo>
                    <a:pt x="492958" y="736257"/>
                  </a:lnTo>
                  <a:lnTo>
                    <a:pt x="521753" y="746578"/>
                  </a:lnTo>
                  <a:lnTo>
                    <a:pt x="548435" y="755577"/>
                  </a:lnTo>
                  <a:lnTo>
                    <a:pt x="572211" y="763516"/>
                  </a:lnTo>
                  <a:lnTo>
                    <a:pt x="595987" y="771456"/>
                  </a:lnTo>
                  <a:lnTo>
                    <a:pt x="606290" y="775161"/>
                  </a:lnTo>
                  <a:lnTo>
                    <a:pt x="615536" y="778602"/>
                  </a:lnTo>
                  <a:lnTo>
                    <a:pt x="624783" y="782572"/>
                  </a:lnTo>
                  <a:lnTo>
                    <a:pt x="629274" y="784954"/>
                  </a:lnTo>
                  <a:lnTo>
                    <a:pt x="634029" y="787600"/>
                  </a:lnTo>
                  <a:lnTo>
                    <a:pt x="640633" y="792099"/>
                  </a:lnTo>
                  <a:lnTo>
                    <a:pt x="646974" y="796863"/>
                  </a:lnTo>
                  <a:lnTo>
                    <a:pt x="652786" y="802156"/>
                  </a:lnTo>
                  <a:lnTo>
                    <a:pt x="658069" y="807714"/>
                  </a:lnTo>
                  <a:lnTo>
                    <a:pt x="663088" y="813801"/>
                  </a:lnTo>
                  <a:lnTo>
                    <a:pt x="667579" y="819888"/>
                  </a:lnTo>
                  <a:lnTo>
                    <a:pt x="671806" y="826240"/>
                  </a:lnTo>
                  <a:lnTo>
                    <a:pt x="675505" y="833121"/>
                  </a:lnTo>
                  <a:lnTo>
                    <a:pt x="679203" y="840003"/>
                  </a:lnTo>
                  <a:lnTo>
                    <a:pt x="681845" y="847413"/>
                  </a:lnTo>
                  <a:lnTo>
                    <a:pt x="684487" y="854823"/>
                  </a:lnTo>
                  <a:lnTo>
                    <a:pt x="686600" y="862498"/>
                  </a:lnTo>
                  <a:lnTo>
                    <a:pt x="688450" y="870174"/>
                  </a:lnTo>
                  <a:lnTo>
                    <a:pt x="689770" y="878378"/>
                  </a:lnTo>
                  <a:lnTo>
                    <a:pt x="690299" y="886318"/>
                  </a:lnTo>
                  <a:lnTo>
                    <a:pt x="690563" y="894522"/>
                  </a:lnTo>
                  <a:lnTo>
                    <a:pt x="690563" y="899551"/>
                  </a:lnTo>
                  <a:lnTo>
                    <a:pt x="690299" y="904844"/>
                  </a:lnTo>
                  <a:lnTo>
                    <a:pt x="689770" y="909872"/>
                  </a:lnTo>
                  <a:lnTo>
                    <a:pt x="688978" y="915165"/>
                  </a:lnTo>
                  <a:lnTo>
                    <a:pt x="688185" y="920194"/>
                  </a:lnTo>
                  <a:lnTo>
                    <a:pt x="686865" y="925487"/>
                  </a:lnTo>
                  <a:lnTo>
                    <a:pt x="685279" y="930516"/>
                  </a:lnTo>
                  <a:lnTo>
                    <a:pt x="683694" y="935544"/>
                  </a:lnTo>
                  <a:lnTo>
                    <a:pt x="681581" y="941102"/>
                  </a:lnTo>
                  <a:lnTo>
                    <a:pt x="679467" y="945866"/>
                  </a:lnTo>
                  <a:lnTo>
                    <a:pt x="677090" y="950894"/>
                  </a:lnTo>
                  <a:lnTo>
                    <a:pt x="674448" y="955658"/>
                  </a:lnTo>
                  <a:lnTo>
                    <a:pt x="671278" y="960422"/>
                  </a:lnTo>
                  <a:lnTo>
                    <a:pt x="668108" y="965186"/>
                  </a:lnTo>
                  <a:lnTo>
                    <a:pt x="664409" y="969685"/>
                  </a:lnTo>
                  <a:lnTo>
                    <a:pt x="660975" y="973920"/>
                  </a:lnTo>
                  <a:lnTo>
                    <a:pt x="657012" y="978154"/>
                  </a:lnTo>
                  <a:lnTo>
                    <a:pt x="652786" y="982389"/>
                  </a:lnTo>
                  <a:lnTo>
                    <a:pt x="648295" y="985829"/>
                  </a:lnTo>
                  <a:lnTo>
                    <a:pt x="643539" y="989534"/>
                  </a:lnTo>
                  <a:lnTo>
                    <a:pt x="638784" y="992975"/>
                  </a:lnTo>
                  <a:lnTo>
                    <a:pt x="633765" y="996415"/>
                  </a:lnTo>
                  <a:lnTo>
                    <a:pt x="628745" y="999327"/>
                  </a:lnTo>
                  <a:lnTo>
                    <a:pt x="623198" y="1002238"/>
                  </a:lnTo>
                  <a:lnTo>
                    <a:pt x="617650" y="1004620"/>
                  </a:lnTo>
                  <a:lnTo>
                    <a:pt x="611838" y="1007266"/>
                  </a:lnTo>
                  <a:lnTo>
                    <a:pt x="606026" y="1009119"/>
                  </a:lnTo>
                  <a:lnTo>
                    <a:pt x="599950" y="1011501"/>
                  </a:lnTo>
                  <a:lnTo>
                    <a:pt x="593610" y="1013089"/>
                  </a:lnTo>
                  <a:lnTo>
                    <a:pt x="587005" y="1014942"/>
                  </a:lnTo>
                  <a:lnTo>
                    <a:pt x="580665" y="1016000"/>
                  </a:lnTo>
                  <a:lnTo>
                    <a:pt x="574060" y="1017323"/>
                  </a:lnTo>
                  <a:lnTo>
                    <a:pt x="569834" y="1017588"/>
                  </a:lnTo>
                  <a:lnTo>
                    <a:pt x="565343" y="1017588"/>
                  </a:lnTo>
                  <a:lnTo>
                    <a:pt x="561116" y="1017059"/>
                  </a:lnTo>
                  <a:lnTo>
                    <a:pt x="556889" y="1016265"/>
                  </a:lnTo>
                  <a:lnTo>
                    <a:pt x="552926" y="1015206"/>
                  </a:lnTo>
                  <a:lnTo>
                    <a:pt x="549228" y="1013354"/>
                  </a:lnTo>
                  <a:lnTo>
                    <a:pt x="545529" y="1011236"/>
                  </a:lnTo>
                  <a:lnTo>
                    <a:pt x="542095" y="1008854"/>
                  </a:lnTo>
                  <a:lnTo>
                    <a:pt x="538925" y="1006208"/>
                  </a:lnTo>
                  <a:lnTo>
                    <a:pt x="535755" y="1003032"/>
                  </a:lnTo>
                  <a:lnTo>
                    <a:pt x="533377" y="999591"/>
                  </a:lnTo>
                  <a:lnTo>
                    <a:pt x="530999" y="996415"/>
                  </a:lnTo>
                  <a:lnTo>
                    <a:pt x="528886" y="992446"/>
                  </a:lnTo>
                  <a:lnTo>
                    <a:pt x="527301" y="988211"/>
                  </a:lnTo>
                  <a:lnTo>
                    <a:pt x="525980" y="983977"/>
                  </a:lnTo>
                  <a:lnTo>
                    <a:pt x="525187" y="979477"/>
                  </a:lnTo>
                  <a:lnTo>
                    <a:pt x="524659" y="974713"/>
                  </a:lnTo>
                  <a:lnTo>
                    <a:pt x="524659" y="970214"/>
                  </a:lnTo>
                  <a:lnTo>
                    <a:pt x="525187" y="965980"/>
                  </a:lnTo>
                  <a:lnTo>
                    <a:pt x="525980" y="961481"/>
                  </a:lnTo>
                  <a:lnTo>
                    <a:pt x="527037" y="957246"/>
                  </a:lnTo>
                  <a:lnTo>
                    <a:pt x="528886" y="953276"/>
                  </a:lnTo>
                  <a:lnTo>
                    <a:pt x="530735" y="949306"/>
                  </a:lnTo>
                  <a:lnTo>
                    <a:pt x="533113" y="946130"/>
                  </a:lnTo>
                  <a:lnTo>
                    <a:pt x="535490" y="942690"/>
                  </a:lnTo>
                  <a:lnTo>
                    <a:pt x="538660" y="939514"/>
                  </a:lnTo>
                  <a:lnTo>
                    <a:pt x="541831" y="936867"/>
                  </a:lnTo>
                  <a:lnTo>
                    <a:pt x="545001" y="934221"/>
                  </a:lnTo>
                  <a:lnTo>
                    <a:pt x="548963" y="932368"/>
                  </a:lnTo>
                  <a:lnTo>
                    <a:pt x="552926" y="930251"/>
                  </a:lnTo>
                  <a:lnTo>
                    <a:pt x="556889" y="929192"/>
                  </a:lnTo>
                  <a:lnTo>
                    <a:pt x="561380" y="928134"/>
                  </a:lnTo>
                  <a:lnTo>
                    <a:pt x="569041" y="926546"/>
                  </a:lnTo>
                  <a:lnTo>
                    <a:pt x="575646" y="924958"/>
                  </a:lnTo>
                  <a:lnTo>
                    <a:pt x="581457" y="923105"/>
                  </a:lnTo>
                  <a:lnTo>
                    <a:pt x="586213" y="920723"/>
                  </a:lnTo>
                  <a:lnTo>
                    <a:pt x="590440" y="918606"/>
                  </a:lnTo>
                  <a:lnTo>
                    <a:pt x="593610" y="916224"/>
                  </a:lnTo>
                  <a:lnTo>
                    <a:pt x="596516" y="914107"/>
                  </a:lnTo>
                  <a:lnTo>
                    <a:pt x="598365" y="911990"/>
                  </a:lnTo>
                  <a:lnTo>
                    <a:pt x="599950" y="910137"/>
                  </a:lnTo>
                  <a:lnTo>
                    <a:pt x="601535" y="908020"/>
                  </a:lnTo>
                  <a:lnTo>
                    <a:pt x="602328" y="906167"/>
                  </a:lnTo>
                  <a:lnTo>
                    <a:pt x="603120" y="904050"/>
                  </a:lnTo>
                  <a:lnTo>
                    <a:pt x="603913" y="901932"/>
                  </a:lnTo>
                  <a:lnTo>
                    <a:pt x="604177" y="899551"/>
                  </a:lnTo>
                  <a:lnTo>
                    <a:pt x="604441" y="897169"/>
                  </a:lnTo>
                  <a:lnTo>
                    <a:pt x="604705" y="894522"/>
                  </a:lnTo>
                  <a:lnTo>
                    <a:pt x="604441" y="890023"/>
                  </a:lnTo>
                  <a:lnTo>
                    <a:pt x="603648" y="885259"/>
                  </a:lnTo>
                  <a:lnTo>
                    <a:pt x="602063" y="880760"/>
                  </a:lnTo>
                  <a:lnTo>
                    <a:pt x="599950" y="876261"/>
                  </a:lnTo>
                  <a:lnTo>
                    <a:pt x="597837" y="872555"/>
                  </a:lnTo>
                  <a:lnTo>
                    <a:pt x="595195" y="869380"/>
                  </a:lnTo>
                  <a:lnTo>
                    <a:pt x="593081" y="866998"/>
                  </a:lnTo>
                  <a:lnTo>
                    <a:pt x="590704" y="865410"/>
                  </a:lnTo>
                  <a:lnTo>
                    <a:pt x="590175" y="865145"/>
                  </a:lnTo>
                  <a:lnTo>
                    <a:pt x="587798" y="864086"/>
                  </a:lnTo>
                  <a:lnTo>
                    <a:pt x="577231" y="859852"/>
                  </a:lnTo>
                  <a:lnTo>
                    <a:pt x="561908" y="854559"/>
                  </a:lnTo>
                  <a:lnTo>
                    <a:pt x="542887" y="848207"/>
                  </a:lnTo>
                  <a:lnTo>
                    <a:pt x="520696" y="840796"/>
                  </a:lnTo>
                  <a:lnTo>
                    <a:pt x="495599" y="832327"/>
                  </a:lnTo>
                  <a:lnTo>
                    <a:pt x="468125" y="822800"/>
                  </a:lnTo>
                  <a:lnTo>
                    <a:pt x="438801" y="811684"/>
                  </a:lnTo>
                  <a:lnTo>
                    <a:pt x="423479" y="805862"/>
                  </a:lnTo>
                  <a:lnTo>
                    <a:pt x="407628" y="799774"/>
                  </a:lnTo>
                  <a:lnTo>
                    <a:pt x="391777" y="792893"/>
                  </a:lnTo>
                  <a:lnTo>
                    <a:pt x="375398" y="786012"/>
                  </a:lnTo>
                  <a:lnTo>
                    <a:pt x="358755" y="778602"/>
                  </a:lnTo>
                  <a:lnTo>
                    <a:pt x="342376" y="770927"/>
                  </a:lnTo>
                  <a:lnTo>
                    <a:pt x="325468" y="762987"/>
                  </a:lnTo>
                  <a:lnTo>
                    <a:pt x="308297" y="754253"/>
                  </a:lnTo>
                  <a:lnTo>
                    <a:pt x="291653" y="745255"/>
                  </a:lnTo>
                  <a:lnTo>
                    <a:pt x="274482" y="735992"/>
                  </a:lnTo>
                  <a:lnTo>
                    <a:pt x="257574" y="725670"/>
                  </a:lnTo>
                  <a:lnTo>
                    <a:pt x="240667" y="715613"/>
                  </a:lnTo>
                  <a:lnTo>
                    <a:pt x="224024" y="704762"/>
                  </a:lnTo>
                  <a:lnTo>
                    <a:pt x="207380" y="693382"/>
                  </a:lnTo>
                  <a:lnTo>
                    <a:pt x="191001" y="681472"/>
                  </a:lnTo>
                  <a:lnTo>
                    <a:pt x="174887" y="669033"/>
                  </a:lnTo>
                  <a:lnTo>
                    <a:pt x="164319" y="660564"/>
                  </a:lnTo>
                  <a:lnTo>
                    <a:pt x="154016" y="651566"/>
                  </a:lnTo>
                  <a:lnTo>
                    <a:pt x="143449" y="642568"/>
                  </a:lnTo>
                  <a:lnTo>
                    <a:pt x="133410" y="633305"/>
                  </a:lnTo>
                  <a:lnTo>
                    <a:pt x="123636" y="623512"/>
                  </a:lnTo>
                  <a:lnTo>
                    <a:pt x="113861" y="613720"/>
                  </a:lnTo>
                  <a:lnTo>
                    <a:pt x="104351" y="603663"/>
                  </a:lnTo>
                  <a:lnTo>
                    <a:pt x="95105" y="593076"/>
                  </a:lnTo>
                  <a:lnTo>
                    <a:pt x="86122" y="582225"/>
                  </a:lnTo>
                  <a:lnTo>
                    <a:pt x="77405" y="571374"/>
                  </a:lnTo>
                  <a:lnTo>
                    <a:pt x="68951" y="559994"/>
                  </a:lnTo>
                  <a:lnTo>
                    <a:pt x="60761" y="548349"/>
                  </a:lnTo>
                  <a:lnTo>
                    <a:pt x="52836" y="536440"/>
                  </a:lnTo>
                  <a:lnTo>
                    <a:pt x="45439" y="524001"/>
                  </a:lnTo>
                  <a:lnTo>
                    <a:pt x="38306" y="511562"/>
                  </a:lnTo>
                  <a:lnTo>
                    <a:pt x="31702" y="498594"/>
                  </a:lnTo>
                  <a:lnTo>
                    <a:pt x="27739" y="490389"/>
                  </a:lnTo>
                  <a:lnTo>
                    <a:pt x="24041" y="482185"/>
                  </a:lnTo>
                  <a:lnTo>
                    <a:pt x="20606" y="473451"/>
                  </a:lnTo>
                  <a:lnTo>
                    <a:pt x="17700" y="464717"/>
                  </a:lnTo>
                  <a:lnTo>
                    <a:pt x="14794" y="455719"/>
                  </a:lnTo>
                  <a:lnTo>
                    <a:pt x="12417" y="446456"/>
                  </a:lnTo>
                  <a:lnTo>
                    <a:pt x="10039" y="437193"/>
                  </a:lnTo>
                  <a:lnTo>
                    <a:pt x="7926" y="427665"/>
                  </a:lnTo>
                  <a:lnTo>
                    <a:pt x="6076" y="418137"/>
                  </a:lnTo>
                  <a:lnTo>
                    <a:pt x="4491" y="408345"/>
                  </a:lnTo>
                  <a:lnTo>
                    <a:pt x="3170" y="398553"/>
                  </a:lnTo>
                  <a:lnTo>
                    <a:pt x="1850" y="388761"/>
                  </a:lnTo>
                  <a:lnTo>
                    <a:pt x="1057" y="378439"/>
                  </a:lnTo>
                  <a:lnTo>
                    <a:pt x="529" y="368382"/>
                  </a:lnTo>
                  <a:lnTo>
                    <a:pt x="264" y="358060"/>
                  </a:lnTo>
                  <a:lnTo>
                    <a:pt x="0" y="348003"/>
                  </a:lnTo>
                  <a:lnTo>
                    <a:pt x="264" y="332653"/>
                  </a:lnTo>
                  <a:lnTo>
                    <a:pt x="1057" y="317832"/>
                  </a:lnTo>
                  <a:lnTo>
                    <a:pt x="2378" y="302747"/>
                  </a:lnTo>
                  <a:lnTo>
                    <a:pt x="4491" y="287926"/>
                  </a:lnTo>
                  <a:lnTo>
                    <a:pt x="6869" y="272840"/>
                  </a:lnTo>
                  <a:lnTo>
                    <a:pt x="10039" y="258019"/>
                  </a:lnTo>
                  <a:lnTo>
                    <a:pt x="11888" y="250874"/>
                  </a:lnTo>
                  <a:lnTo>
                    <a:pt x="14002" y="243463"/>
                  </a:lnTo>
                  <a:lnTo>
                    <a:pt x="15851" y="236053"/>
                  </a:lnTo>
                  <a:lnTo>
                    <a:pt x="18493" y="228907"/>
                  </a:lnTo>
                  <a:lnTo>
                    <a:pt x="20606" y="221761"/>
                  </a:lnTo>
                  <a:lnTo>
                    <a:pt x="23512" y="214880"/>
                  </a:lnTo>
                  <a:lnTo>
                    <a:pt x="26418" y="207734"/>
                  </a:lnTo>
                  <a:lnTo>
                    <a:pt x="29324" y="200853"/>
                  </a:lnTo>
                  <a:lnTo>
                    <a:pt x="32494" y="193972"/>
                  </a:lnTo>
                  <a:lnTo>
                    <a:pt x="36193" y="187356"/>
                  </a:lnTo>
                  <a:lnTo>
                    <a:pt x="39363" y="180475"/>
                  </a:lnTo>
                  <a:lnTo>
                    <a:pt x="43326" y="174123"/>
                  </a:lnTo>
                  <a:lnTo>
                    <a:pt x="47552" y="167506"/>
                  </a:lnTo>
                  <a:lnTo>
                    <a:pt x="51779" y="161155"/>
                  </a:lnTo>
                  <a:lnTo>
                    <a:pt x="56270" y="155332"/>
                  </a:lnTo>
                  <a:lnTo>
                    <a:pt x="60761" y="148980"/>
                  </a:lnTo>
                  <a:lnTo>
                    <a:pt x="65781" y="143422"/>
                  </a:lnTo>
                  <a:lnTo>
                    <a:pt x="70800" y="137865"/>
                  </a:lnTo>
                  <a:lnTo>
                    <a:pt x="76348" y="132307"/>
                  </a:lnTo>
                  <a:lnTo>
                    <a:pt x="81896" y="126749"/>
                  </a:lnTo>
                  <a:lnTo>
                    <a:pt x="89557" y="120397"/>
                  </a:lnTo>
                  <a:lnTo>
                    <a:pt x="98011" y="114045"/>
                  </a:lnTo>
                  <a:lnTo>
                    <a:pt x="106728" y="108223"/>
                  </a:lnTo>
                  <a:lnTo>
                    <a:pt x="115710" y="102930"/>
                  </a:lnTo>
                  <a:lnTo>
                    <a:pt x="124957" y="98166"/>
                  </a:lnTo>
                  <a:lnTo>
                    <a:pt x="134731" y="93931"/>
                  </a:lnTo>
                  <a:lnTo>
                    <a:pt x="139751" y="92079"/>
                  </a:lnTo>
                  <a:lnTo>
                    <a:pt x="145034" y="90226"/>
                  </a:lnTo>
                  <a:lnTo>
                    <a:pt x="150318" y="88638"/>
                  </a:lnTo>
                  <a:lnTo>
                    <a:pt x="155601" y="87315"/>
                  </a:lnTo>
                  <a:lnTo>
                    <a:pt x="163527" y="85198"/>
                  </a:lnTo>
                  <a:lnTo>
                    <a:pt x="170924" y="83874"/>
                  </a:lnTo>
                  <a:lnTo>
                    <a:pt x="178849" y="82551"/>
                  </a:lnTo>
                  <a:lnTo>
                    <a:pt x="186510" y="81228"/>
                  </a:lnTo>
                  <a:lnTo>
                    <a:pt x="193907" y="80434"/>
                  </a:lnTo>
                  <a:lnTo>
                    <a:pt x="201304" y="79640"/>
                  </a:lnTo>
                  <a:lnTo>
                    <a:pt x="208966" y="79375"/>
                  </a:lnTo>
                  <a:close/>
                  <a:moveTo>
                    <a:pt x="1713004" y="79375"/>
                  </a:moveTo>
                  <a:lnTo>
                    <a:pt x="1722007" y="79375"/>
                  </a:lnTo>
                  <a:lnTo>
                    <a:pt x="1729156" y="79375"/>
                  </a:lnTo>
                  <a:lnTo>
                    <a:pt x="1736570" y="79640"/>
                  </a:lnTo>
                  <a:lnTo>
                    <a:pt x="1743984" y="80434"/>
                  </a:lnTo>
                  <a:lnTo>
                    <a:pt x="1751398" y="81228"/>
                  </a:lnTo>
                  <a:lnTo>
                    <a:pt x="1759077" y="82551"/>
                  </a:lnTo>
                  <a:lnTo>
                    <a:pt x="1767021" y="83874"/>
                  </a:lnTo>
                  <a:lnTo>
                    <a:pt x="1774699" y="85198"/>
                  </a:lnTo>
                  <a:lnTo>
                    <a:pt x="1782643" y="87315"/>
                  </a:lnTo>
                  <a:lnTo>
                    <a:pt x="1787674" y="88638"/>
                  </a:lnTo>
                  <a:lnTo>
                    <a:pt x="1792970" y="90226"/>
                  </a:lnTo>
                  <a:lnTo>
                    <a:pt x="1798001" y="92079"/>
                  </a:lnTo>
                  <a:lnTo>
                    <a:pt x="1803031" y="93931"/>
                  </a:lnTo>
                  <a:lnTo>
                    <a:pt x="1813093" y="98166"/>
                  </a:lnTo>
                  <a:lnTo>
                    <a:pt x="1822626" y="102930"/>
                  </a:lnTo>
                  <a:lnTo>
                    <a:pt x="1831628" y="108223"/>
                  </a:lnTo>
                  <a:lnTo>
                    <a:pt x="1840366" y="114045"/>
                  </a:lnTo>
                  <a:lnTo>
                    <a:pt x="1848310" y="120397"/>
                  </a:lnTo>
                  <a:lnTo>
                    <a:pt x="1856253" y="126749"/>
                  </a:lnTo>
                  <a:lnTo>
                    <a:pt x="1863667" y="134159"/>
                  </a:lnTo>
                  <a:lnTo>
                    <a:pt x="1870817" y="141570"/>
                  </a:lnTo>
                  <a:lnTo>
                    <a:pt x="1877436" y="148980"/>
                  </a:lnTo>
                  <a:lnTo>
                    <a:pt x="1883526" y="157185"/>
                  </a:lnTo>
                  <a:lnTo>
                    <a:pt x="1889352" y="165389"/>
                  </a:lnTo>
                  <a:lnTo>
                    <a:pt x="1894912" y="174123"/>
                  </a:lnTo>
                  <a:lnTo>
                    <a:pt x="1899943" y="182856"/>
                  </a:lnTo>
                  <a:lnTo>
                    <a:pt x="1904709" y="191855"/>
                  </a:lnTo>
                  <a:lnTo>
                    <a:pt x="1908946" y="200853"/>
                  </a:lnTo>
                  <a:lnTo>
                    <a:pt x="1913182" y="210116"/>
                  </a:lnTo>
                  <a:lnTo>
                    <a:pt x="1916625" y="219379"/>
                  </a:lnTo>
                  <a:lnTo>
                    <a:pt x="1920067" y="228907"/>
                  </a:lnTo>
                  <a:lnTo>
                    <a:pt x="1923244" y="238435"/>
                  </a:lnTo>
                  <a:lnTo>
                    <a:pt x="1925627" y="248227"/>
                  </a:lnTo>
                  <a:lnTo>
                    <a:pt x="1928275" y="258019"/>
                  </a:lnTo>
                  <a:lnTo>
                    <a:pt x="1930393" y="267812"/>
                  </a:lnTo>
                  <a:lnTo>
                    <a:pt x="1932512" y="277604"/>
                  </a:lnTo>
                  <a:lnTo>
                    <a:pt x="1933836" y="287926"/>
                  </a:lnTo>
                  <a:lnTo>
                    <a:pt x="1935160" y="297983"/>
                  </a:lnTo>
                  <a:lnTo>
                    <a:pt x="1936483" y="307775"/>
                  </a:lnTo>
                  <a:lnTo>
                    <a:pt x="1937278" y="317832"/>
                  </a:lnTo>
                  <a:lnTo>
                    <a:pt x="1937807" y="327889"/>
                  </a:lnTo>
                  <a:lnTo>
                    <a:pt x="1938337" y="337946"/>
                  </a:lnTo>
                  <a:lnTo>
                    <a:pt x="1938337" y="348003"/>
                  </a:lnTo>
                  <a:lnTo>
                    <a:pt x="1938337" y="358060"/>
                  </a:lnTo>
                  <a:lnTo>
                    <a:pt x="1937807" y="368382"/>
                  </a:lnTo>
                  <a:lnTo>
                    <a:pt x="1937278" y="378439"/>
                  </a:lnTo>
                  <a:lnTo>
                    <a:pt x="1936483" y="388760"/>
                  </a:lnTo>
                  <a:lnTo>
                    <a:pt x="1935160" y="398553"/>
                  </a:lnTo>
                  <a:lnTo>
                    <a:pt x="1933836" y="408345"/>
                  </a:lnTo>
                  <a:lnTo>
                    <a:pt x="1932512" y="418137"/>
                  </a:lnTo>
                  <a:lnTo>
                    <a:pt x="1930393" y="427665"/>
                  </a:lnTo>
                  <a:lnTo>
                    <a:pt x="1928540" y="437193"/>
                  </a:lnTo>
                  <a:lnTo>
                    <a:pt x="1925892" y="446456"/>
                  </a:lnTo>
                  <a:lnTo>
                    <a:pt x="1923509" y="455719"/>
                  </a:lnTo>
                  <a:lnTo>
                    <a:pt x="1920596" y="464717"/>
                  </a:lnTo>
                  <a:lnTo>
                    <a:pt x="1917684" y="473451"/>
                  </a:lnTo>
                  <a:lnTo>
                    <a:pt x="1914241" y="482185"/>
                  </a:lnTo>
                  <a:lnTo>
                    <a:pt x="1910535" y="490389"/>
                  </a:lnTo>
                  <a:lnTo>
                    <a:pt x="1906563" y="498593"/>
                  </a:lnTo>
                  <a:lnTo>
                    <a:pt x="1901267" y="509180"/>
                  </a:lnTo>
                  <a:lnTo>
                    <a:pt x="1895442" y="519502"/>
                  </a:lnTo>
                  <a:lnTo>
                    <a:pt x="1889352" y="529823"/>
                  </a:lnTo>
                  <a:lnTo>
                    <a:pt x="1883262" y="539616"/>
                  </a:lnTo>
                  <a:lnTo>
                    <a:pt x="1876907" y="549143"/>
                  </a:lnTo>
                  <a:lnTo>
                    <a:pt x="1870287" y="558671"/>
                  </a:lnTo>
                  <a:lnTo>
                    <a:pt x="1863403" y="567934"/>
                  </a:lnTo>
                  <a:lnTo>
                    <a:pt x="1856253" y="576932"/>
                  </a:lnTo>
                  <a:lnTo>
                    <a:pt x="1849369" y="585931"/>
                  </a:lnTo>
                  <a:lnTo>
                    <a:pt x="1841955" y="594664"/>
                  </a:lnTo>
                  <a:lnTo>
                    <a:pt x="1834276" y="603133"/>
                  </a:lnTo>
                  <a:lnTo>
                    <a:pt x="1826597" y="611338"/>
                  </a:lnTo>
                  <a:lnTo>
                    <a:pt x="1818654" y="619542"/>
                  </a:lnTo>
                  <a:lnTo>
                    <a:pt x="1810710" y="627482"/>
                  </a:lnTo>
                  <a:lnTo>
                    <a:pt x="1802502" y="635422"/>
                  </a:lnTo>
                  <a:lnTo>
                    <a:pt x="1794294" y="642832"/>
                  </a:lnTo>
                  <a:lnTo>
                    <a:pt x="1786085" y="650243"/>
                  </a:lnTo>
                  <a:lnTo>
                    <a:pt x="1777612" y="657653"/>
                  </a:lnTo>
                  <a:lnTo>
                    <a:pt x="1768874" y="664534"/>
                  </a:lnTo>
                  <a:lnTo>
                    <a:pt x="1760136" y="671680"/>
                  </a:lnTo>
                  <a:lnTo>
                    <a:pt x="1751398" y="678296"/>
                  </a:lnTo>
                  <a:lnTo>
                    <a:pt x="1742660" y="684648"/>
                  </a:lnTo>
                  <a:lnTo>
                    <a:pt x="1724655" y="697352"/>
                  </a:lnTo>
                  <a:lnTo>
                    <a:pt x="1706385" y="709526"/>
                  </a:lnTo>
                  <a:lnTo>
                    <a:pt x="1688114" y="720906"/>
                  </a:lnTo>
                  <a:lnTo>
                    <a:pt x="1669844" y="732022"/>
                  </a:lnTo>
                  <a:lnTo>
                    <a:pt x="1651309" y="742344"/>
                  </a:lnTo>
                  <a:lnTo>
                    <a:pt x="1632774" y="752136"/>
                  </a:lnTo>
                  <a:lnTo>
                    <a:pt x="1614504" y="761664"/>
                  </a:lnTo>
                  <a:lnTo>
                    <a:pt x="1596234" y="770397"/>
                  </a:lnTo>
                  <a:lnTo>
                    <a:pt x="1577964" y="778866"/>
                  </a:lnTo>
                  <a:lnTo>
                    <a:pt x="1559958" y="786806"/>
                  </a:lnTo>
                  <a:lnTo>
                    <a:pt x="1542217" y="794217"/>
                  </a:lnTo>
                  <a:lnTo>
                    <a:pt x="1525271" y="801362"/>
                  </a:lnTo>
                  <a:lnTo>
                    <a:pt x="1508060" y="807979"/>
                  </a:lnTo>
                  <a:lnTo>
                    <a:pt x="1491379" y="814331"/>
                  </a:lnTo>
                  <a:lnTo>
                    <a:pt x="1475756" y="820153"/>
                  </a:lnTo>
                  <a:lnTo>
                    <a:pt x="1445306" y="830739"/>
                  </a:lnTo>
                  <a:lnTo>
                    <a:pt x="1417768" y="840532"/>
                  </a:lnTo>
                  <a:lnTo>
                    <a:pt x="1393673" y="848207"/>
                  </a:lnTo>
                  <a:lnTo>
                    <a:pt x="1370636" y="856147"/>
                  </a:lnTo>
                  <a:lnTo>
                    <a:pt x="1361369" y="859323"/>
                  </a:lnTo>
                  <a:lnTo>
                    <a:pt x="1353955" y="861969"/>
                  </a:lnTo>
                  <a:lnTo>
                    <a:pt x="1348394" y="864616"/>
                  </a:lnTo>
                  <a:lnTo>
                    <a:pt x="1346276" y="865674"/>
                  </a:lnTo>
                  <a:lnTo>
                    <a:pt x="1343893" y="866998"/>
                  </a:lnTo>
                  <a:lnTo>
                    <a:pt x="1341775" y="869380"/>
                  </a:lnTo>
                  <a:lnTo>
                    <a:pt x="1339127" y="872555"/>
                  </a:lnTo>
                  <a:lnTo>
                    <a:pt x="1337009" y="876261"/>
                  </a:lnTo>
                  <a:lnTo>
                    <a:pt x="1334890" y="880760"/>
                  </a:lnTo>
                  <a:lnTo>
                    <a:pt x="1333566" y="885259"/>
                  </a:lnTo>
                  <a:lnTo>
                    <a:pt x="1332507" y="890023"/>
                  </a:lnTo>
                  <a:lnTo>
                    <a:pt x="1332242" y="894522"/>
                  </a:lnTo>
                  <a:lnTo>
                    <a:pt x="1332507" y="897169"/>
                  </a:lnTo>
                  <a:lnTo>
                    <a:pt x="1332772" y="899551"/>
                  </a:lnTo>
                  <a:lnTo>
                    <a:pt x="1333302" y="901932"/>
                  </a:lnTo>
                  <a:lnTo>
                    <a:pt x="1333831" y="904050"/>
                  </a:lnTo>
                  <a:lnTo>
                    <a:pt x="1334625" y="906167"/>
                  </a:lnTo>
                  <a:lnTo>
                    <a:pt x="1335685" y="908020"/>
                  </a:lnTo>
                  <a:lnTo>
                    <a:pt x="1337273" y="910137"/>
                  </a:lnTo>
                  <a:lnTo>
                    <a:pt x="1338597" y="911990"/>
                  </a:lnTo>
                  <a:lnTo>
                    <a:pt x="1340716" y="914107"/>
                  </a:lnTo>
                  <a:lnTo>
                    <a:pt x="1343363" y="916224"/>
                  </a:lnTo>
                  <a:lnTo>
                    <a:pt x="1346806" y="918606"/>
                  </a:lnTo>
                  <a:lnTo>
                    <a:pt x="1350777" y="920723"/>
                  </a:lnTo>
                  <a:lnTo>
                    <a:pt x="1355544" y="923105"/>
                  </a:lnTo>
                  <a:lnTo>
                    <a:pt x="1361369" y="924958"/>
                  </a:lnTo>
                  <a:lnTo>
                    <a:pt x="1367988" y="926546"/>
                  </a:lnTo>
                  <a:lnTo>
                    <a:pt x="1375932" y="928134"/>
                  </a:lnTo>
                  <a:lnTo>
                    <a:pt x="1380169" y="929192"/>
                  </a:lnTo>
                  <a:lnTo>
                    <a:pt x="1384405" y="930251"/>
                  </a:lnTo>
                  <a:lnTo>
                    <a:pt x="1388377" y="932368"/>
                  </a:lnTo>
                  <a:lnTo>
                    <a:pt x="1392084" y="934221"/>
                  </a:lnTo>
                  <a:lnTo>
                    <a:pt x="1395261" y="936867"/>
                  </a:lnTo>
                  <a:lnTo>
                    <a:pt x="1398704" y="939514"/>
                  </a:lnTo>
                  <a:lnTo>
                    <a:pt x="1401616" y="942690"/>
                  </a:lnTo>
                  <a:lnTo>
                    <a:pt x="1403999" y="946130"/>
                  </a:lnTo>
                  <a:lnTo>
                    <a:pt x="1406382" y="949306"/>
                  </a:lnTo>
                  <a:lnTo>
                    <a:pt x="1408236" y="953276"/>
                  </a:lnTo>
                  <a:lnTo>
                    <a:pt x="1410089" y="957246"/>
                  </a:lnTo>
                  <a:lnTo>
                    <a:pt x="1411149" y="961481"/>
                  </a:lnTo>
                  <a:lnTo>
                    <a:pt x="1411943" y="965980"/>
                  </a:lnTo>
                  <a:lnTo>
                    <a:pt x="1412472" y="970214"/>
                  </a:lnTo>
                  <a:lnTo>
                    <a:pt x="1412472" y="974713"/>
                  </a:lnTo>
                  <a:lnTo>
                    <a:pt x="1411943" y="979477"/>
                  </a:lnTo>
                  <a:lnTo>
                    <a:pt x="1411149" y="983977"/>
                  </a:lnTo>
                  <a:lnTo>
                    <a:pt x="1410089" y="988211"/>
                  </a:lnTo>
                  <a:lnTo>
                    <a:pt x="1408236" y="992446"/>
                  </a:lnTo>
                  <a:lnTo>
                    <a:pt x="1406382" y="996415"/>
                  </a:lnTo>
                  <a:lnTo>
                    <a:pt x="1403735" y="999591"/>
                  </a:lnTo>
                  <a:lnTo>
                    <a:pt x="1401351" y="1003032"/>
                  </a:lnTo>
                  <a:lnTo>
                    <a:pt x="1398439" y="1006208"/>
                  </a:lnTo>
                  <a:lnTo>
                    <a:pt x="1394997" y="1008854"/>
                  </a:lnTo>
                  <a:lnTo>
                    <a:pt x="1391819" y="1011236"/>
                  </a:lnTo>
                  <a:lnTo>
                    <a:pt x="1388112" y="1013354"/>
                  </a:lnTo>
                  <a:lnTo>
                    <a:pt x="1384140" y="1015206"/>
                  </a:lnTo>
                  <a:lnTo>
                    <a:pt x="1380169" y="1016265"/>
                  </a:lnTo>
                  <a:lnTo>
                    <a:pt x="1375932" y="1017059"/>
                  </a:lnTo>
                  <a:lnTo>
                    <a:pt x="1371695" y="1017588"/>
                  </a:lnTo>
                  <a:lnTo>
                    <a:pt x="1367459" y="1017588"/>
                  </a:lnTo>
                  <a:lnTo>
                    <a:pt x="1362958" y="1017323"/>
                  </a:lnTo>
                  <a:lnTo>
                    <a:pt x="1356338" y="1016000"/>
                  </a:lnTo>
                  <a:lnTo>
                    <a:pt x="1349718" y="1014942"/>
                  </a:lnTo>
                  <a:lnTo>
                    <a:pt x="1343363" y="1013089"/>
                  </a:lnTo>
                  <a:lnTo>
                    <a:pt x="1337273" y="1011501"/>
                  </a:lnTo>
                  <a:lnTo>
                    <a:pt x="1330918" y="1009119"/>
                  </a:lnTo>
                  <a:lnTo>
                    <a:pt x="1325093" y="1007266"/>
                  </a:lnTo>
                  <a:lnTo>
                    <a:pt x="1319533" y="1004620"/>
                  </a:lnTo>
                  <a:lnTo>
                    <a:pt x="1313972" y="1002238"/>
                  </a:lnTo>
                  <a:lnTo>
                    <a:pt x="1308147" y="999327"/>
                  </a:lnTo>
                  <a:lnTo>
                    <a:pt x="1303116" y="996415"/>
                  </a:lnTo>
                  <a:lnTo>
                    <a:pt x="1298085" y="992975"/>
                  </a:lnTo>
                  <a:lnTo>
                    <a:pt x="1293319" y="989534"/>
                  </a:lnTo>
                  <a:lnTo>
                    <a:pt x="1288553" y="985829"/>
                  </a:lnTo>
                  <a:lnTo>
                    <a:pt x="1284316" y="982389"/>
                  </a:lnTo>
                  <a:lnTo>
                    <a:pt x="1280080" y="978154"/>
                  </a:lnTo>
                  <a:lnTo>
                    <a:pt x="1276108" y="973920"/>
                  </a:lnTo>
                  <a:lnTo>
                    <a:pt x="1272136" y="969685"/>
                  </a:lnTo>
                  <a:lnTo>
                    <a:pt x="1268959" y="965186"/>
                  </a:lnTo>
                  <a:lnTo>
                    <a:pt x="1265516" y="960422"/>
                  </a:lnTo>
                  <a:lnTo>
                    <a:pt x="1262604" y="955658"/>
                  </a:lnTo>
                  <a:lnTo>
                    <a:pt x="1259956" y="950894"/>
                  </a:lnTo>
                  <a:lnTo>
                    <a:pt x="1257308" y="945866"/>
                  </a:lnTo>
                  <a:lnTo>
                    <a:pt x="1255190" y="941102"/>
                  </a:lnTo>
                  <a:lnTo>
                    <a:pt x="1253071" y="935544"/>
                  </a:lnTo>
                  <a:lnTo>
                    <a:pt x="1251483" y="930516"/>
                  </a:lnTo>
                  <a:lnTo>
                    <a:pt x="1250159" y="925487"/>
                  </a:lnTo>
                  <a:lnTo>
                    <a:pt x="1248570" y="920194"/>
                  </a:lnTo>
                  <a:lnTo>
                    <a:pt x="1247776" y="915165"/>
                  </a:lnTo>
                  <a:lnTo>
                    <a:pt x="1246981" y="909872"/>
                  </a:lnTo>
                  <a:lnTo>
                    <a:pt x="1246452" y="904844"/>
                  </a:lnTo>
                  <a:lnTo>
                    <a:pt x="1246187" y="899551"/>
                  </a:lnTo>
                  <a:lnTo>
                    <a:pt x="1246187" y="894522"/>
                  </a:lnTo>
                  <a:lnTo>
                    <a:pt x="1246452" y="886318"/>
                  </a:lnTo>
                  <a:lnTo>
                    <a:pt x="1247246" y="878378"/>
                  </a:lnTo>
                  <a:lnTo>
                    <a:pt x="1248305" y="870174"/>
                  </a:lnTo>
                  <a:lnTo>
                    <a:pt x="1250159" y="862498"/>
                  </a:lnTo>
                  <a:lnTo>
                    <a:pt x="1252277" y="854823"/>
                  </a:lnTo>
                  <a:lnTo>
                    <a:pt x="1254925" y="847413"/>
                  </a:lnTo>
                  <a:lnTo>
                    <a:pt x="1257838" y="840003"/>
                  </a:lnTo>
                  <a:lnTo>
                    <a:pt x="1261280" y="833121"/>
                  </a:lnTo>
                  <a:lnTo>
                    <a:pt x="1264987" y="826240"/>
                  </a:lnTo>
                  <a:lnTo>
                    <a:pt x="1269223" y="819888"/>
                  </a:lnTo>
                  <a:lnTo>
                    <a:pt x="1273990" y="813801"/>
                  </a:lnTo>
                  <a:lnTo>
                    <a:pt x="1278756" y="807714"/>
                  </a:lnTo>
                  <a:lnTo>
                    <a:pt x="1284051" y="802156"/>
                  </a:lnTo>
                  <a:lnTo>
                    <a:pt x="1289877" y="796863"/>
                  </a:lnTo>
                  <a:lnTo>
                    <a:pt x="1296232" y="792099"/>
                  </a:lnTo>
                  <a:lnTo>
                    <a:pt x="1302851" y="787600"/>
                  </a:lnTo>
                  <a:lnTo>
                    <a:pt x="1306558" y="785748"/>
                  </a:lnTo>
                  <a:lnTo>
                    <a:pt x="1310000" y="783630"/>
                  </a:lnTo>
                  <a:lnTo>
                    <a:pt x="1316620" y="780454"/>
                  </a:lnTo>
                  <a:lnTo>
                    <a:pt x="1324034" y="777808"/>
                  </a:lnTo>
                  <a:lnTo>
                    <a:pt x="1331448" y="774897"/>
                  </a:lnTo>
                  <a:lnTo>
                    <a:pt x="1348394" y="768809"/>
                  </a:lnTo>
                  <a:lnTo>
                    <a:pt x="1367988" y="762193"/>
                  </a:lnTo>
                  <a:lnTo>
                    <a:pt x="1390230" y="755047"/>
                  </a:lnTo>
                  <a:lnTo>
                    <a:pt x="1414856" y="746578"/>
                  </a:lnTo>
                  <a:lnTo>
                    <a:pt x="1441069" y="737580"/>
                  </a:lnTo>
                  <a:lnTo>
                    <a:pt x="1469137" y="727258"/>
                  </a:lnTo>
                  <a:lnTo>
                    <a:pt x="1483965" y="721700"/>
                  </a:lnTo>
                  <a:lnTo>
                    <a:pt x="1498528" y="715613"/>
                  </a:lnTo>
                  <a:lnTo>
                    <a:pt x="1513621" y="709526"/>
                  </a:lnTo>
                  <a:lnTo>
                    <a:pt x="1528978" y="702645"/>
                  </a:lnTo>
                  <a:lnTo>
                    <a:pt x="1544336" y="696028"/>
                  </a:lnTo>
                  <a:lnTo>
                    <a:pt x="1559958" y="688618"/>
                  </a:lnTo>
                  <a:lnTo>
                    <a:pt x="1575581" y="681472"/>
                  </a:lnTo>
                  <a:lnTo>
                    <a:pt x="1591203" y="673532"/>
                  </a:lnTo>
                  <a:lnTo>
                    <a:pt x="1606825" y="665063"/>
                  </a:lnTo>
                  <a:lnTo>
                    <a:pt x="1622183" y="656594"/>
                  </a:lnTo>
                  <a:lnTo>
                    <a:pt x="1637540" y="647596"/>
                  </a:lnTo>
                  <a:lnTo>
                    <a:pt x="1652898" y="638333"/>
                  </a:lnTo>
                  <a:lnTo>
                    <a:pt x="1667726" y="628541"/>
                  </a:lnTo>
                  <a:lnTo>
                    <a:pt x="1682554" y="618748"/>
                  </a:lnTo>
                  <a:lnTo>
                    <a:pt x="1696852" y="608162"/>
                  </a:lnTo>
                  <a:lnTo>
                    <a:pt x="1711151" y="597311"/>
                  </a:lnTo>
                  <a:lnTo>
                    <a:pt x="1720154" y="589901"/>
                  </a:lnTo>
                  <a:lnTo>
                    <a:pt x="1729421" y="582225"/>
                  </a:lnTo>
                  <a:lnTo>
                    <a:pt x="1738159" y="574286"/>
                  </a:lnTo>
                  <a:lnTo>
                    <a:pt x="1746897" y="566611"/>
                  </a:lnTo>
                  <a:lnTo>
                    <a:pt x="1755370" y="558406"/>
                  </a:lnTo>
                  <a:lnTo>
                    <a:pt x="1763578" y="549937"/>
                  </a:lnTo>
                  <a:lnTo>
                    <a:pt x="1771522" y="541468"/>
                  </a:lnTo>
                  <a:lnTo>
                    <a:pt x="1778936" y="532734"/>
                  </a:lnTo>
                  <a:lnTo>
                    <a:pt x="1786615" y="523736"/>
                  </a:lnTo>
                  <a:lnTo>
                    <a:pt x="1793499" y="514738"/>
                  </a:lnTo>
                  <a:lnTo>
                    <a:pt x="1800648" y="505475"/>
                  </a:lnTo>
                  <a:lnTo>
                    <a:pt x="1807003" y="496212"/>
                  </a:lnTo>
                  <a:lnTo>
                    <a:pt x="1813623" y="486684"/>
                  </a:lnTo>
                  <a:lnTo>
                    <a:pt x="1819448" y="476892"/>
                  </a:lnTo>
                  <a:lnTo>
                    <a:pt x="1825009" y="466835"/>
                  </a:lnTo>
                  <a:lnTo>
                    <a:pt x="1830304" y="456778"/>
                  </a:lnTo>
                  <a:lnTo>
                    <a:pt x="1832952" y="452014"/>
                  </a:lnTo>
                  <a:lnTo>
                    <a:pt x="1835335" y="446456"/>
                  </a:lnTo>
                  <a:lnTo>
                    <a:pt x="1837189" y="440898"/>
                  </a:lnTo>
                  <a:lnTo>
                    <a:pt x="1839307" y="435076"/>
                  </a:lnTo>
                  <a:lnTo>
                    <a:pt x="1841161" y="428724"/>
                  </a:lnTo>
                  <a:lnTo>
                    <a:pt x="1843014" y="422372"/>
                  </a:lnTo>
                  <a:lnTo>
                    <a:pt x="1844868" y="416020"/>
                  </a:lnTo>
                  <a:lnTo>
                    <a:pt x="1846192" y="408874"/>
                  </a:lnTo>
                  <a:lnTo>
                    <a:pt x="1847515" y="401729"/>
                  </a:lnTo>
                  <a:lnTo>
                    <a:pt x="1848575" y="394318"/>
                  </a:lnTo>
                  <a:lnTo>
                    <a:pt x="1849899" y="386908"/>
                  </a:lnTo>
                  <a:lnTo>
                    <a:pt x="1850693" y="379497"/>
                  </a:lnTo>
                  <a:lnTo>
                    <a:pt x="1851487" y="371558"/>
                  </a:lnTo>
                  <a:lnTo>
                    <a:pt x="1851752" y="363618"/>
                  </a:lnTo>
                  <a:lnTo>
                    <a:pt x="1852017" y="355678"/>
                  </a:lnTo>
                  <a:lnTo>
                    <a:pt x="1852282" y="348003"/>
                  </a:lnTo>
                  <a:lnTo>
                    <a:pt x="1852017" y="336093"/>
                  </a:lnTo>
                  <a:lnTo>
                    <a:pt x="1851487" y="324713"/>
                  </a:lnTo>
                  <a:lnTo>
                    <a:pt x="1850428" y="313068"/>
                  </a:lnTo>
                  <a:lnTo>
                    <a:pt x="1849104" y="301953"/>
                  </a:lnTo>
                  <a:lnTo>
                    <a:pt x="1846986" y="290572"/>
                  </a:lnTo>
                  <a:lnTo>
                    <a:pt x="1844603" y="279721"/>
                  </a:lnTo>
                  <a:lnTo>
                    <a:pt x="1841955" y="269135"/>
                  </a:lnTo>
                  <a:lnTo>
                    <a:pt x="1838513" y="258549"/>
                  </a:lnTo>
                  <a:lnTo>
                    <a:pt x="1835335" y="248756"/>
                  </a:lnTo>
                  <a:lnTo>
                    <a:pt x="1831364" y="239493"/>
                  </a:lnTo>
                  <a:lnTo>
                    <a:pt x="1826862" y="230495"/>
                  </a:lnTo>
                  <a:lnTo>
                    <a:pt x="1822361" y="222290"/>
                  </a:lnTo>
                  <a:lnTo>
                    <a:pt x="1817330" y="214615"/>
                  </a:lnTo>
                  <a:lnTo>
                    <a:pt x="1811769" y="207470"/>
                  </a:lnTo>
                  <a:lnTo>
                    <a:pt x="1806209" y="201118"/>
                  </a:lnTo>
                  <a:lnTo>
                    <a:pt x="1803031" y="198207"/>
                  </a:lnTo>
                  <a:lnTo>
                    <a:pt x="1800384" y="195295"/>
                  </a:lnTo>
                  <a:lnTo>
                    <a:pt x="1796147" y="191855"/>
                  </a:lnTo>
                  <a:lnTo>
                    <a:pt x="1791646" y="188679"/>
                  </a:lnTo>
                  <a:lnTo>
                    <a:pt x="1787409" y="185503"/>
                  </a:lnTo>
                  <a:lnTo>
                    <a:pt x="1782643" y="182856"/>
                  </a:lnTo>
                  <a:lnTo>
                    <a:pt x="1777877" y="180474"/>
                  </a:lnTo>
                  <a:lnTo>
                    <a:pt x="1772846" y="178357"/>
                  </a:lnTo>
                  <a:lnTo>
                    <a:pt x="1767550" y="176240"/>
                  </a:lnTo>
                  <a:lnTo>
                    <a:pt x="1761725" y="174652"/>
                  </a:lnTo>
                  <a:lnTo>
                    <a:pt x="1751133" y="172270"/>
                  </a:lnTo>
                  <a:lnTo>
                    <a:pt x="1740807" y="170682"/>
                  </a:lnTo>
                  <a:lnTo>
                    <a:pt x="1731010" y="169623"/>
                  </a:lnTo>
                  <a:lnTo>
                    <a:pt x="1722007" y="169359"/>
                  </a:lnTo>
                  <a:lnTo>
                    <a:pt x="1716711" y="169623"/>
                  </a:lnTo>
                  <a:lnTo>
                    <a:pt x="1711151" y="169888"/>
                  </a:lnTo>
                  <a:lnTo>
                    <a:pt x="1706120" y="170417"/>
                  </a:lnTo>
                  <a:lnTo>
                    <a:pt x="1701354" y="170947"/>
                  </a:lnTo>
                  <a:lnTo>
                    <a:pt x="1696588" y="171741"/>
                  </a:lnTo>
                  <a:lnTo>
                    <a:pt x="1692086" y="172799"/>
                  </a:lnTo>
                  <a:lnTo>
                    <a:pt x="1687585" y="174387"/>
                  </a:lnTo>
                  <a:lnTo>
                    <a:pt x="1683084" y="175711"/>
                  </a:lnTo>
                  <a:lnTo>
                    <a:pt x="1678847" y="177034"/>
                  </a:lnTo>
                  <a:lnTo>
                    <a:pt x="1674610" y="178886"/>
                  </a:lnTo>
                  <a:lnTo>
                    <a:pt x="1670903" y="180739"/>
                  </a:lnTo>
                  <a:lnTo>
                    <a:pt x="1666932" y="182856"/>
                  </a:lnTo>
                  <a:lnTo>
                    <a:pt x="1659253" y="187356"/>
                  </a:lnTo>
                  <a:lnTo>
                    <a:pt x="1651574" y="192384"/>
                  </a:lnTo>
                  <a:lnTo>
                    <a:pt x="1644690" y="197942"/>
                  </a:lnTo>
                  <a:lnTo>
                    <a:pt x="1637805" y="203764"/>
                  </a:lnTo>
                  <a:lnTo>
                    <a:pt x="1631185" y="210645"/>
                  </a:lnTo>
                  <a:lnTo>
                    <a:pt x="1625095" y="217262"/>
                  </a:lnTo>
                  <a:lnTo>
                    <a:pt x="1619005" y="224937"/>
                  </a:lnTo>
                  <a:lnTo>
                    <a:pt x="1613445" y="232612"/>
                  </a:lnTo>
                  <a:lnTo>
                    <a:pt x="1608149" y="240287"/>
                  </a:lnTo>
                  <a:lnTo>
                    <a:pt x="1603118" y="248227"/>
                  </a:lnTo>
                  <a:lnTo>
                    <a:pt x="1598352" y="256431"/>
                  </a:lnTo>
                  <a:lnTo>
                    <a:pt x="1594115" y="264636"/>
                  </a:lnTo>
                  <a:lnTo>
                    <a:pt x="1589879" y="272575"/>
                  </a:lnTo>
                  <a:lnTo>
                    <a:pt x="1586172" y="280515"/>
                  </a:lnTo>
                  <a:lnTo>
                    <a:pt x="1582730" y="288455"/>
                  </a:lnTo>
                  <a:lnTo>
                    <a:pt x="1580082" y="295601"/>
                  </a:lnTo>
                  <a:lnTo>
                    <a:pt x="1574786" y="309628"/>
                  </a:lnTo>
                  <a:lnTo>
                    <a:pt x="1571079" y="321537"/>
                  </a:lnTo>
                  <a:lnTo>
                    <a:pt x="1568167" y="330800"/>
                  </a:lnTo>
                  <a:lnTo>
                    <a:pt x="1566578" y="336623"/>
                  </a:lnTo>
                  <a:lnTo>
                    <a:pt x="1566313" y="339005"/>
                  </a:lnTo>
                  <a:lnTo>
                    <a:pt x="1564724" y="343504"/>
                  </a:lnTo>
                  <a:lnTo>
                    <a:pt x="1563400" y="347738"/>
                  </a:lnTo>
                  <a:lnTo>
                    <a:pt x="1561547" y="351708"/>
                  </a:lnTo>
                  <a:lnTo>
                    <a:pt x="1559164" y="355149"/>
                  </a:lnTo>
                  <a:lnTo>
                    <a:pt x="1556781" y="358589"/>
                  </a:lnTo>
                  <a:lnTo>
                    <a:pt x="1553603" y="361765"/>
                  </a:lnTo>
                  <a:lnTo>
                    <a:pt x="1550426" y="364412"/>
                  </a:lnTo>
                  <a:lnTo>
                    <a:pt x="1547248" y="367058"/>
                  </a:lnTo>
                  <a:lnTo>
                    <a:pt x="1543806" y="369176"/>
                  </a:lnTo>
                  <a:lnTo>
                    <a:pt x="1539834" y="371028"/>
                  </a:lnTo>
                  <a:lnTo>
                    <a:pt x="1535863" y="372352"/>
                  </a:lnTo>
                  <a:lnTo>
                    <a:pt x="1531891" y="373410"/>
                  </a:lnTo>
                  <a:lnTo>
                    <a:pt x="1527654" y="373940"/>
                  </a:lnTo>
                  <a:lnTo>
                    <a:pt x="1523418" y="373940"/>
                  </a:lnTo>
                  <a:lnTo>
                    <a:pt x="1518916" y="373675"/>
                  </a:lnTo>
                  <a:lnTo>
                    <a:pt x="1514680" y="372881"/>
                  </a:lnTo>
                  <a:lnTo>
                    <a:pt x="1510708" y="371822"/>
                  </a:lnTo>
                  <a:lnTo>
                    <a:pt x="1506736" y="370234"/>
                  </a:lnTo>
                  <a:lnTo>
                    <a:pt x="1502764" y="368117"/>
                  </a:lnTo>
                  <a:lnTo>
                    <a:pt x="1499057" y="366000"/>
                  </a:lnTo>
                  <a:lnTo>
                    <a:pt x="1495880" y="363089"/>
                  </a:lnTo>
                  <a:lnTo>
                    <a:pt x="1492967" y="359913"/>
                  </a:lnTo>
                  <a:lnTo>
                    <a:pt x="1490055" y="357001"/>
                  </a:lnTo>
                  <a:lnTo>
                    <a:pt x="1487936" y="353296"/>
                  </a:lnTo>
                  <a:lnTo>
                    <a:pt x="1485818" y="349591"/>
                  </a:lnTo>
                  <a:lnTo>
                    <a:pt x="1484229" y="345621"/>
                  </a:lnTo>
                  <a:lnTo>
                    <a:pt x="1482641" y="341387"/>
                  </a:lnTo>
                  <a:lnTo>
                    <a:pt x="1481582" y="337152"/>
                  </a:lnTo>
                  <a:lnTo>
                    <a:pt x="1481052" y="332653"/>
                  </a:lnTo>
                  <a:lnTo>
                    <a:pt x="1481052" y="328154"/>
                  </a:lnTo>
                  <a:lnTo>
                    <a:pt x="1481317" y="323654"/>
                  </a:lnTo>
                  <a:lnTo>
                    <a:pt x="1482111" y="319420"/>
                  </a:lnTo>
                  <a:lnTo>
                    <a:pt x="1483700" y="312539"/>
                  </a:lnTo>
                  <a:lnTo>
                    <a:pt x="1485553" y="305922"/>
                  </a:lnTo>
                  <a:lnTo>
                    <a:pt x="1488201" y="296924"/>
                  </a:lnTo>
                  <a:lnTo>
                    <a:pt x="1491379" y="286073"/>
                  </a:lnTo>
                  <a:lnTo>
                    <a:pt x="1495615" y="273899"/>
                  </a:lnTo>
                  <a:lnTo>
                    <a:pt x="1500646" y="260401"/>
                  </a:lnTo>
                  <a:lnTo>
                    <a:pt x="1507001" y="245316"/>
                  </a:lnTo>
                  <a:lnTo>
                    <a:pt x="1513885" y="229966"/>
                  </a:lnTo>
                  <a:lnTo>
                    <a:pt x="1517857" y="222026"/>
                  </a:lnTo>
                  <a:lnTo>
                    <a:pt x="1522094" y="213821"/>
                  </a:lnTo>
                  <a:lnTo>
                    <a:pt x="1526860" y="205882"/>
                  </a:lnTo>
                  <a:lnTo>
                    <a:pt x="1531626" y="197677"/>
                  </a:lnTo>
                  <a:lnTo>
                    <a:pt x="1536922" y="189208"/>
                  </a:lnTo>
                  <a:lnTo>
                    <a:pt x="1542747" y="181004"/>
                  </a:lnTo>
                  <a:lnTo>
                    <a:pt x="1548572" y="172799"/>
                  </a:lnTo>
                  <a:lnTo>
                    <a:pt x="1554662" y="164860"/>
                  </a:lnTo>
                  <a:lnTo>
                    <a:pt x="1561547" y="156655"/>
                  </a:lnTo>
                  <a:lnTo>
                    <a:pt x="1568431" y="148715"/>
                  </a:lnTo>
                  <a:lnTo>
                    <a:pt x="1575845" y="141305"/>
                  </a:lnTo>
                  <a:lnTo>
                    <a:pt x="1583789" y="133630"/>
                  </a:lnTo>
                  <a:lnTo>
                    <a:pt x="1591997" y="126484"/>
                  </a:lnTo>
                  <a:lnTo>
                    <a:pt x="1600735" y="119603"/>
                  </a:lnTo>
                  <a:lnTo>
                    <a:pt x="1607090" y="115369"/>
                  </a:lnTo>
                  <a:lnTo>
                    <a:pt x="1613180" y="111134"/>
                  </a:lnTo>
                  <a:lnTo>
                    <a:pt x="1619535" y="106899"/>
                  </a:lnTo>
                  <a:lnTo>
                    <a:pt x="1626419" y="103194"/>
                  </a:lnTo>
                  <a:lnTo>
                    <a:pt x="1633304" y="99489"/>
                  </a:lnTo>
                  <a:lnTo>
                    <a:pt x="1640453" y="96313"/>
                  </a:lnTo>
                  <a:lnTo>
                    <a:pt x="1647867" y="93137"/>
                  </a:lnTo>
                  <a:lnTo>
                    <a:pt x="1655281" y="90226"/>
                  </a:lnTo>
                  <a:lnTo>
                    <a:pt x="1663225" y="87844"/>
                  </a:lnTo>
                  <a:lnTo>
                    <a:pt x="1671168" y="85462"/>
                  </a:lnTo>
                  <a:lnTo>
                    <a:pt x="1678847" y="83874"/>
                  </a:lnTo>
                  <a:lnTo>
                    <a:pt x="1687320" y="82286"/>
                  </a:lnTo>
                  <a:lnTo>
                    <a:pt x="1695793" y="80698"/>
                  </a:lnTo>
                  <a:lnTo>
                    <a:pt x="1704266" y="79904"/>
                  </a:lnTo>
                  <a:lnTo>
                    <a:pt x="1713004" y="79375"/>
                  </a:lnTo>
                  <a:close/>
                  <a:moveTo>
                    <a:pt x="409575" y="0"/>
                  </a:moveTo>
                  <a:lnTo>
                    <a:pt x="1528763" y="0"/>
                  </a:lnTo>
                  <a:lnTo>
                    <a:pt x="1528763" y="95250"/>
                  </a:lnTo>
                  <a:lnTo>
                    <a:pt x="409575" y="952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28"/>
          <p:cNvSpPr txBox="1"/>
          <p:nvPr/>
        </p:nvSpPr>
        <p:spPr>
          <a:xfrm>
            <a:off x="3991928" y="3501390"/>
            <a:ext cx="47605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454445"/>
                </a:solidFill>
                <a:latin typeface="等线 Light" panose="02010600030101010101" charset="-122"/>
                <a:ea typeface="等线 Light" panose="02010600030101010101" charset="-122"/>
                <a:cs typeface="+mn-ea"/>
                <a:sym typeface="+mn-lt"/>
              </a:rPr>
              <a:t>Please enter your title and content here,pay </a:t>
            </a:r>
          </a:p>
          <a:p>
            <a:pPr algn="l"/>
            <a:r>
              <a:rPr lang="zh-CN" altLang="en-US" sz="1600" dirty="0">
                <a:solidFill>
                  <a:srgbClr val="454445"/>
                </a:solidFill>
                <a:latin typeface="等线 Light" panose="02010600030101010101" charset="-122"/>
                <a:ea typeface="等线 Light" panose="02010600030101010101" charset="-122"/>
                <a:cs typeface="+mn-ea"/>
                <a:sym typeface="+mn-lt"/>
              </a:rPr>
              <a:t>   attention to the font size </a:t>
            </a:r>
          </a:p>
        </p:txBody>
      </p:sp>
      <p:pic>
        <p:nvPicPr>
          <p:cNvPr id="7" name="图片 6" descr="未标题-1"/>
          <p:cNvPicPr>
            <a:picLocks noChangeAspect="1"/>
          </p:cNvPicPr>
          <p:nvPr userDrawn="1"/>
        </p:nvPicPr>
        <p:blipFill>
          <a:blip r:embed="rId9"/>
          <a:srcRect l="1820" t="69959" r="87340" b="2329"/>
          <a:stretch>
            <a:fillRect/>
          </a:stretch>
        </p:blipFill>
        <p:spPr>
          <a:xfrm rot="4500000">
            <a:off x="1878330" y="688340"/>
            <a:ext cx="562610" cy="808990"/>
          </a:xfrm>
          <a:prstGeom prst="rect">
            <a:avLst/>
          </a:prstGeom>
        </p:spPr>
      </p:pic>
    </p:spTree>
  </p:cSld>
  <p:clrMapOvr>
    <a:masterClrMapping/>
  </p:clrMapOvr>
  <p:transition spd="med" advClick="0" advTm="78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B2F0-182C-901F-8AA6-8266A8855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D14073-0EB7-0D57-1E83-A9C17DA661E6}"/>
              </a:ext>
            </a:extLst>
          </p:cNvPr>
          <p:cNvSpPr txBox="1"/>
          <p:nvPr/>
        </p:nvSpPr>
        <p:spPr>
          <a:xfrm>
            <a:off x="194519" y="14361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产品核心设计点</a:t>
            </a:r>
          </a:p>
        </p:txBody>
      </p:sp>
    </p:spTree>
    <p:extLst>
      <p:ext uri="{BB962C8B-B14F-4D97-AF65-F5344CB8AC3E}">
        <p14:creationId xmlns:p14="http://schemas.microsoft.com/office/powerpoint/2010/main" val="1682578631"/>
      </p:ext>
    </p:extLst>
  </p:cSld>
  <p:clrMapOvr>
    <a:masterClrMapping/>
  </p:clrMapOvr>
  <p:transition spd="med" advClick="0" advTm="7846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FC67E-077E-EDA7-CE8E-63616C67B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519DE6-4A3E-7DCF-06CC-CDE02D694892}"/>
              </a:ext>
            </a:extLst>
          </p:cNvPr>
          <p:cNvSpPr txBox="1"/>
          <p:nvPr/>
        </p:nvSpPr>
        <p:spPr>
          <a:xfrm>
            <a:off x="122511" y="125688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技术设计难点和可行性分析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1944496992"/>
      </p:ext>
    </p:extLst>
  </p:cSld>
  <p:clrMapOvr>
    <a:masterClrMapping/>
  </p:clrMapOvr>
  <p:transition spd="med" advClick="0" advTm="7846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F4F29-9B70-993A-79AB-9A5DEF09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E4BB721-344D-D1B8-A102-A66D2744C0FE}"/>
              </a:ext>
            </a:extLst>
          </p:cNvPr>
          <p:cNvSpPr txBox="1"/>
          <p:nvPr/>
        </p:nvSpPr>
        <p:spPr>
          <a:xfrm>
            <a:off x="194519" y="1166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质量方案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698E4C2-7A27-BFC4-F635-F07BB16038AA}"/>
              </a:ext>
            </a:extLst>
          </p:cNvPr>
          <p:cNvSpPr/>
          <p:nvPr/>
        </p:nvSpPr>
        <p:spPr bwMode="auto">
          <a:xfrm>
            <a:off x="842591" y="1772816"/>
            <a:ext cx="1944216" cy="707886"/>
          </a:xfrm>
          <a:prstGeom prst="rect">
            <a:avLst/>
          </a:prstGeom>
          <a:solidFill>
            <a:srgbClr val="4472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文档评审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C44603F-2F5A-F2AC-F67A-FD28CAF71806}"/>
              </a:ext>
            </a:extLst>
          </p:cNvPr>
          <p:cNvSpPr/>
          <p:nvPr/>
        </p:nvSpPr>
        <p:spPr bwMode="auto">
          <a:xfrm>
            <a:off x="3602299" y="1772816"/>
            <a:ext cx="1944216" cy="707886"/>
          </a:xfrm>
          <a:prstGeom prst="rect">
            <a:avLst/>
          </a:prstGeom>
          <a:solidFill>
            <a:srgbClr val="4472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Review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16CA55F-9E92-FFD0-7133-CEA1AFEE6CD6}"/>
              </a:ext>
            </a:extLst>
          </p:cNvPr>
          <p:cNvSpPr/>
          <p:nvPr/>
        </p:nvSpPr>
        <p:spPr bwMode="auto">
          <a:xfrm>
            <a:off x="6362007" y="1772816"/>
            <a:ext cx="1944216" cy="707886"/>
          </a:xfrm>
          <a:prstGeom prst="rect">
            <a:avLst/>
          </a:prstGeom>
          <a:solidFill>
            <a:srgbClr val="4472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单元测试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4FC081-9845-E7C1-AEE9-D684769EDEAB}"/>
              </a:ext>
            </a:extLst>
          </p:cNvPr>
          <p:cNvSpPr/>
          <p:nvPr/>
        </p:nvSpPr>
        <p:spPr bwMode="auto">
          <a:xfrm>
            <a:off x="9121716" y="1772816"/>
            <a:ext cx="1944216" cy="707886"/>
          </a:xfrm>
          <a:prstGeom prst="rect">
            <a:avLst/>
          </a:prstGeom>
          <a:solidFill>
            <a:srgbClr val="4472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测试保证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BEA6891D-29CD-598F-9CE8-CA399A683F81}"/>
              </a:ext>
            </a:extLst>
          </p:cNvPr>
          <p:cNvCxnSpPr>
            <a:stCxn id="4" idx="3"/>
            <a:endCxn id="5" idx="1"/>
          </p:cNvCxnSpPr>
          <p:nvPr/>
        </p:nvCxnSpPr>
        <p:spPr bwMode="auto">
          <a:xfrm>
            <a:off x="5546515" y="2126759"/>
            <a:ext cx="8154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472C4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BCE28A5-E7B3-4F1E-0AFE-FD6F9807E906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8306223" y="2126759"/>
            <a:ext cx="815493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472C4"/>
            </a:solidFill>
            <a:prstDash val="solid"/>
            <a:round/>
            <a:headEnd type="none" w="med" len="med"/>
            <a:tailEnd type="triangle"/>
          </a:ln>
        </p:spPr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58A084F-F981-503A-E5B1-F224DE5BEBDD}"/>
              </a:ext>
            </a:extLst>
          </p:cNvPr>
          <p:cNvCxnSpPr>
            <a:stCxn id="3" idx="3"/>
            <a:endCxn id="4" idx="1"/>
          </p:cNvCxnSpPr>
          <p:nvPr/>
        </p:nvCxnSpPr>
        <p:spPr bwMode="auto">
          <a:xfrm>
            <a:off x="2786807" y="2126759"/>
            <a:ext cx="81549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4472C4"/>
            </a:solidFill>
            <a:prstDash val="solid"/>
            <a:round/>
            <a:headEnd type="none" w="med" len="med"/>
            <a:tailEnd type="triangle"/>
          </a:ln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3C7D070-E2C2-44ED-BCFE-CCE147578974}"/>
              </a:ext>
            </a:extLst>
          </p:cNvPr>
          <p:cNvSpPr txBox="1"/>
          <p:nvPr/>
        </p:nvSpPr>
        <p:spPr>
          <a:xfrm>
            <a:off x="962542" y="2869724"/>
            <a:ext cx="1704313" cy="773289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详细设计文档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测试用例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7D4CF5-1695-7BE9-D938-FDEB72F526D0}"/>
              </a:ext>
            </a:extLst>
          </p:cNvPr>
          <p:cNvSpPr txBox="1"/>
          <p:nvPr/>
        </p:nvSpPr>
        <p:spPr>
          <a:xfrm>
            <a:off x="3506887" y="2827368"/>
            <a:ext cx="2039628" cy="1895840"/>
          </a:xfrm>
          <a:prstGeom prst="rect">
            <a:avLst/>
          </a:prstGeom>
          <a:solidFill>
            <a:srgbClr val="FFF2CC"/>
          </a:solidFill>
        </p:spPr>
        <p:txBody>
          <a:bodyPr wrap="squar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详细设计文档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定期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PVS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、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MemCheck</a:t>
            </a: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检查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定期开展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 Review</a:t>
            </a:r>
            <a:endParaRPr lang="zh-CN" altLang="en-US" sz="1600" dirty="0">
              <a:latin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A43A83B-A8A8-53A2-5323-4F97020A3B95}"/>
              </a:ext>
            </a:extLst>
          </p:cNvPr>
          <p:cNvSpPr txBox="1"/>
          <p:nvPr/>
        </p:nvSpPr>
        <p:spPr>
          <a:xfrm>
            <a:off x="5943350" y="2904874"/>
            <a:ext cx="2781529" cy="2388358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单元测试代码覆盖核心算法和数据结构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</a:rPr>
              <a:t>开发测试</a:t>
            </a:r>
            <a:r>
              <a:rPr lang="en-US" altLang="zh-CN" sz="1400" dirty="0">
                <a:latin typeface="宋体" panose="02010600030101010101" pitchFamily="2" charset="-122"/>
              </a:rPr>
              <a:t>Demo</a:t>
            </a:r>
            <a:r>
              <a:rPr lang="zh-CN" altLang="en-US" sz="1400" dirty="0">
                <a:latin typeface="宋体" panose="02010600030101010101" pitchFamily="2" charset="-122"/>
              </a:rPr>
              <a:t>程序，使块图库可独立开展自测试</a:t>
            </a:r>
            <a:endParaRPr lang="en-US" altLang="zh-CN" sz="14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宋体" panose="02010600030101010101" pitchFamily="2" charset="-122"/>
              </a:rPr>
              <a:t>图形引擎数据（缓存数量、命中率、缓存图片等）、性能数据（内存、</a:t>
            </a:r>
            <a:r>
              <a:rPr lang="en-US" altLang="zh-CN" sz="1400" dirty="0">
                <a:latin typeface="宋体" panose="02010600030101010101" pitchFamily="2" charset="-122"/>
              </a:rPr>
              <a:t>CPU</a:t>
            </a:r>
            <a:r>
              <a:rPr lang="zh-CN" altLang="en-US" sz="1400" dirty="0">
                <a:latin typeface="宋体" panose="02010600030101010101" pitchFamily="2" charset="-122"/>
              </a:rPr>
              <a:t>）可导出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FAC6E8-12CC-9999-C480-A77B31F8CEB5}"/>
              </a:ext>
            </a:extLst>
          </p:cNvPr>
          <p:cNvSpPr txBox="1"/>
          <p:nvPr/>
        </p:nvSpPr>
        <p:spPr>
          <a:xfrm>
            <a:off x="9446852" y="2857690"/>
            <a:ext cx="1293944" cy="1142620"/>
          </a:xfrm>
          <a:prstGeom prst="rect">
            <a:avLst/>
          </a:prstGeom>
          <a:solidFill>
            <a:srgbClr val="FFF2CC"/>
          </a:solidFill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集成测试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性能测试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缺陷跟踪</a:t>
            </a:r>
            <a:endParaRPr lang="en-US" altLang="zh-CN" sz="160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7953658"/>
      </p:ext>
    </p:extLst>
  </p:cSld>
  <p:clrMapOvr>
    <a:masterClrMapping/>
  </p:clrMapOvr>
  <p:transition spd="med" advClick="0" advTm="7846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42694-0D0B-77D9-80F0-E86D96862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236362-1360-6D59-6CC6-975031DF3D12}"/>
              </a:ext>
            </a:extLst>
          </p:cNvPr>
          <p:cNvSpPr txBox="1"/>
          <p:nvPr/>
        </p:nvSpPr>
        <p:spPr>
          <a:xfrm>
            <a:off x="194519" y="1166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市场调研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CE718EF-DDE1-A09C-530D-3465B283E303}"/>
              </a:ext>
            </a:extLst>
          </p:cNvPr>
          <p:cNvSpPr txBox="1"/>
          <p:nvPr/>
        </p:nvSpPr>
        <p:spPr>
          <a:xfrm>
            <a:off x="4514999" y="2204864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内网</a:t>
            </a:r>
          </a:p>
        </p:txBody>
      </p:sp>
    </p:spTree>
    <p:extLst>
      <p:ext uri="{BB962C8B-B14F-4D97-AF65-F5344CB8AC3E}">
        <p14:creationId xmlns:p14="http://schemas.microsoft.com/office/powerpoint/2010/main" val="140461677"/>
      </p:ext>
    </p:extLst>
  </p:cSld>
  <p:clrMapOvr>
    <a:masterClrMapping/>
  </p:clrMapOvr>
  <p:transition spd="med" advClick="0" advTm="7846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A881-E7C8-C447-0BF5-181269C4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FB94703-20FE-7940-635E-92353464922A}"/>
              </a:ext>
            </a:extLst>
          </p:cNvPr>
          <p:cNvSpPr txBox="1"/>
          <p:nvPr/>
        </p:nvSpPr>
        <p:spPr>
          <a:xfrm>
            <a:off x="194519" y="116632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团队组成和人力投入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CC9184C-31CD-2F8F-7140-C687EEC5E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342824"/>
              </p:ext>
            </p:extLst>
          </p:nvPr>
        </p:nvGraphicFramePr>
        <p:xfrm>
          <a:off x="1346647" y="1222968"/>
          <a:ext cx="8132232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0744">
                  <a:extLst>
                    <a:ext uri="{9D8B030D-6E8A-4147-A177-3AD203B41FA5}">
                      <a16:colId xmlns:a16="http://schemas.microsoft.com/office/drawing/2014/main" val="503545625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1663003099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47218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角色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人员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247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产品经理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麻芙毓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48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项目经理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余彬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66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架构师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327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黄晓忠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26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软件工程师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李云生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李鹏鹏</a:t>
                      </a:r>
                      <a:br>
                        <a:rPr lang="en-US" altLang="zh-CN" dirty="0"/>
                      </a:br>
                      <a:r>
                        <a:rPr lang="zh-CN" altLang="en-US" dirty="0"/>
                        <a:t>谢珑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283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测试经理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37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测试工程师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05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16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361875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68C3C02-9F93-81CB-0D5E-6ED316024566}"/>
              </a:ext>
            </a:extLst>
          </p:cNvPr>
          <p:cNvSpPr txBox="1"/>
          <p:nvPr/>
        </p:nvSpPr>
        <p:spPr>
          <a:xfrm>
            <a:off x="1274639" y="5688712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预计投入总人天为：</a:t>
            </a:r>
          </a:p>
        </p:txBody>
      </p:sp>
    </p:spTree>
    <p:extLst>
      <p:ext uri="{BB962C8B-B14F-4D97-AF65-F5344CB8AC3E}">
        <p14:creationId xmlns:p14="http://schemas.microsoft.com/office/powerpoint/2010/main" val="2130314829"/>
      </p:ext>
    </p:extLst>
  </p:cSld>
  <p:clrMapOvr>
    <a:masterClrMapping/>
  </p:clrMapOvr>
  <p:transition spd="med" advClick="0" advTm="7846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D89D-4B50-9911-3499-1D9FB3867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7CEBA2-A982-2A2B-9E61-5BACB315B56B}"/>
              </a:ext>
            </a:extLst>
          </p:cNvPr>
          <p:cNvSpPr txBox="1"/>
          <p:nvPr/>
        </p:nvSpPr>
        <p:spPr>
          <a:xfrm>
            <a:off x="194519" y="1166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项目风险</a:t>
            </a:r>
          </a:p>
        </p:txBody>
      </p:sp>
    </p:spTree>
    <p:extLst>
      <p:ext uri="{BB962C8B-B14F-4D97-AF65-F5344CB8AC3E}">
        <p14:creationId xmlns:p14="http://schemas.microsoft.com/office/powerpoint/2010/main" val="4216949920"/>
      </p:ext>
    </p:extLst>
  </p:cSld>
  <p:clrMapOvr>
    <a:masterClrMapping/>
  </p:clrMapOvr>
  <p:transition spd="med" advClick="0" advTm="7846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67025" y="2315845"/>
            <a:ext cx="629285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sz="8000">
                <a:solidFill>
                  <a:srgbClr val="494849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THANK Y</a:t>
            </a:r>
            <a:r>
              <a:rPr lang="en-US" sz="8000">
                <a:solidFill>
                  <a:srgbClr val="C00000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O</a:t>
            </a:r>
            <a:r>
              <a:rPr lang="en-US" sz="8000">
                <a:solidFill>
                  <a:srgbClr val="494849"/>
                </a:solidFill>
                <a:effectLst/>
                <a:latin typeface="思源黑体 CN Heavy" panose="020B0A00000000000000" charset="-122"/>
                <a:ea typeface="思源黑体 CN Heavy" panose="020B0A00000000000000" charset="-122"/>
                <a:cs typeface="思源黑体 CN Heavy" panose="020B0A00000000000000" charset="-122"/>
              </a:rPr>
              <a:t>U</a:t>
            </a:r>
          </a:p>
        </p:txBody>
      </p:sp>
      <p:sp>
        <p:nvSpPr>
          <p:cNvPr id="50" name="TextBox 28"/>
          <p:cNvSpPr txBox="1"/>
          <p:nvPr/>
        </p:nvSpPr>
        <p:spPr>
          <a:xfrm>
            <a:off x="3540760" y="3444240"/>
            <a:ext cx="53320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rgbClr val="494849"/>
                </a:solidFill>
                <a:latin typeface="等线 Light" panose="02010600030101010101" charset="-122"/>
                <a:ea typeface="等线 Light" panose="02010600030101010101" charset="-122"/>
                <a:cs typeface="+mn-ea"/>
                <a:sym typeface="+mn-lt"/>
              </a:rPr>
              <a:t>Please enter your title and content here,pay </a:t>
            </a:r>
          </a:p>
          <a:p>
            <a:pPr algn="ctr"/>
            <a:r>
              <a:rPr lang="zh-CN" altLang="en-US" sz="1400" dirty="0">
                <a:solidFill>
                  <a:srgbClr val="494849"/>
                </a:solidFill>
                <a:latin typeface="等线 Light" panose="02010600030101010101" charset="-122"/>
                <a:ea typeface="等线 Light" panose="02010600030101010101" charset="-122"/>
                <a:cs typeface="+mn-ea"/>
                <a:sym typeface="+mn-lt"/>
              </a:rPr>
              <a:t>attention to the font size </a:t>
            </a:r>
          </a:p>
        </p:txBody>
      </p:sp>
    </p:spTree>
  </p:cSld>
  <p:clrMapOvr>
    <a:masterClrMapping/>
  </p:clrMapOvr>
  <p:transition spd="med" advClick="0" advTm="78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等腰三角形 10"/>
          <p:cNvSpPr/>
          <p:nvPr/>
        </p:nvSpPr>
        <p:spPr>
          <a:xfrm rot="5400000" flipH="1" flipV="1">
            <a:off x="8138160" y="2804160"/>
            <a:ext cx="2445385" cy="5727700"/>
          </a:xfrm>
          <a:prstGeom prst="triangle">
            <a:avLst>
              <a:gd name="adj" fmla="val 0"/>
            </a:avLst>
          </a:prstGeom>
          <a:solidFill>
            <a:srgbClr val="D3D3D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718550" y="5831840"/>
            <a:ext cx="312166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4800">
                <a:solidFill>
                  <a:schemeClr val="bg1"/>
                </a:solidFill>
                <a:latin typeface="等线 Light" panose="02010600030101010101" charset="-122"/>
                <a:ea typeface="等线 Light" panose="02010600030101010101" charset="-122"/>
                <a:sym typeface="+mn-ea"/>
              </a:rPr>
              <a:t>CONTENTS</a:t>
            </a:r>
          </a:p>
        </p:txBody>
      </p:sp>
      <p:pic>
        <p:nvPicPr>
          <p:cNvPr id="6" name="图片 5" descr="3ab6f710f1d967cf4e7468a3292f66ce"/>
          <p:cNvPicPr>
            <a:picLocks noChangeAspect="1"/>
          </p:cNvPicPr>
          <p:nvPr/>
        </p:nvPicPr>
        <p:blipFill>
          <a:blip r:embed="rId3"/>
          <a:srcRect r="9511"/>
          <a:stretch>
            <a:fillRect/>
          </a:stretch>
        </p:blipFill>
        <p:spPr>
          <a:xfrm flipH="1">
            <a:off x="1785" y="6455"/>
            <a:ext cx="1172210" cy="197294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25830" y="260985"/>
            <a:ext cx="1645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rgbClr val="FF0000"/>
                </a:solidFill>
                <a:latin typeface="思源黑体 CN Heavy" panose="020B0A00000000000000" charset="-122"/>
                <a:ea typeface="思源黑体 CN Heavy" panose="020B0A00000000000000" charset="-122"/>
              </a:rPr>
              <a:t>目 录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D297DB-1E20-6DB2-FE1C-675DA58A24BE}"/>
              </a:ext>
            </a:extLst>
          </p:cNvPr>
          <p:cNvSpPr txBox="1"/>
          <p:nvPr/>
        </p:nvSpPr>
        <p:spPr>
          <a:xfrm>
            <a:off x="3495795" y="675957"/>
            <a:ext cx="4680520" cy="511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1.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项目的背景和目的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2.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项目价值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3. RoadMap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4.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业务场景和客户要求说明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5.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核心需求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6.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产品核心设计点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7.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技术设计难点和可行性分析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8.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质量方案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9.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市场调研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10.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团队组成和人力投入</a:t>
            </a: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11. </a:t>
            </a:r>
            <a:r>
              <a:rPr lang="zh-CN" altLang="en-US" sz="2000" b="1" dirty="0">
                <a:solidFill>
                  <a:srgbClr val="000000"/>
                </a:solidFill>
                <a:effectLst/>
                <a:latin typeface="+mn-ea"/>
                <a:ea typeface="+mn-ea"/>
              </a:rPr>
              <a:t>项目风险</a:t>
            </a:r>
          </a:p>
        </p:txBody>
      </p:sp>
    </p:spTree>
  </p:cSld>
  <p:clrMapOvr>
    <a:masterClrMapping/>
  </p:clrMapOvr>
  <p:transition spd="med" advClick="0" advTm="784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4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0EAFF-99E9-DC45-FA8F-6F6F8A48387F}"/>
              </a:ext>
            </a:extLst>
          </p:cNvPr>
          <p:cNvSpPr txBox="1"/>
          <p:nvPr/>
        </p:nvSpPr>
        <p:spPr>
          <a:xfrm>
            <a:off x="194519" y="116632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项目背景和目的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4AB80C-70B6-155B-CBC4-398D1076A84A}"/>
              </a:ext>
            </a:extLst>
          </p:cNvPr>
          <p:cNvSpPr txBox="1"/>
          <p:nvPr/>
        </p:nvSpPr>
        <p:spPr>
          <a:xfrm>
            <a:off x="397519" y="1539950"/>
            <a:ext cx="11537229" cy="1689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当前快图库基于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Qt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图形视图框架，主要用在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WTI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的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RTL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代码集成中，支持添加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/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显示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Block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Port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Param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Connection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、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Net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等图元，自动化布局布线和双击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Block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跳转到指定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Module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内部场景的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Hierarchy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模式。</a:t>
            </a:r>
            <a:endParaRPr lang="en-US" altLang="zh-CN" b="0" dirty="0">
              <a:solidFill>
                <a:srgbClr val="000000"/>
              </a:solidFill>
              <a:effectLst/>
              <a:latin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随着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WTI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的迭代升级和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CRG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提上日程，当前的快图库在功能和性能上已不足以支撑产品需求，快图库的升级迫在眉睫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8BC553-6E62-9CAB-1A35-4B8A8AC82725}"/>
              </a:ext>
            </a:extLst>
          </p:cNvPr>
          <p:cNvSpPr txBox="1"/>
          <p:nvPr/>
        </p:nvSpPr>
        <p:spPr>
          <a:xfrm>
            <a:off x="397465" y="1076678"/>
            <a:ext cx="181327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06E4722-376D-E7CD-9A46-AC942E3A555F}"/>
              </a:ext>
            </a:extLst>
          </p:cNvPr>
          <p:cNvSpPr txBox="1"/>
          <p:nvPr/>
        </p:nvSpPr>
        <p:spPr>
          <a:xfrm>
            <a:off x="381531" y="4043813"/>
            <a:ext cx="11553163" cy="1705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打造高性能、可拓展可复用的全新快图库，满足公司不同产品的诉求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在模块层次展现上支持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flatten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宋体" panose="02010600030101010101" pitchFamily="2" charset="-122"/>
              </a:rPr>
              <a:t>hierarchy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两种模式，满足不同设计阶段的可视化需求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在模块内部细节展现上支持快图和原理图两种视图，以适应产品多样化的图形元素需求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宋体" panose="02010600030101010101" pitchFamily="2" charset="-122"/>
              </a:rPr>
              <a:t>开发新的自动布局布线算法应对新的展现方式，确保图形库在新的视图下能够高效、合理地完成布局布线任务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8476973-5E0D-95E3-7507-FBBCDBBF3ABC}"/>
              </a:ext>
            </a:extLst>
          </p:cNvPr>
          <p:cNvSpPr txBox="1"/>
          <p:nvPr/>
        </p:nvSpPr>
        <p:spPr>
          <a:xfrm>
            <a:off x="397519" y="3590280"/>
            <a:ext cx="181327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</a:t>
            </a:r>
          </a:p>
        </p:txBody>
      </p:sp>
    </p:spTree>
  </p:cSld>
  <p:clrMapOvr>
    <a:masterClrMapping/>
  </p:clrMapOvr>
  <p:transition spd="med" advClick="0" advTm="7846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4523-83E7-A69F-EBB1-3C44134A2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DD24C99-D60C-3A39-03B5-78DB939B47B7}"/>
              </a:ext>
            </a:extLst>
          </p:cNvPr>
          <p:cNvSpPr txBox="1"/>
          <p:nvPr/>
        </p:nvSpPr>
        <p:spPr>
          <a:xfrm>
            <a:off x="194519" y="11663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项目价值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5D4102-BBF8-069B-F369-5E183424D7DD}"/>
              </a:ext>
            </a:extLst>
          </p:cNvPr>
          <p:cNvSpPr txBox="1"/>
          <p:nvPr/>
        </p:nvSpPr>
        <p:spPr>
          <a:xfrm>
            <a:off x="266526" y="3433910"/>
            <a:ext cx="10801199" cy="1290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形成可复用的图形库，为公司未来的产品开发提供通用的技术组件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积累图形化设计、渲染引擎应用等方面的技术经验，提升团队的技术水平和创新能力，为公司的技术发展提供有力支撑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C64A8C-87B7-282A-167C-1C604577535C}"/>
              </a:ext>
            </a:extLst>
          </p:cNvPr>
          <p:cNvSpPr txBox="1"/>
          <p:nvPr/>
        </p:nvSpPr>
        <p:spPr>
          <a:xfrm>
            <a:off x="355615" y="1093385"/>
            <a:ext cx="181327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商业价值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675E9D-D7FE-1C9B-FBAD-CE2DCA130C22}"/>
              </a:ext>
            </a:extLst>
          </p:cNvPr>
          <p:cNvSpPr txBox="1"/>
          <p:nvPr/>
        </p:nvSpPr>
        <p:spPr>
          <a:xfrm>
            <a:off x="355615" y="3009341"/>
            <a:ext cx="181327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技术价值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06C858-BBC7-21CB-B3A7-68C600CB50ED}"/>
              </a:ext>
            </a:extLst>
          </p:cNvPr>
          <p:cNvSpPr txBox="1"/>
          <p:nvPr/>
        </p:nvSpPr>
        <p:spPr>
          <a:xfrm>
            <a:off x="378935" y="1573823"/>
            <a:ext cx="10688791" cy="686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buNone/>
            </a:pP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增强现有产品的市场竞争力，通过提供更强大的图形展示和布局布线功能，吸引更多客户，提高产品的市场占有率和销售额</a:t>
            </a:r>
          </a:p>
        </p:txBody>
      </p:sp>
    </p:spTree>
    <p:extLst>
      <p:ext uri="{BB962C8B-B14F-4D97-AF65-F5344CB8AC3E}">
        <p14:creationId xmlns:p14="http://schemas.microsoft.com/office/powerpoint/2010/main" val="3049181375"/>
      </p:ext>
    </p:extLst>
  </p:cSld>
  <p:clrMapOvr>
    <a:masterClrMapping/>
  </p:clrMapOvr>
  <p:transition spd="med" advClick="0" advTm="7846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BDCBA-B562-1EA4-76ED-A3DE73803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FF7379-583B-8AD1-ABBC-E8D36EC87C69}"/>
              </a:ext>
            </a:extLst>
          </p:cNvPr>
          <p:cNvSpPr txBox="1"/>
          <p:nvPr/>
        </p:nvSpPr>
        <p:spPr>
          <a:xfrm>
            <a:off x="194519" y="188640"/>
            <a:ext cx="25466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RoadMap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782CAC63-5B59-B131-7ACC-BD128702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136516"/>
              </p:ext>
            </p:extLst>
          </p:nvPr>
        </p:nvGraphicFramePr>
        <p:xfrm>
          <a:off x="1956809" y="2220122"/>
          <a:ext cx="9649072" cy="2532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645F6050-6604-45DC-E022-890A167E15A8}"/>
              </a:ext>
            </a:extLst>
          </p:cNvPr>
          <p:cNvSpPr txBox="1"/>
          <p:nvPr/>
        </p:nvSpPr>
        <p:spPr>
          <a:xfrm>
            <a:off x="404120" y="330189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里程碑计划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62F25B-C5D7-5302-CFDF-A17268B5C6A2}"/>
              </a:ext>
            </a:extLst>
          </p:cNvPr>
          <p:cNvSpPr txBox="1"/>
          <p:nvPr/>
        </p:nvSpPr>
        <p:spPr>
          <a:xfrm>
            <a:off x="6205281" y="4653136"/>
            <a:ext cx="1872208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快图、原理图交互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视图展开折叠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原理图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编辑</a:t>
            </a:r>
            <a:endParaRPr lang="en-US" altLang="zh-CN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布局布线算法集成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单元测试程序</a:t>
            </a:r>
          </a:p>
          <a:p>
            <a:endParaRPr lang="zh-CN" altLang="en-US" sz="12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90E717-119F-30F6-1BA2-AA1D4C91294C}"/>
              </a:ext>
            </a:extLst>
          </p:cNvPr>
          <p:cNvSpPr txBox="1"/>
          <p:nvPr/>
        </p:nvSpPr>
        <p:spPr>
          <a:xfrm>
            <a:off x="7467327" y="727328"/>
            <a:ext cx="1656184" cy="166199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集成测试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性能测试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优化性能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优化</a:t>
            </a: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布局布线效果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优化交互细节</a:t>
            </a:r>
          </a:p>
          <a:p>
            <a:endParaRPr lang="zh-CN" altLang="en-US" sz="12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502B87-9BBE-4EDF-CCA4-D97404DAC172}"/>
              </a:ext>
            </a:extLst>
          </p:cNvPr>
          <p:cNvSpPr txBox="1"/>
          <p:nvPr/>
        </p:nvSpPr>
        <p:spPr>
          <a:xfrm>
            <a:off x="4659015" y="943309"/>
            <a:ext cx="1440160" cy="14431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数据模型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图形引擎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交互框架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测试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Demo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9324734"/>
      </p:ext>
    </p:extLst>
  </p:cSld>
  <p:clrMapOvr>
    <a:masterClrMapping/>
  </p:clrMapOvr>
  <p:transition spd="med" advClick="0" advTm="7846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67B5-43D0-B3F2-8FF5-5AFCB02F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724B06-13C7-2AA6-ABF3-DBC7AEAF06EA}"/>
              </a:ext>
            </a:extLst>
          </p:cNvPr>
          <p:cNvSpPr txBox="1"/>
          <p:nvPr/>
        </p:nvSpPr>
        <p:spPr>
          <a:xfrm>
            <a:off x="194519" y="18864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业务场景及客户需求说明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B82187-9879-4397-7355-2DD0AD526BCD}"/>
              </a:ext>
            </a:extLst>
          </p:cNvPr>
          <p:cNvSpPr txBox="1"/>
          <p:nvPr/>
        </p:nvSpPr>
        <p:spPr>
          <a:xfrm>
            <a:off x="194519" y="1196752"/>
            <a:ext cx="7344816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WTI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：快图在现有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视图基础上，还需要支持的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flatten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视图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2FD57E-F1C9-A439-44E6-8AAF348399A6}"/>
              </a:ext>
            </a:extLst>
          </p:cNvPr>
          <p:cNvSpPr txBox="1"/>
          <p:nvPr/>
        </p:nvSpPr>
        <p:spPr>
          <a:xfrm>
            <a:off x="4587007" y="2805028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内网</a:t>
            </a:r>
          </a:p>
        </p:txBody>
      </p:sp>
    </p:spTree>
    <p:extLst>
      <p:ext uri="{BB962C8B-B14F-4D97-AF65-F5344CB8AC3E}">
        <p14:creationId xmlns:p14="http://schemas.microsoft.com/office/powerpoint/2010/main" val="972860257"/>
      </p:ext>
    </p:extLst>
  </p:cSld>
  <p:clrMapOvr>
    <a:masterClrMapping/>
  </p:clrMapOvr>
  <p:transition spd="med" advClick="0" advTm="7846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967B5-43D0-B3F2-8FF5-5AFCB02F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6724B06-13C7-2AA6-ABF3-DBC7AEAF06EA}"/>
              </a:ext>
            </a:extLst>
          </p:cNvPr>
          <p:cNvSpPr txBox="1"/>
          <p:nvPr/>
        </p:nvSpPr>
        <p:spPr>
          <a:xfrm>
            <a:off x="194519" y="188640"/>
            <a:ext cx="5827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业务场景及客户需求说明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B82187-9879-4397-7355-2DD0AD526BCD}"/>
              </a:ext>
            </a:extLst>
          </p:cNvPr>
          <p:cNvSpPr txBox="1"/>
          <p:nvPr/>
        </p:nvSpPr>
        <p:spPr>
          <a:xfrm>
            <a:off x="338535" y="1196752"/>
            <a:ext cx="7344816" cy="4592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CRG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：支持原理图视图，支持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库管理和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symbol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编辑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8BE1BA-048C-C67A-3082-1FC2FDCFE50F}"/>
              </a:ext>
            </a:extLst>
          </p:cNvPr>
          <p:cNvSpPr txBox="1"/>
          <p:nvPr/>
        </p:nvSpPr>
        <p:spPr>
          <a:xfrm>
            <a:off x="4587007" y="2708920"/>
            <a:ext cx="2232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/>
              <a:t>内网</a:t>
            </a:r>
          </a:p>
        </p:txBody>
      </p:sp>
    </p:spTree>
    <p:extLst>
      <p:ext uri="{BB962C8B-B14F-4D97-AF65-F5344CB8AC3E}">
        <p14:creationId xmlns:p14="http://schemas.microsoft.com/office/powerpoint/2010/main" val="2228274076"/>
      </p:ext>
    </p:extLst>
  </p:cSld>
  <p:clrMapOvr>
    <a:masterClrMapping/>
  </p:clrMapOvr>
  <p:transition spd="med" advClick="0" advTm="7846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E1BB0-7FB0-BDF8-720D-8DA8D9B17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744BE55-95CE-7AFF-40E4-5148B991A333}"/>
              </a:ext>
            </a:extLst>
          </p:cNvPr>
          <p:cNvSpPr txBox="1"/>
          <p:nvPr/>
        </p:nvSpPr>
        <p:spPr>
          <a:xfrm>
            <a:off x="142962" y="116632"/>
            <a:ext cx="4610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核心需求（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L0/L1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095BB1-290D-789A-A033-27D8EE9C6C46}"/>
              </a:ext>
            </a:extLst>
          </p:cNvPr>
          <p:cNvSpPr txBox="1"/>
          <p:nvPr/>
        </p:nvSpPr>
        <p:spPr>
          <a:xfrm>
            <a:off x="410543" y="1844824"/>
            <a:ext cx="3672408" cy="1107996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宋体" panose="02010600030101010101" pitchFamily="2" charset="-122"/>
              </a:rPr>
              <a:t>在单个视图中完整展示顶层模块及其所有子模块内部设计细节</a:t>
            </a:r>
            <a:endParaRPr lang="zh-CN" altLang="en-US" sz="1600" dirty="0">
              <a:latin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solidFill>
                  <a:srgbClr val="FF0000"/>
                </a:solidFill>
                <a:latin typeface="宋体" panose="02010600030101010101" pitchFamily="2" charset="-122"/>
              </a:rPr>
              <a:t>子模块支持展开和折叠</a:t>
            </a:r>
            <a:endParaRPr lang="en-US" altLang="zh-CN" sz="1600" b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ACD196-39D1-49B2-150D-983A4507150A}"/>
              </a:ext>
            </a:extLst>
          </p:cNvPr>
          <p:cNvSpPr txBox="1"/>
          <p:nvPr/>
        </p:nvSpPr>
        <p:spPr>
          <a:xfrm>
            <a:off x="410543" y="1327865"/>
            <a:ext cx="367240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块图支持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flatten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7FD0F2-EBC9-64F4-9EA9-A16CDF197953}"/>
              </a:ext>
            </a:extLst>
          </p:cNvPr>
          <p:cNvSpPr txBox="1"/>
          <p:nvPr/>
        </p:nvSpPr>
        <p:spPr>
          <a:xfrm>
            <a:off x="4228364" y="1844824"/>
            <a:ext cx="3672408" cy="1077218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确保兼容原有层级化视图，一个模块一个视图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通过双击子模块可以打开新试图来展现子模块的设计细节</a:t>
            </a:r>
            <a:endParaRPr lang="en-US" altLang="zh-CN" sz="1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D83F5E-D3ED-95BC-959B-539BEAA39564}"/>
              </a:ext>
            </a:extLst>
          </p:cNvPr>
          <p:cNvSpPr txBox="1"/>
          <p:nvPr/>
        </p:nvSpPr>
        <p:spPr>
          <a:xfrm>
            <a:off x="4228364" y="1327865"/>
            <a:ext cx="367240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块图支持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hierarchy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5379A3-BCF1-A198-173B-4990E4579D9C}"/>
              </a:ext>
            </a:extLst>
          </p:cNvPr>
          <p:cNvSpPr txBox="1"/>
          <p:nvPr/>
        </p:nvSpPr>
        <p:spPr>
          <a:xfrm>
            <a:off x="8053172" y="1844824"/>
            <a:ext cx="3672408" cy="1511952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块图支持</a:t>
            </a:r>
            <a:r>
              <a:rPr lang="zh-CN" altLang="zh-CN" sz="1600" b="0" dirty="0">
                <a:latin typeface="宋体" panose="02010600030101010101" pitchFamily="2" charset="-122"/>
              </a:rPr>
              <a:t>现有图形视图交互逻辑</a:t>
            </a:r>
            <a:r>
              <a:rPr lang="zh-CN" altLang="en-US" sz="1600" dirty="0">
                <a:latin typeface="宋体" panose="02010600030101010101" pitchFamily="2" charset="-122"/>
              </a:rPr>
              <a:t>（</a:t>
            </a:r>
            <a:r>
              <a:rPr lang="en-US" altLang="zh-CN" sz="1600" dirty="0">
                <a:latin typeface="宋体" panose="02010600030101010101" pitchFamily="2" charset="-122"/>
              </a:rPr>
              <a:t>instance</a:t>
            </a:r>
            <a:r>
              <a:rPr lang="zh-CN" altLang="en-US" sz="1600" dirty="0">
                <a:latin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</a:rPr>
              <a:t>port</a:t>
            </a:r>
            <a:r>
              <a:rPr lang="zh-CN" altLang="en-US" sz="1600" dirty="0">
                <a:latin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</a:rPr>
              <a:t>connection</a:t>
            </a:r>
            <a:r>
              <a:rPr lang="zh-CN" altLang="en-US" sz="1600" dirty="0">
                <a:latin typeface="宋体" panose="02010600030101010101" pitchFamily="2" charset="-122"/>
              </a:rPr>
              <a:t>等）</a:t>
            </a:r>
            <a:endParaRPr lang="en-US" altLang="zh-CN" sz="1600" b="0" dirty="0">
              <a:latin typeface="宋体" panose="02010600030101010101" pitchFamily="2" charset="-122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原理图支持</a:t>
            </a:r>
            <a:r>
              <a:rPr lang="en-US" altLang="zh-CN" sz="1600" dirty="0">
                <a:latin typeface="宋体" panose="02010600030101010101" pitchFamily="2" charset="-122"/>
              </a:rPr>
              <a:t>symbol</a:t>
            </a:r>
            <a:r>
              <a:rPr lang="zh-CN" altLang="zh-CN" sz="1600" b="0" dirty="0">
                <a:latin typeface="宋体" panose="02010600030101010101" pitchFamily="2" charset="-122"/>
              </a:rPr>
              <a:t>的交互</a:t>
            </a:r>
            <a:r>
              <a:rPr lang="zh-CN" altLang="en-US" sz="1600" b="0" dirty="0">
                <a:latin typeface="宋体" panose="02010600030101010101" pitchFamily="2" charset="-122"/>
              </a:rPr>
              <a:t>逻辑</a:t>
            </a:r>
            <a:endParaRPr lang="en-US" altLang="zh-CN" sz="1600" b="0" dirty="0">
              <a:latin typeface="宋体" panose="02010600030101010101" pitchFamily="2" charset="-122"/>
            </a:endParaRPr>
          </a:p>
          <a:p>
            <a:pPr lvl="0">
              <a:lnSpc>
                <a:spcPct val="150000"/>
              </a:lnSpc>
            </a:pPr>
            <a:endParaRPr lang="zh-CN" altLang="zh-CN" sz="1600" dirty="0">
              <a:latin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FFDEF1-5A90-58F3-9F8C-01F98ADD20F4}"/>
              </a:ext>
            </a:extLst>
          </p:cNvPr>
          <p:cNvSpPr txBox="1"/>
          <p:nvPr/>
        </p:nvSpPr>
        <p:spPr>
          <a:xfrm>
            <a:off x="8053172" y="1327865"/>
            <a:ext cx="367240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图元添加和交互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1816707-A081-754D-6F25-AB8E8E98012E}"/>
              </a:ext>
            </a:extLst>
          </p:cNvPr>
          <p:cNvSpPr txBox="1"/>
          <p:nvPr/>
        </p:nvSpPr>
        <p:spPr>
          <a:xfrm>
            <a:off x="410543" y="3761293"/>
            <a:ext cx="3672408" cy="861774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原理图支持</a:t>
            </a:r>
            <a:r>
              <a:rPr lang="en-US" altLang="zh-CN" sz="1600" dirty="0"/>
              <a:t>hierarchy</a:t>
            </a:r>
            <a:r>
              <a:rPr lang="zh-CN" altLang="en-US" sz="1600" dirty="0"/>
              <a:t>模式</a:t>
            </a:r>
            <a:endParaRPr lang="en-US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/>
              <a:t>原理图</a:t>
            </a:r>
            <a:r>
              <a:rPr lang="en-US" altLang="zh-CN" sz="1600" dirty="0"/>
              <a:t>symbol</a:t>
            </a:r>
            <a:r>
              <a:rPr lang="zh-CN" altLang="en-US" sz="1600" dirty="0"/>
              <a:t>支持</a:t>
            </a:r>
            <a:r>
              <a:rPr lang="zh-CN" altLang="zh-CN" sz="1600" b="0" dirty="0"/>
              <a:t>用户</a:t>
            </a:r>
            <a:r>
              <a:rPr lang="zh-CN" altLang="en-US" sz="1600" b="0" dirty="0"/>
              <a:t>编辑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5847EC0-2867-0576-99B3-29A2CA04EB28}"/>
              </a:ext>
            </a:extLst>
          </p:cNvPr>
          <p:cNvSpPr txBox="1"/>
          <p:nvPr/>
        </p:nvSpPr>
        <p:spPr>
          <a:xfrm>
            <a:off x="410543" y="3244334"/>
            <a:ext cx="367240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支持原理图视图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627CB10-DA58-AD5B-CAE9-C9FF2C2E46EB}"/>
              </a:ext>
            </a:extLst>
          </p:cNvPr>
          <p:cNvSpPr txBox="1"/>
          <p:nvPr/>
        </p:nvSpPr>
        <p:spPr>
          <a:xfrm>
            <a:off x="4228364" y="3761293"/>
            <a:ext cx="3672408" cy="830997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b="0" dirty="0"/>
              <a:t>支持</a:t>
            </a:r>
            <a:r>
              <a:rPr lang="en-US" altLang="zh-CN" sz="1600" b="0" dirty="0"/>
              <a:t>flatten</a:t>
            </a:r>
            <a:r>
              <a:rPr lang="zh-CN" altLang="zh-CN" sz="1600" b="0" dirty="0"/>
              <a:t>、</a:t>
            </a:r>
            <a:r>
              <a:rPr lang="en-US" altLang="zh-CN" sz="1600" b="0" dirty="0"/>
              <a:t>hierarchy</a:t>
            </a:r>
            <a:r>
              <a:rPr lang="zh-CN" altLang="zh-CN" sz="1600" b="0" dirty="0"/>
              <a:t>两种模式下的自动布局</a:t>
            </a:r>
            <a:r>
              <a:rPr lang="zh-CN" altLang="en-US" sz="1600" b="0" dirty="0"/>
              <a:t>和自动</a:t>
            </a:r>
            <a:r>
              <a:rPr lang="zh-CN" altLang="zh-CN" sz="1600" b="0" dirty="0"/>
              <a:t>布</a:t>
            </a:r>
            <a:r>
              <a:rPr lang="zh-CN" altLang="en-US" sz="1600" b="0" dirty="0"/>
              <a:t>线</a:t>
            </a:r>
            <a:endParaRPr lang="zh-CN" altLang="zh-CN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b="0" dirty="0"/>
              <a:t>布局紧凑</a:t>
            </a:r>
            <a:r>
              <a:rPr lang="zh-CN" altLang="en-US" sz="1600" b="0" dirty="0"/>
              <a:t>合理</a:t>
            </a:r>
            <a:r>
              <a:rPr lang="zh-CN" altLang="zh-CN" sz="1600" b="0" dirty="0"/>
              <a:t>，布线高效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0FDC1CB-219C-66FD-40B0-323705536DB6}"/>
              </a:ext>
            </a:extLst>
          </p:cNvPr>
          <p:cNvSpPr txBox="1"/>
          <p:nvPr/>
        </p:nvSpPr>
        <p:spPr>
          <a:xfrm>
            <a:off x="4228364" y="3244334"/>
            <a:ext cx="367240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支持自动布局布线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0FA9B81-A579-61FE-7507-CBBC227A3B96}"/>
              </a:ext>
            </a:extLst>
          </p:cNvPr>
          <p:cNvSpPr txBox="1"/>
          <p:nvPr/>
        </p:nvSpPr>
        <p:spPr>
          <a:xfrm>
            <a:off x="8053172" y="3761293"/>
            <a:ext cx="3672408" cy="800219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百级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block+10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万级连线下都应该做到</a:t>
            </a:r>
            <a:r>
              <a:rPr lang="en-US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秒内响应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zh-CN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01E68FD-E9A6-8F82-8E6D-B444A34A04E7}"/>
              </a:ext>
            </a:extLst>
          </p:cNvPr>
          <p:cNvSpPr txBox="1"/>
          <p:nvPr/>
        </p:nvSpPr>
        <p:spPr>
          <a:xfrm>
            <a:off x="8053172" y="3244334"/>
            <a:ext cx="367240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图形操作流畅响应及时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5F74A8-99EC-EFA7-8EB6-D98829B29E71}"/>
              </a:ext>
            </a:extLst>
          </p:cNvPr>
          <p:cNvSpPr txBox="1"/>
          <p:nvPr/>
        </p:nvSpPr>
        <p:spPr>
          <a:xfrm>
            <a:off x="4228364" y="5314111"/>
            <a:ext cx="3672408" cy="1046440"/>
          </a:xfrm>
          <a:prstGeom prst="rect">
            <a:avLst/>
          </a:prstGeom>
          <a:solidFill>
            <a:srgbClr val="FFF2CC"/>
          </a:solidFill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b="0" dirty="0">
                <a:latin typeface="宋体" panose="02010600030101010101" pitchFamily="2" charset="-122"/>
                <a:ea typeface="宋体" panose="02010600030101010101" pitchFamily="2" charset="-122"/>
              </a:rPr>
              <a:t>产品可以快速集成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接口稳定不会频繁变动</a:t>
            </a:r>
            <a:endParaRPr lang="en-US" altLang="zh-CN" sz="1600" dirty="0">
              <a:latin typeface="宋体" panose="02010600030101010101" pitchFamily="2" charset="-122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宋体" panose="02010600030101010101" pitchFamily="2" charset="-122"/>
              </a:rPr>
              <a:t>拓展性好，已于后期功能迭代</a:t>
            </a:r>
            <a:endParaRPr lang="en-US" altLang="zh-CN" sz="1600" b="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/>
            <a:endParaRPr lang="zh-CN" altLang="zh-CN" sz="1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38439C5-352F-CD51-1034-AD5A824BF4E6}"/>
              </a:ext>
            </a:extLst>
          </p:cNvPr>
          <p:cNvSpPr txBox="1"/>
          <p:nvPr/>
        </p:nvSpPr>
        <p:spPr>
          <a:xfrm>
            <a:off x="4228364" y="4797152"/>
            <a:ext cx="3672408" cy="369332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设计友好易于集成</a:t>
            </a:r>
          </a:p>
        </p:txBody>
      </p:sp>
    </p:spTree>
    <p:extLst>
      <p:ext uri="{BB962C8B-B14F-4D97-AF65-F5344CB8AC3E}">
        <p14:creationId xmlns:p14="http://schemas.microsoft.com/office/powerpoint/2010/main" val="2716354042"/>
      </p:ext>
    </p:extLst>
  </p:cSld>
  <p:clrMapOvr>
    <a:masterClrMapping/>
  </p:clrMapOvr>
  <p:transition spd="med" advClick="0" advTm="7846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C0D28-2DDE-2F17-94ED-87AE3DFFC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2D2068A-ED05-42AE-86DE-CDE4F95BC9BB}"/>
              </a:ext>
            </a:extLst>
          </p:cNvPr>
          <p:cNvSpPr txBox="1"/>
          <p:nvPr/>
        </p:nvSpPr>
        <p:spPr>
          <a:xfrm>
            <a:off x="194519" y="143617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产品核心设计点</a:t>
            </a:r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5BABD255-9034-E9C1-0083-8241575280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537768"/>
              </p:ext>
            </p:extLst>
          </p:nvPr>
        </p:nvGraphicFramePr>
        <p:xfrm>
          <a:off x="2786807" y="1626024"/>
          <a:ext cx="6048672" cy="350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24066765"/>
      </p:ext>
    </p:extLst>
  </p:cSld>
  <p:clrMapOvr>
    <a:masterClrMapping/>
  </p:clrMapOvr>
  <p:transition spd="med" advClick="0" advTm="7846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2F3592EF-D2F2-4659-A56B-44263E9CE540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L2sNUk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C9rDVJ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L2sNUk6rc8FtgIAAFUKAAAhAAAAdW5pdmVyc2FsL2ZsYXNoX3NraW5fc2V0dGluZ3MueG1slVZtb+IwDP6+X4G473T3yk7KkBjjpEm727RN+562po1IkypJ2fHvL07TNQE6eliTiP08tmM7ZkRvmVhcTCYkk1yqZzCGiUKjptNNWH49TRtjpJhlUhgQZiakqiifLj79ch+SOOQ5ltyBGsvZ0Az6MHP3GUPxMb7PUYYImaxqKvb3spCzlGbbQslG5GdTK/c1KM7E1iIvf85X68EAnGlzZ6CKclpfoYyj1Aq0BkzpxxrlLIvTFHgX6dJ9RnL6UB/f/oC2Y5oZR1t+Rhmi1bSAuMhXS5RhvLDe467MUT4mGPhrLPTrF5RBKKd7ULHz228ogwxZN/X/zEitZIEFjTkfN/GdwyXN7fPDrC5RzhLwQhjobBd8edxdbwOQ/xq+e4LPVUn+iHU9WAjY9JTDwqgGSNKdWpsu5dtDY+z7gMWGcm0BoaoHPdqkH2mjOzexrsc9wRsTeejLa3rIq+RNBas24cBdrO/xq9WN2xWh03ddkKGCnVcGKfbKHvnH1vUIGSh75DNnOTwIvj+CH1paTtfjG+q7GZTfZx/V35pBUHvMvevu1Fkx1D0+XR3E9ooOU8kcFhrzeWEVYN9I4nRtTslRUkTQHSuoYVL8Rly6d7fRJDkw+Fk7PVnEMMPh1MC5HO2aDhvmzhdnC0Lan4X+cu15YuwWv55SY2hWVvZnSU8nnnc9dX6myWkKLkqLB3UnNnIsqaJqC+pFSj46jpAGRoNl+7yG4CQJqkCS03Um3smpBoimSkGtbd8YdIMT61pcyYqS2z/zyuAN8pgwYGyZprTuBGXvcxko/BAAVVnZTW17aC1Vww3jsIPu8QcKd+GhmxFtp3Ro4JbmHjYmHDmvGTWTflf0oxLiYsMJwqvNS8ZbJzSMGHtDU+1uFr38bg33nqPF3K0zHL1wk7mzn6TIsbUfV9Aq8d/Jf1BLAwQUAAIACAC9rDVJKpYPZ/4CAACXCwAAJgAAAHVuaXZlcnNhbC9odG1sX3B1Ymxpc2hpbmdfc2V0dGluZ3MueG1szZZvTxoxGMDf8ymaLr6UU+emI3cYIxiJToiwTV+Zci1cY6+9tT3wfLVPsw+2T7KnV0CIjp1GloUQ6NM+v+df+7Th0X0q0IRpw5WM8G59ByMmY0W5HEf4y+B0+xAjY4mkRCjJIiwVRkfNWpjlQ8FN0mfWwlKDACNNI7MRTqzNGkEwnU7r3GTazSqRW+CbeqzSINPMMGmZDjJBCvixRcYMnhEqAOCbKjlTa9ZqCIWe9FnRXDDEKXguuQuKiDObChz4VUMS3421yiU9UUJppMfDCL87PHaf+RpPavGUSZcS0wShE9sGoZQ7J4jo8weGEsbHCXh7sI/RlFObRHhv31FgdfCUUrJ95MRRThSkQNoZPmWWUGKJH3p7lt1bMxd4ES0kSXk8gBnkwo9wa3B7dtNrX110Ls9vB93uxaDT806UOsEqJwxWDYXgkMp1zBZ2QmItiRPwG3RGRBgWBsui+bKRkivOuTEaKgGpL7UwGoGnoojwseZEYMQtETxezFqix8yecgExON3d+kha/Aj08cYJ0YYtG5rPGJfFuPlN5YKiQuVI8DuGrEIQUZ7Cv4Sh5XSjkVZpKRXEWGQEpwxNOJsyelRmaQb8k6EbMJHmoAmbLxPMegvfc/6AhmykNHAZmcBWBTk3nl9/ETgjxjxCydzHrf5Fp9W+7Vy22tdbLkBCJ0TGL4RDCVma2Y3wSYGksnM9SEdMcsPKolBOy7kqsdVfXwbD01z4Mr91MZbQGyzJZqy8pDB/9aCy2YRMyoPoDleJhiPIoSSeCRMxHHcuc1YVGBOJlBQFIjE0KuOO9YSr3IDEH2CPNq/30OsjLsvRGG4OsKgp05WQO7t77/c/fDw4/NSoB79+/NxeqzRr4T1BnDnfw0/WNvFFI3/aDcPA9c7n27DV+b/qwr2r9tcqmbpsXw8qFandr4TrVlnVPa+y6spfG72lK6OSC9Bmxv7YQKMRPOWW0bfcNK8o/Pr712+LNyr8BqNYu33/3yD8aPHcWnlfhcGzD8AayFcf083ab1BLAwQUAAIACAC9rDVJ+lzojYYBAAABBgAAHwAAAHVuaXZlcnNhbC9odG1sX3NraW5fc2V0dGluZ3MuanONlMtOwzAQRff9iihsUVWeAXYVLRJSF0iwQyycdJpGdWzLdkJD1X+n4z5iOw7Fs4mvTu54xhpvBtFuxVkcPUUb8232b+7eaICalhVcujrt0UvUY0WLOXwUJdCCQewhNSILQhWc9G2LhJxjZlzT5h19lWUY85OZJYqAhQxoKvRzHQC/A9o69PPPERxYZe1LshqdVlpzNsw408D0kHFZEsPEFy9m2RV6MK9BnkEXJAPHNDGrj2wd7xIMm8t4KQhrZjznw5Rkq1zyis378i8bAXJ35as9MHpMnqeOHS2UftVQ+omnDxj9pJCgFBzy3k8xgjAlKVDLd2TWH6hj3C3Io+tCFfpIj68wbFqQHDpdehhjuBjbeXW6mWB0OQ1rvSdurjEcgpIGZMdqcovhgFxU4h8XKCTPsSMdtNvzE0o5mRcsP6QeYQQ5PCza9nWvLdQcfxI7I8S9EVoGJrLsezlCY+9pOji4yss6C808DYmhvDygid4nqH0hj6fR/jOC+8/o69xZfLvB9hdQSwMEFAACAAgAvaw1ST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vaw1SZQTsyJpAAAAbgAAABwAAAB1bml2ZXJzYWwvbG9jYWxfc2V0dGluZ3MueG1sDcwxDoMwDEDRnVNY3int1oHAxlaW0gNYxEWRHBuRgOD2ZPvD02/7MwocvKVg6vD1eCKwzuaDLg5/01C/EVIm9SSm7FANoe+qVmwm+XLOBSZYhS7eJo4lMo8Uixx2EajhU17/wB6brroB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L2sNUk129mtaAEAAPMCAAApAAAAdW5pdmVyc2FsL3NraW5fY3VzdG9taXphdGlvbl9zZXR0aW5ncy54bWyNUttqGzEQfc9XiPyAJY1uC1uDrsWQh0IT8rz1qmGJoy0rhYSij682rXHcurSap5lz5gwzOn1+nJJ9zmV+mr4PZZrT51jKlB7y9gqhfj8f5uXTEnMseXOq3E9pnF926eu81lo1lyGNwzLaFc1bjMLbQ0pq5VTLmGEUSeapV8h5bhvWgevANsxRYvvNbxI/dZe4j6lcVu03Z+ifDbuU41J2aYyvWzhnv4fON/i4DOPUeHkr2Br1OLU6tgZihEvuK9UAIJDljjhcpeykJshjxjFUoyhQQIRz0olKJOXQstCJpsJ8JxCTjFFXqaetG2ltHLVVQkeIbtO86mwNwUiMESEEmKtcQDAYNTY0DQ1qPSA4MCCqNpooQMEGE1j1zgvLkaJeYFyZMYDx6bin7d6f61T973WO5/yH4MUvuIiu3tpcMFe/f16WRr6NT98OQ4noy5DjbvxwHe5ubq5/efLNv0fGatS28V99/QNQSwMEFAACAAgAwKw1ScKAHWPDCQAAph4AABcAAAB1bml2ZXJzYWwvdW5pdmVyc2FsLnBuZ+1Zf1TS5xpnd5X9WLm1zOY0VjvZ2WmVplZgwmxttomy43aXKAGlXVNKMnQmCmytLkuHLD1LYwrbKlwTZWqoKMJYGpdrwooraIi4oEgJ0RRQ4Qv3+7V2znb23/3zHv74/nifz/s+z/N+3ud53u/5vhc+SE1avTJsJQwGW/3ewQNpMNgSDAz2fMHyZaDEt//NJPDxHDUtaT+sWR0+DjaW5CSmJMJgLZxV3iNLwfaKUwdxVBhszU3oek5J+SEbBtsY/96BxI/OEOzGBM7VJMmnvwH6c+ciY4bLl7+E25y4ueCtt94aW6K6sKUCVgdTP75NQsWydjV8q6bzLo/zjJ/VjzZeTW7TGgcdytllRRpDgmiycnpgj2kE8Lnlco/RwXDXa1CeF0DjY5F2X0vGv/I2W+cORc2b4f69qZDfZ+DC3a3KYoWlUSQLgy8HJVMoHNvSTXpi7zBVBsMWuzR9/CSvB5vT9TKkh34jQ9Vo8j7cY66HUMeVwfcJKcXQq1SzBOrx6YsYqLU/6jnwvlyxBLy/FgACQAAIAAEgAASAABAAAkAACAABIAAEgAAQAAJAAPg/BwjAOJbZ9Tz0E9H0v6o9kxY1v2ATOVC+OXO3XkQ00acUQcUmz6h7FEGW63xNAN4THxEE/ZisoSbEN20hlov9/RqGq61RJ7W1kNU8dII7ucXlR+i9h4Kqd8q9TyY9Jr+vs83xo1hOljeYQZNjwFRfKFHaJp9lvkwe6K48iXyopd1OztQQjwKYnQgf+XAEBrXw6EpBkKkIGnK9bbeM7T+I7bn74PBwMOhl5k+MC77duo8dP8L9c0pzAV+XJZB0kIATJtf5taDZmowrOgZWSaVNNuboqMQnz5cdcoG8jK0XEsOYc7+xzAuPLmGUDO7DkSpnDOOb0OX4CIygnvaGwIwAtjbzJJb3a4qPocFJ5iu67jIyQo3c8SGsti6zjaHTtqDPk06fUTci28XsXEPD036ELufwei330foUJRPUyhXr6Jn8nM214QKE5sg9Vy53JlxwEvRgpNzp+jLTN1LFVStyudQKXSZVYJZfIp2ufbiPBWrLVdPNDWhgfG4uGWNYBoN1hnR4NzVUj4fXCRAdecC4ZTwc/3YUAkPl3bxh18bmhFHWJl/KNYAedIxVY1Gv6BM7TiCDQTXbPbNarHLm1HV/RtR456xsT3SEBvSilui9H2q2B9vd0PAGs8xOyLq3Gwb7Odk9wiyZPRxXX6GNtV5q0v/8jfd8usISNSDRIKflgJ3iMMo9+UTBSb4AEWEqmxkwBjPnbk631HDbV8NgU3d7VPwXCfK6Zr7XstXf5Q9Czyn8EocV7Z83chizV/wdqHg4NcOxbkgT3UMmJei7KHQ7nXNZ3Qc5Jd5p26AxuFDN5nSTCLywOsDmbWLyrQU4TXc+0WajpiY8wJ+gPCmJPKs6wo3BoYUhb7r2Ogwmh6h6kbWNcp9T5HcT/V9GUtJSGiCqpdm2tm0Cp+ba5KvxYULnGN3cpkGVzpbodo7qgdKU4Tgj3DfFcuSbou+Haef3plA3tilf2f5x716KIfRlTJZRfvRumDXsk77qONf8meNCe5Ny3+CHaM0BiP121rvwYkY9xoBKoeqGnAV0YxaQQ8uLvbxIRhrdN28137OGkR+/423dryoxrIm0bmb0sUWyhYluQ/GjdHMZ7578BbRoNJ2qT7dJZ0Aa1SqIiQTdtN0wuSrS41Px2ipLm44UR+VtuGd1f0d1r7OJo+urWcsjWblq169Dbixxq7YdDErCj+KVRtpn27F0svrGSTA5aiZOev9eF9eVbjpEFzKxiuz5QRHDabTHbxZO//o9k1hUcOtiRI6gYwJ/FLkV5C5L3cKZf0ORPWwtQMusp0qaSa2EV7WIki+gqDwRzKb7Z4t2nfTEDlwW+klY9pb+p1byMtx4Mlv8E3GV+xjrK2f/RJFf8i1xle8aZ1gTw45Z+7gxzdWVH3TeSgtVxFqjycKsw572Ssrhl04To8aPzw5dPM6eKf9aS11afQy5NfglzBptnf27FgdflroYZDUTDzDBz/hMsfHIxj2uoEuTS4HKCLLwq59QcgueYzfof/EXEhJa3+5f6DJVto22tjrkusLUVG2dUtjiKoW7kWrPWVVJXT+yeUai7rgv9Gg8uxUWOHJHjyMFo6Ry/zQ9Se8CR0wo65mwyBo/WMxW6UfwsilFp0tyK8waEhm/8kRpoly0bnj62wISW7ke8JRXiCsNFOU4sUpy63eznCzm5L8XGGx6vsttlarKt5MfDxUyGP3tGgcYBn9aw0dm9bPwzXJV5LFjuEKRzYNiPJs08KRGHq5H6dPN3/XRPle1mt7Xyquoqu/90rQHso7r+Lyni6cbUhYQNrXeilNk+6ernEMx65yhXk0IRkfO+p1W1Y4vSuvcdodbr4Ky3rrWStTgdkqdACMay+EvWqvqYQA0vB+fx2att30YNUxpwGUlnYvT0U4kHLKX9Mtas9mEa6ebxsvAOsTBmUesgPVT/fEoBKcgMzG7nl+04xLQfo0+sm233UrgvV4r1PcWoja+DpU/Nw7dyzraS+/YuRityfV3LOHarGcZSmQCzmp0bBFulZP1S99KmC3amnPxzW0woaH4IM4v0yAoS8/RPZUrsHH1HC0URHIaCiyZOrtn4qsiP+qfGRycNRvopiiGNVTZ6ly+aQ87yUDb/gfzwbitDOC1Bs/Ge45FpuNoS2+Hac1Pl7eQz/TNdy7rKtJKwPzPNzbwGUheRbJXf1bFvFm4D+xOrW2ncx/i8wY76Q/6EQJl6mJRXgpneqc713Qd05ZA44aT4PRYHit5BbSsz0bcl6W33pqde1qa798MRofr93fkIYNAnU0ZzBDrdUrf8JLqm7FWxGIRAcs5lFSZ0w9qiLI71svSWC0CUj0YSiyL5n1OBiPG38u8+ucd55U/7DjfY1Hz2ft8ZNAHp0+QO2ooVJX+MPo1AIPc9V+I03WTkC6QQp10QDw5qLBcI6gLVSEhGrpER5v8g9r8PptepHTeaUrnD0dHuHMT/sEt3abTnEFONnQha6X/2VWceyzDQaVV+g/aEKKS4MHuVvji7qNDayxVcY7txNyZ8NBl4H5KuF9xOyQExITEjaajsZLCgdLGO8cjtFT8hlNFUTiebYJlHSuHTnvba27wenrF5FE3MCeavkr6Gyg71f/XD5UvDjF9M3xlPCQZTWr8WrrQT/TtGl2xeKia0WQZBL8z3NOp0DD3nbwtoklfNP4YpGxK05ism9tRK5zWy31FZa+Bop89JPHFBB+YJ3MGk+8TN3QaWw0pzr+Tt6nxgrd0xAgEn97wbvmrmz4fg+TvvZN6oHk/6ex/AVBLAwQUAAIACADArDVJle6RfksAAABrAAAAGwAAAHVuaXZlcnNhbC91bml2ZXJzYWwucG5nLnhtbLOxr8jNUShLLSrOzM+zVTLUM1Cyt+PlsikoSi3LTC1XqACKAQUhQEmhEsg1QnDLM1NKMoBCBuZmCMGM1Mz0jBJbJQsDc7igPtBMAFBLAQIAABQAAgAIAL2sNUkVDq0oZAQAAAcRAAAdAAAAAAAAAAEAAAAAAAAAAAB1bml2ZXJzYWwvY29tbW9uX21lc3NhZ2VzLmxuZ1BLAQIAABQAAgAIAL2sNUkIfgsjKQMAAIYMAAAnAAAAAAAAAAEAAAAAAJ8EAAB1bml2ZXJzYWwvZmxhc2hfcHVibGlzaGluZ19zZXR0aW5ncy54bWxQSwECAAAUAAIACAC9rDVJOq3PBbYCAABVCgAAIQAAAAAAAAABAAAAAAANCAAAdW5pdmVyc2FsL2ZsYXNoX3NraW5fc2V0dGluZ3MueG1sUEsBAgAAFAACAAgAvaw1SSqWD2f+AgAAlwsAACYAAAAAAAAAAQAAAAAAAgsAAHVuaXZlcnNhbC9odG1sX3B1Ymxpc2hpbmdfc2V0dGluZ3MueG1sUEsBAgAAFAACAAgAvaw1Sfpc6I2GAQAAAQYAAB8AAAAAAAAAAQAAAAAARA4AAHVuaXZlcnNhbC9odG1sX3NraW5fc2V0dGluZ3MuanNQSwECAAAUAAIACAC9rDVJPTwv0cEAAADlAQAAGgAAAAAAAAABAAAAAAAHEAAAdW5pdmVyc2FsL2kxOG5fcHJlc2V0cy54bWxQSwECAAAUAAIACAC9rDVJlBOzImkAAABuAAAAHAAAAAAAAAABAAAAAAAAEQAAdW5pdmVyc2FsL2xvY2FsX3NldHRpbmdzLnhtbFBLAQIAABQAAgAIAESUV0cjtE77+wIAALAIAAAUAAAAAAAAAAEAAAAAAKMRAAB1bml2ZXJzYWwvcGxheWVyLnhtbFBLAQIAABQAAgAIAL2sNUk129mtaAEAAPMCAAApAAAAAAAAAAEAAAAAANAUAAB1bml2ZXJzYWwvc2tpbl9jdXN0b21pemF0aW9uX3NldHRpbmdzLnhtbFBLAQIAABQAAgAIAMCsNUnCgB1jwwkAAKYeAAAXAAAAAAAAAAAAAAAAAH8WAAB1bml2ZXJzYWwvdW5pdmVyc2FsLnBuZ1BLAQIAABQAAgAIAMCsNUmV7pF+SwAAAGsAAAAbAAAAAAAAAAEAAAAAAHcgAAB1bml2ZXJzYWwvdW5pdmVyc2FsLnBuZy54bWxQSwUGAAAAAAsACwBJAwAA+yAAAAAA"/>
  <p:tag name="ISPRING_PRESENTATION_TITLE" val="导出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jb3VudCI6MiwiaGRpZCI6IjBhYmVkNGM4ZDUzMjIzODM4M2NmZjU1MDMyNjVlNzFj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50"/>
  <p:tag name="PASUBTYPE" val="151"/>
  <p:tag name="RESOURCELIBID_SHAPE" val="32171"/>
  <p:tag name="RESOURCELIB_SHAPETYP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50"/>
  <p:tag name="PASUBTYPE" val="151"/>
  <p:tag name="RESOURCELIBID_SHAPE" val="1812"/>
  <p:tag name="RESOURCELIB_SHAPETYPE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50"/>
  <p:tag name="PASUBTYPE" val="151"/>
  <p:tag name="RESOURCELIBID_SHAPE" val="1810"/>
  <p:tag name="RESOURCELIB_SHAPETYPE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  <p:tag name="PAMAINTYPE" val="4"/>
  <p:tag name="PATYPE" val="163"/>
  <p:tag name="PASUBTYPE" val="164"/>
  <p:tag name="RESOURCELIBID_SHAPE" val="2145"/>
  <p:tag name="RESOURCELIB_SHAPETYP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8"/>
</p:tagLst>
</file>

<file path=ppt/theme/theme1.xml><?xml version="1.0" encoding="utf-8"?>
<a:theme xmlns:a="http://schemas.openxmlformats.org/drawingml/2006/main" name="2_默认设计模板">
  <a:themeElements>
    <a:clrScheme name="自定义 47">
      <a:dk1>
        <a:srgbClr val="2B2E30"/>
      </a:dk1>
      <a:lt1>
        <a:srgbClr val="FFFFFF"/>
      </a:lt1>
      <a:dk2>
        <a:srgbClr val="21A3D0"/>
      </a:dk2>
      <a:lt2>
        <a:srgbClr val="5A5352"/>
      </a:lt2>
      <a:accent1>
        <a:srgbClr val="424554"/>
      </a:accent1>
      <a:accent2>
        <a:srgbClr val="F6F6F6"/>
      </a:accent2>
      <a:accent3>
        <a:srgbClr val="2B2E30"/>
      </a:accent3>
      <a:accent4>
        <a:srgbClr val="2B2E30"/>
      </a:accent4>
      <a:accent5>
        <a:srgbClr val="21A3D0"/>
      </a:accent5>
      <a:accent6>
        <a:srgbClr val="21A3D0"/>
      </a:accent6>
      <a:hlink>
        <a:srgbClr val="FFFFFF"/>
      </a:hlink>
      <a:folHlink>
        <a:srgbClr val="605958"/>
      </a:folHlink>
    </a:clrScheme>
    <a:fontScheme name="Temp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796</Words>
  <Application>Microsoft Office PowerPoint</Application>
  <PresentationFormat>自定义</PresentationFormat>
  <Paragraphs>142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思源黑体 CN Heavy</vt:lpstr>
      <vt:lpstr>宋体</vt:lpstr>
      <vt:lpstr>等线 Light</vt:lpstr>
      <vt:lpstr>Consolas</vt:lpstr>
      <vt:lpstr>Calibri</vt:lpstr>
      <vt:lpstr>微软雅黑</vt:lpstr>
      <vt:lpstr>微软雅黑 Light</vt:lpstr>
      <vt:lpstr>Arial</vt:lpstr>
      <vt:lpstr>2_默认设计模板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导出2</dc:title>
  <dc:creator>Administrator</dc:creator>
  <cp:lastModifiedBy>郭 郭</cp:lastModifiedBy>
  <cp:revision>1739</cp:revision>
  <dcterms:created xsi:type="dcterms:W3CDTF">2013-01-25T01:44:00Z</dcterms:created>
  <dcterms:modified xsi:type="dcterms:W3CDTF">2025-03-15T14:05:57Z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KSOTemplateUUID">
    <vt:lpwstr>v1.0_mb_jbHnHxbIozoj9+b8QrXvWg==</vt:lpwstr>
  </property>
  <property fmtid="{D5CDD505-2E9C-101B-9397-08002B2CF9AE}" pid="4" name="ICV">
    <vt:lpwstr>F20B87CE3BF0478185CCA020B31BA2AF_11</vt:lpwstr>
  </property>
</Properties>
</file>