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74" r:id="rId2"/>
    <p:sldId id="264" r:id="rId3"/>
    <p:sldId id="278" r:id="rId4"/>
    <p:sldId id="276" r:id="rId5"/>
    <p:sldId id="275" r:id="rId6"/>
    <p:sldId id="262" r:id="rId7"/>
  </p:sldIdLst>
  <p:sldSz cx="24384000" cy="13716000"/>
  <p:notesSz cx="6858000" cy="9144000"/>
  <p:embeddedFontLst>
    <p:embeddedFont>
      <p:font typeface="OPPOSans M" pitchFamily="18" charset="-122"/>
      <p:regular r:id="rId10"/>
    </p:embeddedFont>
    <p:embeddedFont>
      <p:font typeface="OPPOSans R" pitchFamily="18" charset="-122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OPPOSans B" pitchFamily="18" charset="-122"/>
      <p:regular r:id="rId14"/>
    </p:embeddedFont>
    <p:embeddedFont>
      <p:font typeface="OPPOSans H" pitchFamily="18" charset="-122"/>
      <p:regular r:id="rId15"/>
    </p:embeddedFont>
    <p:embeddedFont>
      <p:font typeface="OPPOSans L" pitchFamily="18" charset="-122"/>
      <p:regular r:id="rId1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 showGuides="1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890E8EF-BC95-302C-E8FC-B73C02385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0B80F-5624-1ADF-7952-7EE3BB895C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  <a:t>2024/6/5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D740D-260F-0264-22A8-40AAF3D98F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C0940-A7B4-9E20-D3D1-782531AEDF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1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>
            <a:extLst>
              <a:ext uri="{FF2B5EF4-FFF2-40B4-BE49-F238E27FC236}">
                <a16:creationId xmlns:a16="http://schemas.microsoft.com/office/drawing/2014/main" id="{D8847184-C927-B27D-D0D9-BB2ED5ADDCBB}"/>
              </a:ext>
            </a:extLst>
          </p:cNvPr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5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>
            <a:extLst>
              <a:ext uri="{FF2B5EF4-FFF2-40B4-BE49-F238E27FC236}">
                <a16:creationId xmlns:a16="http://schemas.microsoft.com/office/drawing/2014/main" id="{04D0DBC5-81C9-C559-9904-62C4B6373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CONTENTS">
            <a:extLst>
              <a:ext uri="{FF2B5EF4-FFF2-40B4-BE49-F238E27FC236}">
                <a16:creationId xmlns:a16="http://schemas.microsoft.com/office/drawing/2014/main" id="{9AEE5682-E674-81C1-7DFC-9FBCF1EE9AF2}"/>
              </a:ext>
            </a:extLst>
          </p:cNvPr>
          <p:cNvSpPr txBox="1">
            <a:spLocks/>
          </p:cNvSpPr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 marL="0" marR="0" indent="0" algn="l" defTabSz="243833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24383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</a:p>
        </p:txBody>
      </p:sp>
      <p:sp>
        <p:nvSpPr>
          <p:cNvPr id="38" name="1.Subtitle Here">
            <a:extLst>
              <a:ext uri="{FF2B5EF4-FFF2-40B4-BE49-F238E27FC236}">
                <a16:creationId xmlns:a16="http://schemas.microsoft.com/office/drawing/2014/main" id="{2032ECFE-4B1E-83AD-0673-C65F0E19593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</a:p>
        </p:txBody>
      </p:sp>
      <p:sp>
        <p:nvSpPr>
          <p:cNvPr id="39" name="2….">
            <a:extLst>
              <a:ext uri="{FF2B5EF4-FFF2-40B4-BE49-F238E27FC236}">
                <a16:creationId xmlns:a16="http://schemas.microsoft.com/office/drawing/2014/main" id="{0B4C7025-343B-B5CA-203A-F0F4D200B8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</a:p>
        </p:txBody>
      </p:sp>
      <p:sp>
        <p:nvSpPr>
          <p:cNvPr id="40" name="3….">
            <a:extLst>
              <a:ext uri="{FF2B5EF4-FFF2-40B4-BE49-F238E27FC236}">
                <a16:creationId xmlns:a16="http://schemas.microsoft.com/office/drawing/2014/main" id="{2D45D7B8-3997-C361-1005-4B92D854D708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</a:p>
        </p:txBody>
      </p:sp>
      <p:sp>
        <p:nvSpPr>
          <p:cNvPr id="41" name="4….">
            <a:extLst>
              <a:ext uri="{FF2B5EF4-FFF2-40B4-BE49-F238E27FC236}">
                <a16:creationId xmlns:a16="http://schemas.microsoft.com/office/drawing/2014/main" id="{1E336286-86ED-38E2-DBE8-AB5FDF222062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</a:p>
        </p:txBody>
      </p:sp>
    </p:spTree>
    <p:extLst>
      <p:ext uri="{BB962C8B-B14F-4D97-AF65-F5344CB8AC3E}">
        <p14:creationId xmlns:p14="http://schemas.microsoft.com/office/powerpoint/2010/main" val="1260510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0F4488B7-25A2-F8A7-7386-40678F42FE46}"/>
              </a:ext>
            </a:extLst>
          </p:cNvPr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pic>
        <p:nvPicPr>
          <p:cNvPr id="10" name="图像" descr="图像">
            <a:extLst>
              <a:ext uri="{FF2B5EF4-FFF2-40B4-BE49-F238E27FC236}">
                <a16:creationId xmlns:a16="http://schemas.microsoft.com/office/drawing/2014/main" id="{EE356830-4C33-3D43-6D05-750984615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" name="Part 01">
            <a:extLst>
              <a:ext uri="{FF2B5EF4-FFF2-40B4-BE49-F238E27FC236}">
                <a16:creationId xmlns:a16="http://schemas.microsoft.com/office/drawing/2014/main" id="{6FACCE4B-15F6-CE3C-B8CA-931FBA5D01C9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338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</a:p>
        </p:txBody>
      </p:sp>
      <p:sp>
        <p:nvSpPr>
          <p:cNvPr id="3" name="Section Header Here">
            <a:extLst>
              <a:ext uri="{FF2B5EF4-FFF2-40B4-BE49-F238E27FC236}">
                <a16:creationId xmlns:a16="http://schemas.microsoft.com/office/drawing/2014/main" id="{5FE99206-24F4-3C31-B4F6-ABD05374197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338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16254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>
            <a:extLst>
              <a:ext uri="{FF2B5EF4-FFF2-40B4-BE49-F238E27FC236}">
                <a16:creationId xmlns:a16="http://schemas.microsoft.com/office/drawing/2014/main" id="{D06FFB1B-2E75-E4A8-9DAA-23082EA568A7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338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3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/>
              <a:t>Section Header Here</a:t>
            </a:r>
          </a:p>
        </p:txBody>
      </p:sp>
      <p:sp>
        <p:nvSpPr>
          <p:cNvPr id="10" name="单击此处添加文本">
            <a:extLst>
              <a:ext uri="{FF2B5EF4-FFF2-40B4-BE49-F238E27FC236}">
                <a16:creationId xmlns:a16="http://schemas.microsoft.com/office/drawing/2014/main" id="{2D256B65-64B2-5F4B-B711-C23F29534690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338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0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>
            <a:extLst>
              <a:ext uri="{FF2B5EF4-FFF2-40B4-BE49-F238E27FC236}">
                <a16:creationId xmlns:a16="http://schemas.microsoft.com/office/drawing/2014/main" id="{93FA8B69-CDC2-9115-5585-919A20EE0CB7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338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</a:p>
        </p:txBody>
      </p:sp>
      <p:sp>
        <p:nvSpPr>
          <p:cNvPr id="14" name="单击此处添加文本">
            <a:extLst>
              <a:ext uri="{FF2B5EF4-FFF2-40B4-BE49-F238E27FC236}">
                <a16:creationId xmlns:a16="http://schemas.microsoft.com/office/drawing/2014/main" id="{0BB85A2E-557A-AF65-8B30-25564C0F12B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338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</a:p>
        </p:txBody>
      </p:sp>
    </p:spTree>
    <p:extLst>
      <p:ext uri="{BB962C8B-B14F-4D97-AF65-F5344CB8AC3E}">
        <p14:creationId xmlns:p14="http://schemas.microsoft.com/office/powerpoint/2010/main" val="26254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>
            <a:extLst>
              <a:ext uri="{FF2B5EF4-FFF2-40B4-BE49-F238E27FC236}">
                <a16:creationId xmlns:a16="http://schemas.microsoft.com/office/drawing/2014/main" id="{D614245D-2EC8-D226-158D-81D9599A9B31}"/>
              </a:ext>
            </a:extLst>
          </p:cNvPr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C9778F8C-59CC-C566-FDE5-E9F31E653D4F}"/>
              </a:ext>
            </a:extLst>
          </p:cNvPr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id="{04758A38-FEFF-A5B0-EDC5-1639EB7105E1}"/>
              </a:ext>
            </a:extLst>
          </p:cNvPr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709D813A-14F4-189F-335E-031A0306F6E5}"/>
              </a:ext>
            </a:extLst>
          </p:cNvPr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7" name="矩形">
            <a:extLst>
              <a:ext uri="{FF2B5EF4-FFF2-40B4-BE49-F238E27FC236}">
                <a16:creationId xmlns:a16="http://schemas.microsoft.com/office/drawing/2014/main" id="{2FB72E72-5950-155A-82F5-9E1C07024964}"/>
              </a:ext>
            </a:extLst>
          </p:cNvPr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00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9" r:id="rId3"/>
    <p:sldLayoutId id="2147483665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4YQJMPRW2A0wdS5zALZoDA?pwd=1234%20%E6%8F%90%E5%8F%96%E7%A0%81:%201234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>
            <a:extLst>
              <a:ext uri="{FF2B5EF4-FFF2-40B4-BE49-F238E27FC236}">
                <a16:creationId xmlns:a16="http://schemas.microsoft.com/office/drawing/2014/main" id="{B68E4C21-EB43-9690-6887-41D4A1519349}"/>
              </a:ext>
            </a:extLst>
          </p:cNvPr>
          <p:cNvSpPr txBox="1">
            <a:spLocks/>
          </p:cNvSpPr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" altLang="zh-CN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Speaker’s name and title</a:t>
            </a:r>
          </a:p>
        </p:txBody>
      </p:sp>
      <p:sp>
        <p:nvSpPr>
          <p:cNvPr id="4" name="标题占位符 16">
            <a:extLst>
              <a:ext uri="{FF2B5EF4-FFF2-40B4-BE49-F238E27FC236}">
                <a16:creationId xmlns:a16="http://schemas.microsoft.com/office/drawing/2014/main" id="{15919D53-9D0C-34FD-067F-CF87D818D568}"/>
              </a:ext>
            </a:extLst>
          </p:cNvPr>
          <p:cNvSpPr txBox="1">
            <a:spLocks/>
          </p:cNvSpPr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3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" altLang="zh-CN" dirty="0"/>
              <a:t>SLIDE POWERPOINT STANDARD TEMPLATE</a:t>
            </a:r>
          </a:p>
        </p:txBody>
      </p:sp>
      <p:pic>
        <p:nvPicPr>
          <p:cNvPr id="5" name="Google Shape;64;p14">
            <a:extLst>
              <a:ext uri="{FF2B5EF4-FFF2-40B4-BE49-F238E27FC236}">
                <a16:creationId xmlns:a16="http://schemas.microsoft.com/office/drawing/2014/main" id="{C56126FD-630B-F224-A833-CAA6FD53D5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58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738851-823A-1A12-D531-1B1B7BB615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27242"/>
          </a:xfrm>
        </p:spPr>
        <p:txBody>
          <a:bodyPr/>
          <a:lstStyle/>
          <a:p>
            <a:r>
              <a:rPr lang="en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1.Subtitle Here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19F5E-E07F-78BB-C0FE-86C6BB8715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27242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2….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13EA0-6502-18E7-0F7B-AC9C42F4DE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27242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3….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38955B-814E-9109-F2D2-CAB851C023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927242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4….</a:t>
            </a:r>
          </a:p>
        </p:txBody>
      </p:sp>
    </p:spTree>
    <p:extLst>
      <p:ext uri="{BB962C8B-B14F-4D97-AF65-F5344CB8AC3E}">
        <p14:creationId xmlns:p14="http://schemas.microsoft.com/office/powerpoint/2010/main" val="57347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C0146D-B3A7-4EE7-9338-B95D4DDDD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E3278-03FA-80EC-D106-12EB66F6D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2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3A28B-ECEC-A066-00CE-D429CA073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F3491-877B-28DB-F800-642345B93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>
            <a:extLst>
              <a:ext uri="{FF2B5EF4-FFF2-40B4-BE49-F238E27FC236}">
                <a16:creationId xmlns:a16="http://schemas.microsoft.com/office/drawing/2014/main" id="{A496E21C-3AE2-75AB-6277-ECE83710A7E6}"/>
              </a:ext>
            </a:extLst>
          </p:cNvPr>
          <p:cNvSpPr txBox="1">
            <a:spLocks/>
          </p:cNvSpPr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" altLang="zh-CN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Speaker’s name and Contact </a:t>
            </a:r>
            <a:r>
              <a:rPr lang="en" altLang="zh-CN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infos</a:t>
            </a:r>
            <a:endParaRPr lang="en" altLang="zh-CN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>
            <a:extLst>
              <a:ext uri="{FF2B5EF4-FFF2-40B4-BE49-F238E27FC236}">
                <a16:creationId xmlns:a16="http://schemas.microsoft.com/office/drawing/2014/main" id="{689C44FB-E010-9A9C-7180-63C1158FF83E}"/>
              </a:ext>
            </a:extLst>
          </p:cNvPr>
          <p:cNvSpPr txBox="1">
            <a:spLocks/>
          </p:cNvSpPr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3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" altLang="zh-CN" sz="9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990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设计标准 Design Criteria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设计标准</a:t>
            </a:r>
            <a:r>
              <a:rPr dirty="0"/>
              <a:t> Design Criteria</a:t>
            </a:r>
          </a:p>
        </p:txBody>
      </p:sp>
      <p:sp>
        <p:nvSpPr>
          <p:cNvPr id="281" name="主题色彩 THEME COLORS :"/>
          <p:cNvSpPr txBox="1"/>
          <p:nvPr/>
        </p:nvSpPr>
        <p:spPr>
          <a:xfrm>
            <a:off x="1684069" y="8895563"/>
            <a:ext cx="474916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/>
          <a:p>
            <a:pPr algn="l">
              <a:lnSpc>
                <a:spcPct val="110000"/>
              </a:lnSpc>
              <a:defRPr sz="3000">
                <a:solidFill>
                  <a:srgbClr val="FFFFFF"/>
                </a:solidFill>
                <a:latin typeface="OPPOSans M"/>
                <a:ea typeface="OPPOSans M"/>
                <a:cs typeface="OPPOSans M"/>
                <a:sym typeface="OPPOSans M"/>
              </a:defRPr>
            </a:pPr>
            <a:r>
              <a:t>主题色彩 </a:t>
            </a:r>
            <a:r>
              <a:rPr>
                <a:latin typeface="OPPOSans L"/>
                <a:ea typeface="OPPOSans L"/>
                <a:cs typeface="OPPOSans L"/>
                <a:sym typeface="OPPOSans L"/>
              </a:rPr>
              <a:t>THEME COLORS</a:t>
            </a:r>
            <a:r>
              <a:t> :</a:t>
            </a:r>
          </a:p>
        </p:txBody>
      </p:sp>
      <p:sp>
        <p:nvSpPr>
          <p:cNvPr id="282" name="主题字体 THEME FONTS :"/>
          <p:cNvSpPr txBox="1"/>
          <p:nvPr/>
        </p:nvSpPr>
        <p:spPr>
          <a:xfrm>
            <a:off x="1628760" y="4223833"/>
            <a:ext cx="446532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/>
          <a:p>
            <a:pPr algn="l">
              <a:lnSpc>
                <a:spcPct val="110000"/>
              </a:lnSpc>
              <a:defRPr sz="3000">
                <a:solidFill>
                  <a:srgbClr val="FFFFFF"/>
                </a:solidFill>
                <a:latin typeface="OPPOSans M"/>
                <a:ea typeface="OPPOSans M"/>
                <a:cs typeface="OPPOSans M"/>
                <a:sym typeface="OPPOSans M"/>
              </a:defRPr>
            </a:pPr>
            <a:r>
              <a:rPr dirty="0" err="1"/>
              <a:t>主题字体</a:t>
            </a:r>
            <a:r>
              <a:rPr dirty="0">
                <a:latin typeface="OPPOSans L"/>
                <a:ea typeface="OPPOSans L"/>
                <a:cs typeface="OPPOSans L"/>
                <a:sym typeface="OPPOSans L"/>
              </a:rPr>
              <a:t> THEME FONTS</a:t>
            </a:r>
            <a:r>
              <a:rPr dirty="0"/>
              <a:t> :</a:t>
            </a:r>
          </a:p>
        </p:txBody>
      </p:sp>
      <p:sp>
        <p:nvSpPr>
          <p:cNvPr id="283" name="下载链接 :"/>
          <p:cNvSpPr txBox="1"/>
          <p:nvPr/>
        </p:nvSpPr>
        <p:spPr>
          <a:xfrm>
            <a:off x="1676329" y="6388106"/>
            <a:ext cx="44177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 algn="l">
              <a:lnSpc>
                <a:spcPct val="110000"/>
              </a:lnSpc>
              <a:defRPr sz="3000">
                <a:solidFill>
                  <a:srgbClr val="FFFFFF"/>
                </a:solidFill>
                <a:latin typeface="OPPOSans M"/>
                <a:ea typeface="OPPOSans M"/>
                <a:cs typeface="OPPOSans M"/>
                <a:sym typeface="OPPOSans M"/>
              </a:defRPr>
            </a:lvl1pPr>
          </a:lstStyle>
          <a:p>
            <a:r>
              <a:rPr lang="zh-CN" altLang="en-US" dirty="0"/>
              <a:t>下载链接 </a:t>
            </a:r>
            <a:r>
              <a:rPr lang="en-US" altLang="zh-CN" dirty="0"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Download link</a:t>
            </a:r>
            <a:r>
              <a:rPr lang="zh-CN" altLang="en-US" dirty="0"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</a:p>
        </p:txBody>
      </p:sp>
      <p:sp>
        <p:nvSpPr>
          <p:cNvPr id="284" name="OPPOSans"/>
          <p:cNvSpPr txBox="1"/>
          <p:nvPr/>
        </p:nvSpPr>
        <p:spPr>
          <a:xfrm>
            <a:off x="6771458" y="4223833"/>
            <a:ext cx="21290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 algn="l">
              <a:lnSpc>
                <a:spcPct val="110000"/>
              </a:lnSpc>
              <a:defRPr sz="3000">
                <a:solidFill>
                  <a:srgbClr val="FFFFFF"/>
                </a:solidFill>
                <a:latin typeface="OPPOSans M"/>
                <a:ea typeface="OPPOSans M"/>
                <a:cs typeface="OPPOSans M"/>
                <a:sym typeface="OPPOSans M"/>
              </a:defRPr>
            </a:lvl1pPr>
          </a:lstStyle>
          <a:p>
            <a:r>
              <a:t>OPPOSans</a:t>
            </a:r>
          </a:p>
        </p:txBody>
      </p:sp>
      <p:sp>
        <p:nvSpPr>
          <p:cNvPr id="285" name="https://pan.baidu.com/s/14YQJMPRW2A0wdS5zALZoDA?pwd=1234 提取码: 1234">
            <a:hlinkClick r:id="rId2"/>
          </p:cNvPr>
          <p:cNvSpPr txBox="1"/>
          <p:nvPr/>
        </p:nvSpPr>
        <p:spPr>
          <a:xfrm>
            <a:off x="6845811" y="6420181"/>
            <a:ext cx="14718790" cy="7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10000"/>
              </a:lnSpc>
              <a:defRPr sz="2800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fontmeme.com</a:t>
            </a:r>
            <a:r>
              <a:rPr lang="en-US" dirty="0"/>
              <a:t>/fonts/oppo-sans-font/</a:t>
            </a:r>
            <a:endParaRPr lang="en-US" altLang="zh-CN" dirty="0"/>
          </a:p>
        </p:txBody>
      </p:sp>
      <p:sp>
        <p:nvSpPr>
          <p:cNvPr id="286" name="圆形"/>
          <p:cNvSpPr/>
          <p:nvPr/>
        </p:nvSpPr>
        <p:spPr>
          <a:xfrm>
            <a:off x="8101231" y="8578134"/>
            <a:ext cx="1270001" cy="1270001"/>
          </a:xfrm>
          <a:prstGeom prst="ellipse">
            <a:avLst/>
          </a:prstGeom>
          <a:solidFill>
            <a:srgbClr val="272662"/>
          </a:solidFill>
          <a:ln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87" name="圆形"/>
          <p:cNvSpPr/>
          <p:nvPr/>
        </p:nvSpPr>
        <p:spPr>
          <a:xfrm>
            <a:off x="10458879" y="8565363"/>
            <a:ext cx="1270001" cy="1270001"/>
          </a:xfrm>
          <a:prstGeom prst="ellipse">
            <a:avLst/>
          </a:prstGeom>
          <a:solidFill>
            <a:srgbClr val="EA9E43"/>
          </a:solidFill>
          <a:ln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88" name="圆形"/>
          <p:cNvSpPr/>
          <p:nvPr/>
        </p:nvSpPr>
        <p:spPr>
          <a:xfrm>
            <a:off x="13105480" y="8565363"/>
            <a:ext cx="1270001" cy="1270001"/>
          </a:xfrm>
          <a:prstGeom prst="ellipse">
            <a:avLst/>
          </a:prstGeom>
          <a:solidFill>
            <a:srgbClr val="F6D55B"/>
          </a:solidFill>
          <a:ln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  <p:sp>
        <p:nvSpPr>
          <p:cNvPr id="289" name="圆形"/>
          <p:cNvSpPr/>
          <p:nvPr/>
        </p:nvSpPr>
        <p:spPr>
          <a:xfrm>
            <a:off x="16226192" y="8565363"/>
            <a:ext cx="1270001" cy="1270001"/>
          </a:xfrm>
          <a:prstGeom prst="ellipse">
            <a:avLst/>
          </a:prstGeom>
          <a:solidFill>
            <a:srgbClr val="813071"/>
          </a:solidFill>
          <a:ln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52</Words>
  <Application>Microsoft Macintosh PowerPoint</Application>
  <PresentationFormat>自定义</PresentationFormat>
  <Paragraphs>14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OPPOSans M</vt:lpstr>
      <vt:lpstr>OPPOSans H</vt:lpstr>
      <vt:lpstr>OPPOSans B</vt:lpstr>
      <vt:lpstr>OPPOSans L</vt:lpstr>
      <vt:lpstr>OPPOSans R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Nadia Jiang</cp:lastModifiedBy>
  <cp:revision>42</cp:revision>
  <dcterms:modified xsi:type="dcterms:W3CDTF">2024-06-05T08:09:53Z</dcterms:modified>
</cp:coreProperties>
</file>