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78" r:id="rId6"/>
    <p:sldId id="273" r:id="rId7"/>
    <p:sldId id="275" r:id="rId8"/>
    <p:sldId id="274" r:id="rId9"/>
    <p:sldId id="276" r:id="rId10"/>
    <p:sldId id="280" r:id="rId11"/>
    <p:sldId id="262" r:id="rId12"/>
    <p:sldId id="271" r:id="rId13"/>
    <p:sldId id="272" r:id="rId14"/>
    <p:sldId id="2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pinto" initials="hp" lastIdx="1" clrIdx="0">
    <p:extLst>
      <p:ext uri="{19B8F6BF-5375-455C-9EA6-DF929625EA0E}">
        <p15:presenceInfo xmlns:p15="http://schemas.microsoft.com/office/powerpoint/2012/main" userId="708f3b0acecf0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26"/>
  </p:normalViewPr>
  <p:slideViewPr>
    <p:cSldViewPr snapToGrid="0">
      <p:cViewPr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4B0FE-1C6A-4598-A1D4-74525B7E1A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B7B138-C5CF-483E-AF63-F5DCC6DBCB17}">
      <dgm:prSet/>
      <dgm:spPr/>
      <dgm:t>
        <a:bodyPr/>
        <a:lstStyle/>
        <a:p>
          <a:pPr algn="just"/>
          <a:r>
            <a:rPr lang="pt-PT" dirty="0"/>
            <a:t>Em 2018, 640 mil indivíduos que consumiram cerveja artesanal, um valor que representa 8% dos residentes no Continente com mais de 18 anos.</a:t>
          </a:r>
          <a:endParaRPr lang="en-US" dirty="0"/>
        </a:p>
      </dgm:t>
    </dgm:pt>
    <dgm:pt modelId="{5FEF7A74-4647-429C-83D5-87254ECB587A}" type="parTrans" cxnId="{0300CFE3-46C8-486A-9A8C-D4F1E673BE13}">
      <dgm:prSet/>
      <dgm:spPr/>
      <dgm:t>
        <a:bodyPr/>
        <a:lstStyle/>
        <a:p>
          <a:endParaRPr lang="en-US"/>
        </a:p>
      </dgm:t>
    </dgm:pt>
    <dgm:pt modelId="{27933229-DD4D-46A6-9B7A-781042FBA238}" type="sibTrans" cxnId="{0300CFE3-46C8-486A-9A8C-D4F1E673BE13}">
      <dgm:prSet/>
      <dgm:spPr/>
      <dgm:t>
        <a:bodyPr/>
        <a:lstStyle/>
        <a:p>
          <a:endParaRPr lang="en-US"/>
        </a:p>
      </dgm:t>
    </dgm:pt>
    <dgm:pt modelId="{49912FA4-FD90-4A11-8D81-D74CBC054D0C}">
      <dgm:prSet/>
      <dgm:spPr/>
      <dgm:t>
        <a:bodyPr/>
        <a:lstStyle/>
        <a:p>
          <a:pPr algn="just"/>
          <a:r>
            <a:rPr lang="pt-PT" dirty="0"/>
            <a:t>Existem mais pessoas do género masculino (10,8%) a consumir este tipo de produto, em comparação com as pessoas do género feminino (5,0%).</a:t>
          </a:r>
          <a:endParaRPr lang="en-US" dirty="0"/>
        </a:p>
      </dgm:t>
    </dgm:pt>
    <dgm:pt modelId="{2A3BA5C6-23C1-4BF9-824A-A7A6912F36FD}" type="parTrans" cxnId="{54D16EBC-D21E-462C-9CD8-72EFDB921808}">
      <dgm:prSet/>
      <dgm:spPr/>
      <dgm:t>
        <a:bodyPr/>
        <a:lstStyle/>
        <a:p>
          <a:endParaRPr lang="en-US"/>
        </a:p>
      </dgm:t>
    </dgm:pt>
    <dgm:pt modelId="{874530DD-FC0B-4485-82D6-77EDB9F7F57E}" type="sibTrans" cxnId="{54D16EBC-D21E-462C-9CD8-72EFDB921808}">
      <dgm:prSet/>
      <dgm:spPr/>
      <dgm:t>
        <a:bodyPr/>
        <a:lstStyle/>
        <a:p>
          <a:endParaRPr lang="en-US"/>
        </a:p>
      </dgm:t>
    </dgm:pt>
    <dgm:pt modelId="{F98DECDF-9277-4CCF-B6FC-29341921EBFA}">
      <dgm:prSet/>
      <dgm:spPr/>
      <dgm:t>
        <a:bodyPr/>
        <a:lstStyle/>
        <a:p>
          <a:pPr algn="just"/>
          <a:r>
            <a:rPr lang="pt-PT" dirty="0"/>
            <a:t>O consumo de cerveja artesanal é também bastante distinto consoante a classe social, com os indivíduos das classes mais altas a revelarem taxas de consumo quase duas vezes o valor médio.</a:t>
          </a:r>
          <a:endParaRPr lang="en-US" dirty="0"/>
        </a:p>
      </dgm:t>
    </dgm:pt>
    <dgm:pt modelId="{D069715D-99A5-449C-88F6-19B4B6F2E9F4}" type="parTrans" cxnId="{488C8F1C-257B-4FEB-83B1-658C1E427B47}">
      <dgm:prSet/>
      <dgm:spPr/>
      <dgm:t>
        <a:bodyPr/>
        <a:lstStyle/>
        <a:p>
          <a:endParaRPr lang="en-US"/>
        </a:p>
      </dgm:t>
    </dgm:pt>
    <dgm:pt modelId="{BC99570C-6180-47F1-AA66-529826EDDD2D}" type="sibTrans" cxnId="{488C8F1C-257B-4FEB-83B1-658C1E427B47}">
      <dgm:prSet/>
      <dgm:spPr/>
      <dgm:t>
        <a:bodyPr/>
        <a:lstStyle/>
        <a:p>
          <a:endParaRPr lang="en-US"/>
        </a:p>
      </dgm:t>
    </dgm:pt>
    <dgm:pt modelId="{1AC6E3CB-D58D-4CE9-A51C-9705B180BEA5}" type="pres">
      <dgm:prSet presAssocID="{8AE4B0FE-1C6A-4598-A1D4-74525B7E1AB6}" presName="root" presStyleCnt="0">
        <dgm:presLayoutVars>
          <dgm:dir/>
          <dgm:resizeHandles val="exact"/>
        </dgm:presLayoutVars>
      </dgm:prSet>
      <dgm:spPr/>
    </dgm:pt>
    <dgm:pt modelId="{949B9311-36B7-4CAA-8B3D-3E76EAA78CCF}" type="pres">
      <dgm:prSet presAssocID="{0CB7B138-C5CF-483E-AF63-F5DCC6DBCB17}" presName="compNode" presStyleCnt="0"/>
      <dgm:spPr/>
    </dgm:pt>
    <dgm:pt modelId="{3D8E07D9-7749-4A44-87F6-692AF3394F72}" type="pres">
      <dgm:prSet presAssocID="{0CB7B138-C5CF-483E-AF63-F5DCC6DBCB17}" presName="bgRect" presStyleLbl="bgShp" presStyleIdx="0" presStyleCnt="3"/>
      <dgm:spPr/>
    </dgm:pt>
    <dgm:pt modelId="{0268F571-D444-41C2-B91D-87D07DD8306F}" type="pres">
      <dgm:prSet presAssocID="{0CB7B138-C5CF-483E-AF63-F5DCC6DBCB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5917371D-6288-45A7-A8ED-1B68344FFCCC}" type="pres">
      <dgm:prSet presAssocID="{0CB7B138-C5CF-483E-AF63-F5DCC6DBCB17}" presName="spaceRect" presStyleCnt="0"/>
      <dgm:spPr/>
    </dgm:pt>
    <dgm:pt modelId="{3F5334C0-948B-453E-9B99-C0A0DE7E4489}" type="pres">
      <dgm:prSet presAssocID="{0CB7B138-C5CF-483E-AF63-F5DCC6DBCB17}" presName="parTx" presStyleLbl="revTx" presStyleIdx="0" presStyleCnt="3">
        <dgm:presLayoutVars>
          <dgm:chMax val="0"/>
          <dgm:chPref val="0"/>
        </dgm:presLayoutVars>
      </dgm:prSet>
      <dgm:spPr/>
    </dgm:pt>
    <dgm:pt modelId="{01A95B6F-0579-4436-BB15-AF70916A8E84}" type="pres">
      <dgm:prSet presAssocID="{27933229-DD4D-46A6-9B7A-781042FBA238}" presName="sibTrans" presStyleCnt="0"/>
      <dgm:spPr/>
    </dgm:pt>
    <dgm:pt modelId="{395DF668-0B9D-430D-81FF-D16C474BACDB}" type="pres">
      <dgm:prSet presAssocID="{49912FA4-FD90-4A11-8D81-D74CBC054D0C}" presName="compNode" presStyleCnt="0"/>
      <dgm:spPr/>
    </dgm:pt>
    <dgm:pt modelId="{ADD71802-EBEE-4362-9D2F-7A5FD62DD81F}" type="pres">
      <dgm:prSet presAssocID="{49912FA4-FD90-4A11-8D81-D74CBC054D0C}" presName="bgRect" presStyleLbl="bgShp" presStyleIdx="1" presStyleCnt="3"/>
      <dgm:spPr/>
    </dgm:pt>
    <dgm:pt modelId="{59563D44-ACEF-4DCA-A718-AA678E4D3509}" type="pres">
      <dgm:prSet presAssocID="{49912FA4-FD90-4A11-8D81-D74CBC054D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C6F6CD5-B8A1-4D66-A69C-C199F007D64F}" type="pres">
      <dgm:prSet presAssocID="{49912FA4-FD90-4A11-8D81-D74CBC054D0C}" presName="spaceRect" presStyleCnt="0"/>
      <dgm:spPr/>
    </dgm:pt>
    <dgm:pt modelId="{CB92D7CE-8F9C-489E-85B7-3D9B9CCF1AAB}" type="pres">
      <dgm:prSet presAssocID="{49912FA4-FD90-4A11-8D81-D74CBC054D0C}" presName="parTx" presStyleLbl="revTx" presStyleIdx="1" presStyleCnt="3">
        <dgm:presLayoutVars>
          <dgm:chMax val="0"/>
          <dgm:chPref val="0"/>
        </dgm:presLayoutVars>
      </dgm:prSet>
      <dgm:spPr/>
    </dgm:pt>
    <dgm:pt modelId="{0C1AADCD-B6F7-485C-868E-8AEC9FEC2798}" type="pres">
      <dgm:prSet presAssocID="{874530DD-FC0B-4485-82D6-77EDB9F7F57E}" presName="sibTrans" presStyleCnt="0"/>
      <dgm:spPr/>
    </dgm:pt>
    <dgm:pt modelId="{CC743C57-74E1-43B9-A8D1-716BAAF7756C}" type="pres">
      <dgm:prSet presAssocID="{F98DECDF-9277-4CCF-B6FC-29341921EBFA}" presName="compNode" presStyleCnt="0"/>
      <dgm:spPr/>
    </dgm:pt>
    <dgm:pt modelId="{15F2DD1F-024C-4C6B-AE01-625BC8C4FD05}" type="pres">
      <dgm:prSet presAssocID="{F98DECDF-9277-4CCF-B6FC-29341921EBFA}" presName="bgRect" presStyleLbl="bgShp" presStyleIdx="2" presStyleCnt="3"/>
      <dgm:spPr/>
    </dgm:pt>
    <dgm:pt modelId="{53A66F79-C5DD-4B01-8A9C-942135AF54B3}" type="pres">
      <dgm:prSet presAssocID="{F98DECDF-9277-4CCF-B6FC-29341921EB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D23172DB-C4FF-4D98-B63A-037D795BC100}" type="pres">
      <dgm:prSet presAssocID="{F98DECDF-9277-4CCF-B6FC-29341921EBFA}" presName="spaceRect" presStyleCnt="0"/>
      <dgm:spPr/>
    </dgm:pt>
    <dgm:pt modelId="{CA4E370D-2552-4879-BB64-D64CDB7B9635}" type="pres">
      <dgm:prSet presAssocID="{F98DECDF-9277-4CCF-B6FC-29341921EB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8C8F1C-257B-4FEB-83B1-658C1E427B47}" srcId="{8AE4B0FE-1C6A-4598-A1D4-74525B7E1AB6}" destId="{F98DECDF-9277-4CCF-B6FC-29341921EBFA}" srcOrd="2" destOrd="0" parTransId="{D069715D-99A5-449C-88F6-19B4B6F2E9F4}" sibTransId="{BC99570C-6180-47F1-AA66-529826EDDD2D}"/>
    <dgm:cxn modelId="{4FF71C41-9FF8-4B3F-95F3-6A1716BBD256}" type="presOf" srcId="{F98DECDF-9277-4CCF-B6FC-29341921EBFA}" destId="{CA4E370D-2552-4879-BB64-D64CDB7B9635}" srcOrd="0" destOrd="0" presId="urn:microsoft.com/office/officeart/2018/2/layout/IconVerticalSolidList"/>
    <dgm:cxn modelId="{C168D842-597C-49C6-84B1-4ED20FA317E5}" type="presOf" srcId="{8AE4B0FE-1C6A-4598-A1D4-74525B7E1AB6}" destId="{1AC6E3CB-D58D-4CE9-A51C-9705B180BEA5}" srcOrd="0" destOrd="0" presId="urn:microsoft.com/office/officeart/2018/2/layout/IconVerticalSolidList"/>
    <dgm:cxn modelId="{899418AE-F219-4020-8535-64C76E1497CD}" type="presOf" srcId="{49912FA4-FD90-4A11-8D81-D74CBC054D0C}" destId="{CB92D7CE-8F9C-489E-85B7-3D9B9CCF1AAB}" srcOrd="0" destOrd="0" presId="urn:microsoft.com/office/officeart/2018/2/layout/IconVerticalSolidList"/>
    <dgm:cxn modelId="{54D16EBC-D21E-462C-9CD8-72EFDB921808}" srcId="{8AE4B0FE-1C6A-4598-A1D4-74525B7E1AB6}" destId="{49912FA4-FD90-4A11-8D81-D74CBC054D0C}" srcOrd="1" destOrd="0" parTransId="{2A3BA5C6-23C1-4BF9-824A-A7A6912F36FD}" sibTransId="{874530DD-FC0B-4485-82D6-77EDB9F7F57E}"/>
    <dgm:cxn modelId="{7E5E90CB-66B9-41BE-ABF0-8E62E9AFA6C7}" type="presOf" srcId="{0CB7B138-C5CF-483E-AF63-F5DCC6DBCB17}" destId="{3F5334C0-948B-453E-9B99-C0A0DE7E4489}" srcOrd="0" destOrd="0" presId="urn:microsoft.com/office/officeart/2018/2/layout/IconVerticalSolidList"/>
    <dgm:cxn modelId="{0300CFE3-46C8-486A-9A8C-D4F1E673BE13}" srcId="{8AE4B0FE-1C6A-4598-A1D4-74525B7E1AB6}" destId="{0CB7B138-C5CF-483E-AF63-F5DCC6DBCB17}" srcOrd="0" destOrd="0" parTransId="{5FEF7A74-4647-429C-83D5-87254ECB587A}" sibTransId="{27933229-DD4D-46A6-9B7A-781042FBA238}"/>
    <dgm:cxn modelId="{6D7A930B-C1DE-4FC2-86B7-45728ABACA4F}" type="presParOf" srcId="{1AC6E3CB-D58D-4CE9-A51C-9705B180BEA5}" destId="{949B9311-36B7-4CAA-8B3D-3E76EAA78CCF}" srcOrd="0" destOrd="0" presId="urn:microsoft.com/office/officeart/2018/2/layout/IconVerticalSolidList"/>
    <dgm:cxn modelId="{F442B2FD-4FA8-4528-B33E-95D5E1111750}" type="presParOf" srcId="{949B9311-36B7-4CAA-8B3D-3E76EAA78CCF}" destId="{3D8E07D9-7749-4A44-87F6-692AF3394F72}" srcOrd="0" destOrd="0" presId="urn:microsoft.com/office/officeart/2018/2/layout/IconVerticalSolidList"/>
    <dgm:cxn modelId="{DC97AD69-FC3B-42A8-83D2-6848D91AE66C}" type="presParOf" srcId="{949B9311-36B7-4CAA-8B3D-3E76EAA78CCF}" destId="{0268F571-D444-41C2-B91D-87D07DD8306F}" srcOrd="1" destOrd="0" presId="urn:microsoft.com/office/officeart/2018/2/layout/IconVerticalSolidList"/>
    <dgm:cxn modelId="{E175514C-360A-4DB6-B3A1-9ECED51EE9D6}" type="presParOf" srcId="{949B9311-36B7-4CAA-8B3D-3E76EAA78CCF}" destId="{5917371D-6288-45A7-A8ED-1B68344FFCCC}" srcOrd="2" destOrd="0" presId="urn:microsoft.com/office/officeart/2018/2/layout/IconVerticalSolidList"/>
    <dgm:cxn modelId="{B932931A-483C-49BB-BCDF-1EEA34D60FEF}" type="presParOf" srcId="{949B9311-36B7-4CAA-8B3D-3E76EAA78CCF}" destId="{3F5334C0-948B-453E-9B99-C0A0DE7E4489}" srcOrd="3" destOrd="0" presId="urn:microsoft.com/office/officeart/2018/2/layout/IconVerticalSolidList"/>
    <dgm:cxn modelId="{8C22416D-8051-41F5-8944-3075680E0D92}" type="presParOf" srcId="{1AC6E3CB-D58D-4CE9-A51C-9705B180BEA5}" destId="{01A95B6F-0579-4436-BB15-AF70916A8E84}" srcOrd="1" destOrd="0" presId="urn:microsoft.com/office/officeart/2018/2/layout/IconVerticalSolidList"/>
    <dgm:cxn modelId="{ECE32904-8FBE-429D-86AB-1EFEEBC456B2}" type="presParOf" srcId="{1AC6E3CB-D58D-4CE9-A51C-9705B180BEA5}" destId="{395DF668-0B9D-430D-81FF-D16C474BACDB}" srcOrd="2" destOrd="0" presId="urn:microsoft.com/office/officeart/2018/2/layout/IconVerticalSolidList"/>
    <dgm:cxn modelId="{0E1C2B95-76AB-4062-9748-0894F116183D}" type="presParOf" srcId="{395DF668-0B9D-430D-81FF-D16C474BACDB}" destId="{ADD71802-EBEE-4362-9D2F-7A5FD62DD81F}" srcOrd="0" destOrd="0" presId="urn:microsoft.com/office/officeart/2018/2/layout/IconVerticalSolidList"/>
    <dgm:cxn modelId="{51D3B82B-E064-44CB-93BA-C3DF7373BE05}" type="presParOf" srcId="{395DF668-0B9D-430D-81FF-D16C474BACDB}" destId="{59563D44-ACEF-4DCA-A718-AA678E4D3509}" srcOrd="1" destOrd="0" presId="urn:microsoft.com/office/officeart/2018/2/layout/IconVerticalSolidList"/>
    <dgm:cxn modelId="{3E92CACB-CC2F-4F14-9063-81A0F2961252}" type="presParOf" srcId="{395DF668-0B9D-430D-81FF-D16C474BACDB}" destId="{7C6F6CD5-B8A1-4D66-A69C-C199F007D64F}" srcOrd="2" destOrd="0" presId="urn:microsoft.com/office/officeart/2018/2/layout/IconVerticalSolidList"/>
    <dgm:cxn modelId="{2BFA593F-9C26-4D7F-884A-16CBA952DDDD}" type="presParOf" srcId="{395DF668-0B9D-430D-81FF-D16C474BACDB}" destId="{CB92D7CE-8F9C-489E-85B7-3D9B9CCF1AAB}" srcOrd="3" destOrd="0" presId="urn:microsoft.com/office/officeart/2018/2/layout/IconVerticalSolidList"/>
    <dgm:cxn modelId="{A675ACA8-D0CC-4687-A5BC-5A748E76EC92}" type="presParOf" srcId="{1AC6E3CB-D58D-4CE9-A51C-9705B180BEA5}" destId="{0C1AADCD-B6F7-485C-868E-8AEC9FEC2798}" srcOrd="3" destOrd="0" presId="urn:microsoft.com/office/officeart/2018/2/layout/IconVerticalSolidList"/>
    <dgm:cxn modelId="{FC755FD0-62A8-4B52-8970-D0F5B53E9F5E}" type="presParOf" srcId="{1AC6E3CB-D58D-4CE9-A51C-9705B180BEA5}" destId="{CC743C57-74E1-43B9-A8D1-716BAAF7756C}" srcOrd="4" destOrd="0" presId="urn:microsoft.com/office/officeart/2018/2/layout/IconVerticalSolidList"/>
    <dgm:cxn modelId="{7967DFC9-87FC-4CBF-9D9B-D832523425F3}" type="presParOf" srcId="{CC743C57-74E1-43B9-A8D1-716BAAF7756C}" destId="{15F2DD1F-024C-4C6B-AE01-625BC8C4FD05}" srcOrd="0" destOrd="0" presId="urn:microsoft.com/office/officeart/2018/2/layout/IconVerticalSolidList"/>
    <dgm:cxn modelId="{DFD3E5E9-CC0F-4B44-A9F4-4A3DE5D91E0E}" type="presParOf" srcId="{CC743C57-74E1-43B9-A8D1-716BAAF7756C}" destId="{53A66F79-C5DD-4B01-8A9C-942135AF54B3}" srcOrd="1" destOrd="0" presId="urn:microsoft.com/office/officeart/2018/2/layout/IconVerticalSolidList"/>
    <dgm:cxn modelId="{596DDABF-8456-46F6-B214-25CA68C39DB9}" type="presParOf" srcId="{CC743C57-74E1-43B9-A8D1-716BAAF7756C}" destId="{D23172DB-C4FF-4D98-B63A-037D795BC100}" srcOrd="2" destOrd="0" presId="urn:microsoft.com/office/officeart/2018/2/layout/IconVerticalSolidList"/>
    <dgm:cxn modelId="{604B45B3-26DB-4029-8BF5-BF200389B8C1}" type="presParOf" srcId="{CC743C57-74E1-43B9-A8D1-716BAAF7756C}" destId="{CA4E370D-2552-4879-BB64-D64CDB7B96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62F28-B128-4CA1-AF0A-C9834874E1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7D7A33-CDB2-4006-AF80-58D6EC8AB6C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Inicialização da produção e distribuição para pequenos bares e feiras artesanais locais </a:t>
          </a:r>
          <a:endParaRPr lang="en-US"/>
        </a:p>
      </dgm:t>
    </dgm:pt>
    <dgm:pt modelId="{BFA3A29D-B738-4234-A50B-314037CA6C1F}" type="parTrans" cxnId="{FB9FE5EC-59EF-42CD-8237-6D50ECD96865}">
      <dgm:prSet/>
      <dgm:spPr/>
      <dgm:t>
        <a:bodyPr/>
        <a:lstStyle/>
        <a:p>
          <a:endParaRPr lang="en-US"/>
        </a:p>
      </dgm:t>
    </dgm:pt>
    <dgm:pt modelId="{37FC7AB5-ECC5-4DAE-B4FB-1840373BB66F}" type="sibTrans" cxnId="{FB9FE5EC-59EF-42CD-8237-6D50ECD96865}">
      <dgm:prSet/>
      <dgm:spPr/>
      <dgm:t>
        <a:bodyPr/>
        <a:lstStyle/>
        <a:p>
          <a:endParaRPr lang="en-US"/>
        </a:p>
      </dgm:t>
    </dgm:pt>
    <dgm:pt modelId="{E20C9EE3-4228-440C-AEFC-698D0519F1C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O plano seria expandir mais tarde para as cadeias de supermercados</a:t>
          </a:r>
          <a:endParaRPr lang="en-US"/>
        </a:p>
      </dgm:t>
    </dgm:pt>
    <dgm:pt modelId="{217E2813-D64B-4D9D-84F9-37DBAC16833E}" type="parTrans" cxnId="{6D101E26-628A-492A-B3DE-445294EA36EA}">
      <dgm:prSet/>
      <dgm:spPr/>
      <dgm:t>
        <a:bodyPr/>
        <a:lstStyle/>
        <a:p>
          <a:endParaRPr lang="en-US"/>
        </a:p>
      </dgm:t>
    </dgm:pt>
    <dgm:pt modelId="{160AC8B9-3128-4628-A6C1-F05831F4FEF4}" type="sibTrans" cxnId="{6D101E26-628A-492A-B3DE-445294EA36EA}">
      <dgm:prSet/>
      <dgm:spPr/>
      <dgm:t>
        <a:bodyPr/>
        <a:lstStyle/>
        <a:p>
          <a:endParaRPr lang="en-US"/>
        </a:p>
      </dgm:t>
    </dgm:pt>
    <dgm:pt modelId="{84119C2C-6BBC-4F60-A3F8-9CCA6A9A78E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Criação de um website da empresa</a:t>
          </a:r>
          <a:endParaRPr lang="en-US"/>
        </a:p>
      </dgm:t>
    </dgm:pt>
    <dgm:pt modelId="{6B0414C8-0EBC-414B-A8B1-A75AFC73D9B4}" type="parTrans" cxnId="{A05F31B2-63ED-4EEE-A216-320F6ABCCBA6}">
      <dgm:prSet/>
      <dgm:spPr/>
      <dgm:t>
        <a:bodyPr/>
        <a:lstStyle/>
        <a:p>
          <a:endParaRPr lang="en-US"/>
        </a:p>
      </dgm:t>
    </dgm:pt>
    <dgm:pt modelId="{DBFF26FC-2FBB-437D-8175-3680B3192634}" type="sibTrans" cxnId="{A05F31B2-63ED-4EEE-A216-320F6ABCCBA6}">
      <dgm:prSet/>
      <dgm:spPr/>
      <dgm:t>
        <a:bodyPr/>
        <a:lstStyle/>
        <a:p>
          <a:endParaRPr lang="en-US"/>
        </a:p>
      </dgm:t>
    </dgm:pt>
    <dgm:pt modelId="{1E52C52F-6E66-4F2C-8820-529BE82E548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Utilização das redes sociais como método de propaganda da marca</a:t>
          </a:r>
          <a:endParaRPr lang="en-US"/>
        </a:p>
      </dgm:t>
    </dgm:pt>
    <dgm:pt modelId="{C6E7948F-62A6-44AB-9E9C-39D9FF465385}" type="parTrans" cxnId="{1891A9CE-BF38-48CC-A197-EE50E654B3B3}">
      <dgm:prSet/>
      <dgm:spPr/>
      <dgm:t>
        <a:bodyPr/>
        <a:lstStyle/>
        <a:p>
          <a:endParaRPr lang="en-US"/>
        </a:p>
      </dgm:t>
    </dgm:pt>
    <dgm:pt modelId="{9B5B349A-E5A7-41D0-BE85-C80DA8EAC902}" type="sibTrans" cxnId="{1891A9CE-BF38-48CC-A197-EE50E654B3B3}">
      <dgm:prSet/>
      <dgm:spPr/>
      <dgm:t>
        <a:bodyPr/>
        <a:lstStyle/>
        <a:p>
          <a:endParaRPr lang="en-US"/>
        </a:p>
      </dgm:t>
    </dgm:pt>
    <dgm:pt modelId="{2E3DC1E1-E305-4106-B995-ADB7D4D8BD2C}" type="pres">
      <dgm:prSet presAssocID="{C5A62F28-B128-4CA1-AF0A-C9834874E1DE}" presName="root" presStyleCnt="0">
        <dgm:presLayoutVars>
          <dgm:dir/>
          <dgm:resizeHandles val="exact"/>
        </dgm:presLayoutVars>
      </dgm:prSet>
      <dgm:spPr/>
    </dgm:pt>
    <dgm:pt modelId="{AA2C6C2A-3239-4E17-BB58-DCFE42E4F3FA}" type="pres">
      <dgm:prSet presAssocID="{507D7A33-CDB2-4006-AF80-58D6EC8AB6C6}" presName="compNode" presStyleCnt="0"/>
      <dgm:spPr/>
    </dgm:pt>
    <dgm:pt modelId="{D834DA5A-4567-473A-A523-E2B5FA4A97FD}" type="pres">
      <dgm:prSet presAssocID="{507D7A33-CDB2-4006-AF80-58D6EC8AB6C6}" presName="bgRect" presStyleLbl="bgShp" presStyleIdx="0" presStyleCnt="4"/>
      <dgm:spPr/>
    </dgm:pt>
    <dgm:pt modelId="{7D098C9C-2B6A-4B13-B6AF-EB1B198E002C}" type="pres">
      <dgm:prSet presAssocID="{507D7A33-CDB2-4006-AF80-58D6EC8AB6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59CF34C-8B3A-46B8-B759-024BB3E6C629}" type="pres">
      <dgm:prSet presAssocID="{507D7A33-CDB2-4006-AF80-58D6EC8AB6C6}" presName="spaceRect" presStyleCnt="0"/>
      <dgm:spPr/>
    </dgm:pt>
    <dgm:pt modelId="{CD9372CB-2AFD-4044-9A9C-118A73447FB8}" type="pres">
      <dgm:prSet presAssocID="{507D7A33-CDB2-4006-AF80-58D6EC8AB6C6}" presName="parTx" presStyleLbl="revTx" presStyleIdx="0" presStyleCnt="4">
        <dgm:presLayoutVars>
          <dgm:chMax val="0"/>
          <dgm:chPref val="0"/>
        </dgm:presLayoutVars>
      </dgm:prSet>
      <dgm:spPr/>
    </dgm:pt>
    <dgm:pt modelId="{501843F4-2D76-43FA-A648-77E5126C03D9}" type="pres">
      <dgm:prSet presAssocID="{37FC7AB5-ECC5-4DAE-B4FB-1840373BB66F}" presName="sibTrans" presStyleCnt="0"/>
      <dgm:spPr/>
    </dgm:pt>
    <dgm:pt modelId="{B963B90D-65EE-48CC-945D-21A52242C078}" type="pres">
      <dgm:prSet presAssocID="{E20C9EE3-4228-440C-AEFC-698D0519F1C9}" presName="compNode" presStyleCnt="0"/>
      <dgm:spPr/>
    </dgm:pt>
    <dgm:pt modelId="{37411885-65DB-4B2D-8467-23A5AC673FBE}" type="pres">
      <dgm:prSet presAssocID="{E20C9EE3-4228-440C-AEFC-698D0519F1C9}" presName="bgRect" presStyleLbl="bgShp" presStyleIdx="1" presStyleCnt="4"/>
      <dgm:spPr/>
    </dgm:pt>
    <dgm:pt modelId="{4EE24166-89BE-43BB-8195-8F0664073E33}" type="pres">
      <dgm:prSet presAssocID="{E20C9EE3-4228-440C-AEFC-698D0519F1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B8AC0E1F-4723-4F91-80BD-8AA616F36508}" type="pres">
      <dgm:prSet presAssocID="{E20C9EE3-4228-440C-AEFC-698D0519F1C9}" presName="spaceRect" presStyleCnt="0"/>
      <dgm:spPr/>
    </dgm:pt>
    <dgm:pt modelId="{5ADD0189-FF16-49EF-97EF-BE14E07DECDE}" type="pres">
      <dgm:prSet presAssocID="{E20C9EE3-4228-440C-AEFC-698D0519F1C9}" presName="parTx" presStyleLbl="revTx" presStyleIdx="1" presStyleCnt="4">
        <dgm:presLayoutVars>
          <dgm:chMax val="0"/>
          <dgm:chPref val="0"/>
        </dgm:presLayoutVars>
      </dgm:prSet>
      <dgm:spPr/>
    </dgm:pt>
    <dgm:pt modelId="{5795332B-0A9E-4196-A825-10A9733C2EEA}" type="pres">
      <dgm:prSet presAssocID="{160AC8B9-3128-4628-A6C1-F05831F4FEF4}" presName="sibTrans" presStyleCnt="0"/>
      <dgm:spPr/>
    </dgm:pt>
    <dgm:pt modelId="{B8DA668B-18B5-4D11-A9BF-15DA31048BC9}" type="pres">
      <dgm:prSet presAssocID="{84119C2C-6BBC-4F60-A3F8-9CCA6A9A78E0}" presName="compNode" presStyleCnt="0"/>
      <dgm:spPr/>
    </dgm:pt>
    <dgm:pt modelId="{EC097EA2-4D22-4324-A2E1-5D3483AC2D0F}" type="pres">
      <dgm:prSet presAssocID="{84119C2C-6BBC-4F60-A3F8-9CCA6A9A78E0}" presName="bgRect" presStyleLbl="bgShp" presStyleIdx="2" presStyleCnt="4"/>
      <dgm:spPr/>
    </dgm:pt>
    <dgm:pt modelId="{09D16838-CC95-447D-B5A3-282534073F94}" type="pres">
      <dgm:prSet presAssocID="{84119C2C-6BBC-4F60-A3F8-9CCA6A9A78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A7ED713-8400-4A52-8194-F48F112B1AA0}" type="pres">
      <dgm:prSet presAssocID="{84119C2C-6BBC-4F60-A3F8-9CCA6A9A78E0}" presName="spaceRect" presStyleCnt="0"/>
      <dgm:spPr/>
    </dgm:pt>
    <dgm:pt modelId="{B0B181FC-F53C-4747-9738-218D45A9F52D}" type="pres">
      <dgm:prSet presAssocID="{84119C2C-6BBC-4F60-A3F8-9CCA6A9A78E0}" presName="parTx" presStyleLbl="revTx" presStyleIdx="2" presStyleCnt="4">
        <dgm:presLayoutVars>
          <dgm:chMax val="0"/>
          <dgm:chPref val="0"/>
        </dgm:presLayoutVars>
      </dgm:prSet>
      <dgm:spPr/>
    </dgm:pt>
    <dgm:pt modelId="{41BD6728-0C5E-4513-A366-EF1610AA5FAF}" type="pres">
      <dgm:prSet presAssocID="{DBFF26FC-2FBB-437D-8175-3680B3192634}" presName="sibTrans" presStyleCnt="0"/>
      <dgm:spPr/>
    </dgm:pt>
    <dgm:pt modelId="{85365A2E-8466-4B89-BCDA-6602ABCA6CF8}" type="pres">
      <dgm:prSet presAssocID="{1E52C52F-6E66-4F2C-8820-529BE82E5483}" presName="compNode" presStyleCnt="0"/>
      <dgm:spPr/>
    </dgm:pt>
    <dgm:pt modelId="{589D9A3D-168D-4261-9B9C-EE7A0175A559}" type="pres">
      <dgm:prSet presAssocID="{1E52C52F-6E66-4F2C-8820-529BE82E5483}" presName="bgRect" presStyleLbl="bgShp" presStyleIdx="3" presStyleCnt="4"/>
      <dgm:spPr/>
    </dgm:pt>
    <dgm:pt modelId="{26F1336F-E426-4EAA-B590-45A735CF8EFF}" type="pres">
      <dgm:prSet presAssocID="{1E52C52F-6E66-4F2C-8820-529BE82E54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iador"/>
        </a:ext>
      </dgm:extLst>
    </dgm:pt>
    <dgm:pt modelId="{799CB11A-1BF3-43AA-A7F6-0D7AA8CC6119}" type="pres">
      <dgm:prSet presAssocID="{1E52C52F-6E66-4F2C-8820-529BE82E5483}" presName="spaceRect" presStyleCnt="0"/>
      <dgm:spPr/>
    </dgm:pt>
    <dgm:pt modelId="{10774D08-32ED-4069-9F86-66E1B6E8D3FC}" type="pres">
      <dgm:prSet presAssocID="{1E52C52F-6E66-4F2C-8820-529BE82E548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D101E26-628A-492A-B3DE-445294EA36EA}" srcId="{C5A62F28-B128-4CA1-AF0A-C9834874E1DE}" destId="{E20C9EE3-4228-440C-AEFC-698D0519F1C9}" srcOrd="1" destOrd="0" parTransId="{217E2813-D64B-4D9D-84F9-37DBAC16833E}" sibTransId="{160AC8B9-3128-4628-A6C1-F05831F4FEF4}"/>
    <dgm:cxn modelId="{E0C382A9-55B0-4CF1-B33C-36055EABF2F2}" type="presOf" srcId="{507D7A33-CDB2-4006-AF80-58D6EC8AB6C6}" destId="{CD9372CB-2AFD-4044-9A9C-118A73447FB8}" srcOrd="0" destOrd="0" presId="urn:microsoft.com/office/officeart/2018/2/layout/IconVerticalSolidList"/>
    <dgm:cxn modelId="{A05F31B2-63ED-4EEE-A216-320F6ABCCBA6}" srcId="{C5A62F28-B128-4CA1-AF0A-C9834874E1DE}" destId="{84119C2C-6BBC-4F60-A3F8-9CCA6A9A78E0}" srcOrd="2" destOrd="0" parTransId="{6B0414C8-0EBC-414B-A8B1-A75AFC73D9B4}" sibTransId="{DBFF26FC-2FBB-437D-8175-3680B3192634}"/>
    <dgm:cxn modelId="{D77643C0-968E-4593-959A-3D89D8124BAA}" type="presOf" srcId="{E20C9EE3-4228-440C-AEFC-698D0519F1C9}" destId="{5ADD0189-FF16-49EF-97EF-BE14E07DECDE}" srcOrd="0" destOrd="0" presId="urn:microsoft.com/office/officeart/2018/2/layout/IconVerticalSolidList"/>
    <dgm:cxn modelId="{008DBDC0-84FF-4D59-B303-1134057D12E5}" type="presOf" srcId="{1E52C52F-6E66-4F2C-8820-529BE82E5483}" destId="{10774D08-32ED-4069-9F86-66E1B6E8D3FC}" srcOrd="0" destOrd="0" presId="urn:microsoft.com/office/officeart/2018/2/layout/IconVerticalSolidList"/>
    <dgm:cxn modelId="{939A98C8-35AE-421A-93D7-D4039CCA0629}" type="presOf" srcId="{84119C2C-6BBC-4F60-A3F8-9CCA6A9A78E0}" destId="{B0B181FC-F53C-4747-9738-218D45A9F52D}" srcOrd="0" destOrd="0" presId="urn:microsoft.com/office/officeart/2018/2/layout/IconVerticalSolidList"/>
    <dgm:cxn modelId="{C40E11CD-FB36-407E-A438-F7CBD69E3A79}" type="presOf" srcId="{C5A62F28-B128-4CA1-AF0A-C9834874E1DE}" destId="{2E3DC1E1-E305-4106-B995-ADB7D4D8BD2C}" srcOrd="0" destOrd="0" presId="urn:microsoft.com/office/officeart/2018/2/layout/IconVerticalSolidList"/>
    <dgm:cxn modelId="{1891A9CE-BF38-48CC-A197-EE50E654B3B3}" srcId="{C5A62F28-B128-4CA1-AF0A-C9834874E1DE}" destId="{1E52C52F-6E66-4F2C-8820-529BE82E5483}" srcOrd="3" destOrd="0" parTransId="{C6E7948F-62A6-44AB-9E9C-39D9FF465385}" sibTransId="{9B5B349A-E5A7-41D0-BE85-C80DA8EAC902}"/>
    <dgm:cxn modelId="{FB9FE5EC-59EF-42CD-8237-6D50ECD96865}" srcId="{C5A62F28-B128-4CA1-AF0A-C9834874E1DE}" destId="{507D7A33-CDB2-4006-AF80-58D6EC8AB6C6}" srcOrd="0" destOrd="0" parTransId="{BFA3A29D-B738-4234-A50B-314037CA6C1F}" sibTransId="{37FC7AB5-ECC5-4DAE-B4FB-1840373BB66F}"/>
    <dgm:cxn modelId="{9D9207B7-B7E1-45BB-A0CA-E6D28D20DCC1}" type="presParOf" srcId="{2E3DC1E1-E305-4106-B995-ADB7D4D8BD2C}" destId="{AA2C6C2A-3239-4E17-BB58-DCFE42E4F3FA}" srcOrd="0" destOrd="0" presId="urn:microsoft.com/office/officeart/2018/2/layout/IconVerticalSolidList"/>
    <dgm:cxn modelId="{EB2BEBE5-5D05-43FB-9E47-E35AC97018AA}" type="presParOf" srcId="{AA2C6C2A-3239-4E17-BB58-DCFE42E4F3FA}" destId="{D834DA5A-4567-473A-A523-E2B5FA4A97FD}" srcOrd="0" destOrd="0" presId="urn:microsoft.com/office/officeart/2018/2/layout/IconVerticalSolidList"/>
    <dgm:cxn modelId="{283EB273-D7C2-4098-AFCF-90353A45F3E5}" type="presParOf" srcId="{AA2C6C2A-3239-4E17-BB58-DCFE42E4F3FA}" destId="{7D098C9C-2B6A-4B13-B6AF-EB1B198E002C}" srcOrd="1" destOrd="0" presId="urn:microsoft.com/office/officeart/2018/2/layout/IconVerticalSolidList"/>
    <dgm:cxn modelId="{FA357CA1-4CCF-4A33-9771-50662A7973D6}" type="presParOf" srcId="{AA2C6C2A-3239-4E17-BB58-DCFE42E4F3FA}" destId="{559CF34C-8B3A-46B8-B759-024BB3E6C629}" srcOrd="2" destOrd="0" presId="urn:microsoft.com/office/officeart/2018/2/layout/IconVerticalSolidList"/>
    <dgm:cxn modelId="{A737FC2D-1B63-4B79-99E5-7F60A0EEE59F}" type="presParOf" srcId="{AA2C6C2A-3239-4E17-BB58-DCFE42E4F3FA}" destId="{CD9372CB-2AFD-4044-9A9C-118A73447FB8}" srcOrd="3" destOrd="0" presId="urn:microsoft.com/office/officeart/2018/2/layout/IconVerticalSolidList"/>
    <dgm:cxn modelId="{FA44490B-54A5-476D-889C-6594AE94C9CE}" type="presParOf" srcId="{2E3DC1E1-E305-4106-B995-ADB7D4D8BD2C}" destId="{501843F4-2D76-43FA-A648-77E5126C03D9}" srcOrd="1" destOrd="0" presId="urn:microsoft.com/office/officeart/2018/2/layout/IconVerticalSolidList"/>
    <dgm:cxn modelId="{13FE2194-D145-470A-A6DE-1585E5668D64}" type="presParOf" srcId="{2E3DC1E1-E305-4106-B995-ADB7D4D8BD2C}" destId="{B963B90D-65EE-48CC-945D-21A52242C078}" srcOrd="2" destOrd="0" presId="urn:microsoft.com/office/officeart/2018/2/layout/IconVerticalSolidList"/>
    <dgm:cxn modelId="{3DC8F68D-E33D-43F4-92C3-7E893D0DA840}" type="presParOf" srcId="{B963B90D-65EE-48CC-945D-21A52242C078}" destId="{37411885-65DB-4B2D-8467-23A5AC673FBE}" srcOrd="0" destOrd="0" presId="urn:microsoft.com/office/officeart/2018/2/layout/IconVerticalSolidList"/>
    <dgm:cxn modelId="{8C1E1484-0F23-49EB-AFC6-38C3D964AB29}" type="presParOf" srcId="{B963B90D-65EE-48CC-945D-21A52242C078}" destId="{4EE24166-89BE-43BB-8195-8F0664073E33}" srcOrd="1" destOrd="0" presId="urn:microsoft.com/office/officeart/2018/2/layout/IconVerticalSolidList"/>
    <dgm:cxn modelId="{6F43551D-ACC6-47AB-BE38-CFE4D7CB03C3}" type="presParOf" srcId="{B963B90D-65EE-48CC-945D-21A52242C078}" destId="{B8AC0E1F-4723-4F91-80BD-8AA616F36508}" srcOrd="2" destOrd="0" presId="urn:microsoft.com/office/officeart/2018/2/layout/IconVerticalSolidList"/>
    <dgm:cxn modelId="{A3036474-C044-420E-BA9A-059A4E0DB389}" type="presParOf" srcId="{B963B90D-65EE-48CC-945D-21A52242C078}" destId="{5ADD0189-FF16-49EF-97EF-BE14E07DECDE}" srcOrd="3" destOrd="0" presId="urn:microsoft.com/office/officeart/2018/2/layout/IconVerticalSolidList"/>
    <dgm:cxn modelId="{96A80397-6FD3-44D5-A19C-7290DDD9842D}" type="presParOf" srcId="{2E3DC1E1-E305-4106-B995-ADB7D4D8BD2C}" destId="{5795332B-0A9E-4196-A825-10A9733C2EEA}" srcOrd="3" destOrd="0" presId="urn:microsoft.com/office/officeart/2018/2/layout/IconVerticalSolidList"/>
    <dgm:cxn modelId="{A603B584-E92B-48C9-8C74-90F61F72AFB9}" type="presParOf" srcId="{2E3DC1E1-E305-4106-B995-ADB7D4D8BD2C}" destId="{B8DA668B-18B5-4D11-A9BF-15DA31048BC9}" srcOrd="4" destOrd="0" presId="urn:microsoft.com/office/officeart/2018/2/layout/IconVerticalSolidList"/>
    <dgm:cxn modelId="{D7A5CC60-8DC2-4058-9C5F-6FC7AF84E143}" type="presParOf" srcId="{B8DA668B-18B5-4D11-A9BF-15DA31048BC9}" destId="{EC097EA2-4D22-4324-A2E1-5D3483AC2D0F}" srcOrd="0" destOrd="0" presId="urn:microsoft.com/office/officeart/2018/2/layout/IconVerticalSolidList"/>
    <dgm:cxn modelId="{0C55B322-7D66-40D5-B0D6-998700D6AA6D}" type="presParOf" srcId="{B8DA668B-18B5-4D11-A9BF-15DA31048BC9}" destId="{09D16838-CC95-447D-B5A3-282534073F94}" srcOrd="1" destOrd="0" presId="urn:microsoft.com/office/officeart/2018/2/layout/IconVerticalSolidList"/>
    <dgm:cxn modelId="{AE342EB4-AF0C-4E4A-9F73-2D38F5BCA1C1}" type="presParOf" srcId="{B8DA668B-18B5-4D11-A9BF-15DA31048BC9}" destId="{BA7ED713-8400-4A52-8194-F48F112B1AA0}" srcOrd="2" destOrd="0" presId="urn:microsoft.com/office/officeart/2018/2/layout/IconVerticalSolidList"/>
    <dgm:cxn modelId="{1B18162C-2ABD-4C60-BFBF-E62DE240C1E0}" type="presParOf" srcId="{B8DA668B-18B5-4D11-A9BF-15DA31048BC9}" destId="{B0B181FC-F53C-4747-9738-218D45A9F52D}" srcOrd="3" destOrd="0" presId="urn:microsoft.com/office/officeart/2018/2/layout/IconVerticalSolidList"/>
    <dgm:cxn modelId="{22F66E62-9EE1-4454-83D7-0CD4A3980ED8}" type="presParOf" srcId="{2E3DC1E1-E305-4106-B995-ADB7D4D8BD2C}" destId="{41BD6728-0C5E-4513-A366-EF1610AA5FAF}" srcOrd="5" destOrd="0" presId="urn:microsoft.com/office/officeart/2018/2/layout/IconVerticalSolidList"/>
    <dgm:cxn modelId="{614AB06F-BDAC-4FD9-895C-61A7B041B4DC}" type="presParOf" srcId="{2E3DC1E1-E305-4106-B995-ADB7D4D8BD2C}" destId="{85365A2E-8466-4B89-BCDA-6602ABCA6CF8}" srcOrd="6" destOrd="0" presId="urn:microsoft.com/office/officeart/2018/2/layout/IconVerticalSolidList"/>
    <dgm:cxn modelId="{E2A9C02A-DFC3-4F4B-AB73-92EC88D60A68}" type="presParOf" srcId="{85365A2E-8466-4B89-BCDA-6602ABCA6CF8}" destId="{589D9A3D-168D-4261-9B9C-EE7A0175A559}" srcOrd="0" destOrd="0" presId="urn:microsoft.com/office/officeart/2018/2/layout/IconVerticalSolidList"/>
    <dgm:cxn modelId="{9C75DAC9-6E49-4460-9668-2DECDF987569}" type="presParOf" srcId="{85365A2E-8466-4B89-BCDA-6602ABCA6CF8}" destId="{26F1336F-E426-4EAA-B590-45A735CF8EFF}" srcOrd="1" destOrd="0" presId="urn:microsoft.com/office/officeart/2018/2/layout/IconVerticalSolidList"/>
    <dgm:cxn modelId="{A340521A-9DB2-4936-A9E4-D4F6F7E88350}" type="presParOf" srcId="{85365A2E-8466-4B89-BCDA-6602ABCA6CF8}" destId="{799CB11A-1BF3-43AA-A7F6-0D7AA8CC6119}" srcOrd="2" destOrd="0" presId="urn:microsoft.com/office/officeart/2018/2/layout/IconVerticalSolidList"/>
    <dgm:cxn modelId="{6660D614-3978-48E1-8BF7-782ECBFF8B80}" type="presParOf" srcId="{85365A2E-8466-4B89-BCDA-6602ABCA6CF8}" destId="{10774D08-32ED-4069-9F86-66E1B6E8D3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3AFB00-F6CB-4549-B7D6-235BE5DE8A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1149BC-B481-431B-B023-4D099704EF8D}">
      <dgm:prSet/>
      <dgm:spPr/>
      <dgm:t>
        <a:bodyPr/>
        <a:lstStyle/>
        <a:p>
          <a:r>
            <a:rPr lang="pt-PT"/>
            <a:t>CMVMC é de 2,80€/litro </a:t>
          </a:r>
          <a:endParaRPr lang="en-US"/>
        </a:p>
      </dgm:t>
    </dgm:pt>
    <dgm:pt modelId="{DDC8D867-42AE-4A25-97E8-DD37FB124330}" type="parTrans" cxnId="{E2D93D8E-47BB-48F7-A911-87C208B2872F}">
      <dgm:prSet/>
      <dgm:spPr/>
      <dgm:t>
        <a:bodyPr/>
        <a:lstStyle/>
        <a:p>
          <a:endParaRPr lang="en-US"/>
        </a:p>
      </dgm:t>
    </dgm:pt>
    <dgm:pt modelId="{8A2B500D-465D-4EE3-B4C5-A11C0F64E4F9}" type="sibTrans" cxnId="{E2D93D8E-47BB-48F7-A911-87C208B2872F}">
      <dgm:prSet/>
      <dgm:spPr/>
      <dgm:t>
        <a:bodyPr/>
        <a:lstStyle/>
        <a:p>
          <a:endParaRPr lang="en-US"/>
        </a:p>
      </dgm:t>
    </dgm:pt>
    <dgm:pt modelId="{0B50E768-B9C4-4B2B-827B-956194D26F84}">
      <dgm:prSet/>
      <dgm:spPr/>
      <dgm:t>
        <a:bodyPr/>
        <a:lstStyle/>
        <a:p>
          <a:r>
            <a:rPr lang="pt-PT"/>
            <a:t>Preço de Venda é de 6,70€/litro </a:t>
          </a:r>
          <a:endParaRPr lang="en-US"/>
        </a:p>
      </dgm:t>
    </dgm:pt>
    <dgm:pt modelId="{BBEAECB1-C95A-4C64-BB39-F8A5713064B2}" type="parTrans" cxnId="{6FBE09ED-AAC7-4786-834C-73F5379CE182}">
      <dgm:prSet/>
      <dgm:spPr/>
      <dgm:t>
        <a:bodyPr/>
        <a:lstStyle/>
        <a:p>
          <a:endParaRPr lang="en-US"/>
        </a:p>
      </dgm:t>
    </dgm:pt>
    <dgm:pt modelId="{6D7F8708-80A5-44DD-86C3-F0CAC518EC8E}" type="sibTrans" cxnId="{6FBE09ED-AAC7-4786-834C-73F5379CE182}">
      <dgm:prSet/>
      <dgm:spPr/>
      <dgm:t>
        <a:bodyPr/>
        <a:lstStyle/>
        <a:p>
          <a:endParaRPr lang="en-US"/>
        </a:p>
      </dgm:t>
    </dgm:pt>
    <dgm:pt modelId="{D7427AEC-50B9-4F6D-A834-5E3227725C61}">
      <dgm:prSet/>
      <dgm:spPr/>
      <dgm:t>
        <a:bodyPr/>
        <a:lstStyle/>
        <a:p>
          <a:r>
            <a:rPr lang="pt-PT"/>
            <a:t>2,23€ a garrafa, o que fica ligeiramente abaixo dos valores da concorrência </a:t>
          </a:r>
          <a:endParaRPr lang="en-US"/>
        </a:p>
      </dgm:t>
    </dgm:pt>
    <dgm:pt modelId="{524D373F-C68D-4CF7-A879-C15078B738E1}" type="parTrans" cxnId="{4D202296-0204-45EB-BAB5-6E4783527178}">
      <dgm:prSet/>
      <dgm:spPr/>
      <dgm:t>
        <a:bodyPr/>
        <a:lstStyle/>
        <a:p>
          <a:endParaRPr lang="en-US"/>
        </a:p>
      </dgm:t>
    </dgm:pt>
    <dgm:pt modelId="{385797F2-B933-4BED-B629-67D6B0B4A076}" type="sibTrans" cxnId="{4D202296-0204-45EB-BAB5-6E4783527178}">
      <dgm:prSet/>
      <dgm:spPr/>
      <dgm:t>
        <a:bodyPr/>
        <a:lstStyle/>
        <a:p>
          <a:endParaRPr lang="en-US"/>
        </a:p>
      </dgm:t>
    </dgm:pt>
    <dgm:pt modelId="{A6D85F5C-A27F-46FB-B7AD-5048F31FFF44}">
      <dgm:prSet/>
      <dgm:spPr/>
      <dgm:t>
        <a:bodyPr/>
        <a:lstStyle/>
        <a:p>
          <a:r>
            <a:rPr lang="pt-PT"/>
            <a:t>Margem de lucro de 160%</a:t>
          </a:r>
          <a:endParaRPr lang="en-US"/>
        </a:p>
      </dgm:t>
    </dgm:pt>
    <dgm:pt modelId="{0339185E-FD27-42DE-8DAF-5338FCCE874C}" type="parTrans" cxnId="{ADB1AD42-94BA-4C99-BFB5-354534FFA5E8}">
      <dgm:prSet/>
      <dgm:spPr/>
      <dgm:t>
        <a:bodyPr/>
        <a:lstStyle/>
        <a:p>
          <a:endParaRPr lang="en-US"/>
        </a:p>
      </dgm:t>
    </dgm:pt>
    <dgm:pt modelId="{502233A1-0B9E-4916-AF06-1102E1FF6FEF}" type="sibTrans" cxnId="{ADB1AD42-94BA-4C99-BFB5-354534FFA5E8}">
      <dgm:prSet/>
      <dgm:spPr/>
      <dgm:t>
        <a:bodyPr/>
        <a:lstStyle/>
        <a:p>
          <a:endParaRPr lang="en-US"/>
        </a:p>
      </dgm:t>
    </dgm:pt>
    <dgm:pt modelId="{7EADE93F-341C-40BD-A4C3-76A2AA7CFBA2}" type="pres">
      <dgm:prSet presAssocID="{CD3AFB00-F6CB-4549-B7D6-235BE5DE8A99}" presName="linear" presStyleCnt="0">
        <dgm:presLayoutVars>
          <dgm:animLvl val="lvl"/>
          <dgm:resizeHandles val="exact"/>
        </dgm:presLayoutVars>
      </dgm:prSet>
      <dgm:spPr/>
    </dgm:pt>
    <dgm:pt modelId="{1E3776FE-7798-49BE-A213-A48D9C68D5A3}" type="pres">
      <dgm:prSet presAssocID="{DD1149BC-B481-431B-B023-4D099704EF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60C471-4CF3-4EB5-AC7D-55D62E8948B8}" type="pres">
      <dgm:prSet presAssocID="{8A2B500D-465D-4EE3-B4C5-A11C0F64E4F9}" presName="spacer" presStyleCnt="0"/>
      <dgm:spPr/>
    </dgm:pt>
    <dgm:pt modelId="{0DE08132-F0C4-4E75-BB01-9EB8A32FD6B2}" type="pres">
      <dgm:prSet presAssocID="{0B50E768-B9C4-4B2B-827B-956194D26F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755D10-2549-4321-8433-83503DDF09B3}" type="pres">
      <dgm:prSet presAssocID="{6D7F8708-80A5-44DD-86C3-F0CAC518EC8E}" presName="spacer" presStyleCnt="0"/>
      <dgm:spPr/>
    </dgm:pt>
    <dgm:pt modelId="{AE296769-41A1-4A15-9077-DC50B685C1D4}" type="pres">
      <dgm:prSet presAssocID="{D7427AEC-50B9-4F6D-A834-5E3227725C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1B1843-5840-4002-AB2C-187EB6A02F23}" type="pres">
      <dgm:prSet presAssocID="{385797F2-B933-4BED-B629-67D6B0B4A076}" presName="spacer" presStyleCnt="0"/>
      <dgm:spPr/>
    </dgm:pt>
    <dgm:pt modelId="{941B36FB-5836-4466-95BF-EC06739A0D67}" type="pres">
      <dgm:prSet presAssocID="{A6D85F5C-A27F-46FB-B7AD-5048F31FFF4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902F0B-E8E6-4511-90B2-2BED21CAA1D2}" type="presOf" srcId="{0B50E768-B9C4-4B2B-827B-956194D26F84}" destId="{0DE08132-F0C4-4E75-BB01-9EB8A32FD6B2}" srcOrd="0" destOrd="0" presId="urn:microsoft.com/office/officeart/2005/8/layout/vList2"/>
    <dgm:cxn modelId="{ADB1AD42-94BA-4C99-BFB5-354534FFA5E8}" srcId="{CD3AFB00-F6CB-4549-B7D6-235BE5DE8A99}" destId="{A6D85F5C-A27F-46FB-B7AD-5048F31FFF44}" srcOrd="3" destOrd="0" parTransId="{0339185E-FD27-42DE-8DAF-5338FCCE874C}" sibTransId="{502233A1-0B9E-4916-AF06-1102E1FF6FEF}"/>
    <dgm:cxn modelId="{3954ED64-7637-4D14-AD9B-2B022ECE3443}" type="presOf" srcId="{D7427AEC-50B9-4F6D-A834-5E3227725C61}" destId="{AE296769-41A1-4A15-9077-DC50B685C1D4}" srcOrd="0" destOrd="0" presId="urn:microsoft.com/office/officeart/2005/8/layout/vList2"/>
    <dgm:cxn modelId="{C9F9DA52-2FCE-4697-B406-8D581C22E158}" type="presOf" srcId="{CD3AFB00-F6CB-4549-B7D6-235BE5DE8A99}" destId="{7EADE93F-341C-40BD-A4C3-76A2AA7CFBA2}" srcOrd="0" destOrd="0" presId="urn:microsoft.com/office/officeart/2005/8/layout/vList2"/>
    <dgm:cxn modelId="{E2D93D8E-47BB-48F7-A911-87C208B2872F}" srcId="{CD3AFB00-F6CB-4549-B7D6-235BE5DE8A99}" destId="{DD1149BC-B481-431B-B023-4D099704EF8D}" srcOrd="0" destOrd="0" parTransId="{DDC8D867-42AE-4A25-97E8-DD37FB124330}" sibTransId="{8A2B500D-465D-4EE3-B4C5-A11C0F64E4F9}"/>
    <dgm:cxn modelId="{4D202296-0204-45EB-BAB5-6E4783527178}" srcId="{CD3AFB00-F6CB-4549-B7D6-235BE5DE8A99}" destId="{D7427AEC-50B9-4F6D-A834-5E3227725C61}" srcOrd="2" destOrd="0" parTransId="{524D373F-C68D-4CF7-A879-C15078B738E1}" sibTransId="{385797F2-B933-4BED-B629-67D6B0B4A076}"/>
    <dgm:cxn modelId="{5B37D8A1-AFC6-4BBD-9FC1-F4EFB24AFA3C}" type="presOf" srcId="{A6D85F5C-A27F-46FB-B7AD-5048F31FFF44}" destId="{941B36FB-5836-4466-95BF-EC06739A0D67}" srcOrd="0" destOrd="0" presId="urn:microsoft.com/office/officeart/2005/8/layout/vList2"/>
    <dgm:cxn modelId="{C54CAFCE-08B1-48B7-AEA1-F97F256A1E25}" type="presOf" srcId="{DD1149BC-B481-431B-B023-4D099704EF8D}" destId="{1E3776FE-7798-49BE-A213-A48D9C68D5A3}" srcOrd="0" destOrd="0" presId="urn:microsoft.com/office/officeart/2005/8/layout/vList2"/>
    <dgm:cxn modelId="{6FBE09ED-AAC7-4786-834C-73F5379CE182}" srcId="{CD3AFB00-F6CB-4549-B7D6-235BE5DE8A99}" destId="{0B50E768-B9C4-4B2B-827B-956194D26F84}" srcOrd="1" destOrd="0" parTransId="{BBEAECB1-C95A-4C64-BB39-F8A5713064B2}" sibTransId="{6D7F8708-80A5-44DD-86C3-F0CAC518EC8E}"/>
    <dgm:cxn modelId="{C301F95D-854F-4BC3-B066-4F7ECDE29292}" type="presParOf" srcId="{7EADE93F-341C-40BD-A4C3-76A2AA7CFBA2}" destId="{1E3776FE-7798-49BE-A213-A48D9C68D5A3}" srcOrd="0" destOrd="0" presId="urn:microsoft.com/office/officeart/2005/8/layout/vList2"/>
    <dgm:cxn modelId="{C9E03F48-019B-4A37-83B8-ABAB7DA1C137}" type="presParOf" srcId="{7EADE93F-341C-40BD-A4C3-76A2AA7CFBA2}" destId="{5660C471-4CF3-4EB5-AC7D-55D62E8948B8}" srcOrd="1" destOrd="0" presId="urn:microsoft.com/office/officeart/2005/8/layout/vList2"/>
    <dgm:cxn modelId="{7291E482-FD85-4891-A03A-869E3B0434C6}" type="presParOf" srcId="{7EADE93F-341C-40BD-A4C3-76A2AA7CFBA2}" destId="{0DE08132-F0C4-4E75-BB01-9EB8A32FD6B2}" srcOrd="2" destOrd="0" presId="urn:microsoft.com/office/officeart/2005/8/layout/vList2"/>
    <dgm:cxn modelId="{6A083A98-D434-4691-9F09-B365C89F05C3}" type="presParOf" srcId="{7EADE93F-341C-40BD-A4C3-76A2AA7CFBA2}" destId="{64755D10-2549-4321-8433-83503DDF09B3}" srcOrd="3" destOrd="0" presId="urn:microsoft.com/office/officeart/2005/8/layout/vList2"/>
    <dgm:cxn modelId="{01E2966E-9009-42F2-B867-DE72ECF91612}" type="presParOf" srcId="{7EADE93F-341C-40BD-A4C3-76A2AA7CFBA2}" destId="{AE296769-41A1-4A15-9077-DC50B685C1D4}" srcOrd="4" destOrd="0" presId="urn:microsoft.com/office/officeart/2005/8/layout/vList2"/>
    <dgm:cxn modelId="{0A6FD0FC-C20B-4AAE-974A-743CEAC1B1A7}" type="presParOf" srcId="{7EADE93F-341C-40BD-A4C3-76A2AA7CFBA2}" destId="{D71B1843-5840-4002-AB2C-187EB6A02F23}" srcOrd="5" destOrd="0" presId="urn:microsoft.com/office/officeart/2005/8/layout/vList2"/>
    <dgm:cxn modelId="{2DA3BDF1-8678-4C25-BC2E-9D11C7A9179E}" type="presParOf" srcId="{7EADE93F-341C-40BD-A4C3-76A2AA7CFBA2}" destId="{941B36FB-5836-4466-95BF-EC06739A0D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45B2A-4B89-413B-94B4-4C1CC1BCBB2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7F236F-744B-4911-A9A2-5DFAA9E8B7B7}">
      <dgm:prSet/>
      <dgm:spPr/>
      <dgm:t>
        <a:bodyPr/>
        <a:lstStyle/>
        <a:p>
          <a:r>
            <a:rPr lang="pt-PT"/>
            <a:t>Criação de um produto que tem por base uma produção de excelência.</a:t>
          </a:r>
          <a:endParaRPr lang="en-US"/>
        </a:p>
      </dgm:t>
    </dgm:pt>
    <dgm:pt modelId="{B125C3ED-363F-4BA4-89B8-108A64868942}" type="parTrans" cxnId="{9C9B2B4A-18C9-463E-8326-54BC4BFCBD0F}">
      <dgm:prSet/>
      <dgm:spPr/>
      <dgm:t>
        <a:bodyPr/>
        <a:lstStyle/>
        <a:p>
          <a:endParaRPr lang="en-US"/>
        </a:p>
      </dgm:t>
    </dgm:pt>
    <dgm:pt modelId="{C8399EF8-6031-46B4-8A20-EA825DA090AF}" type="sibTrans" cxnId="{9C9B2B4A-18C9-463E-8326-54BC4BFCBD0F}">
      <dgm:prSet/>
      <dgm:spPr/>
      <dgm:t>
        <a:bodyPr/>
        <a:lstStyle/>
        <a:p>
          <a:endParaRPr lang="en-US"/>
        </a:p>
      </dgm:t>
    </dgm:pt>
    <dgm:pt modelId="{B7E2023B-728B-43FC-BBAE-E35CDB2A5C40}">
      <dgm:prSet/>
      <dgm:spPr/>
      <dgm:t>
        <a:bodyPr/>
        <a:lstStyle/>
        <a:p>
          <a:r>
            <a:rPr lang="pt-PT" dirty="0"/>
            <a:t>Devido ao contínuo crescimento da procura deste produto no mercado nacional, acreditamos que ainda exista espaço para a criação de um produto de qualidade. </a:t>
          </a:r>
          <a:endParaRPr lang="en-US" dirty="0"/>
        </a:p>
      </dgm:t>
    </dgm:pt>
    <dgm:pt modelId="{6E18C3D8-E978-46BD-9BB0-37E32FD0815E}" type="parTrans" cxnId="{2AB06BF6-AFA0-497D-9591-A07FEB645104}">
      <dgm:prSet/>
      <dgm:spPr/>
      <dgm:t>
        <a:bodyPr/>
        <a:lstStyle/>
        <a:p>
          <a:endParaRPr lang="en-US"/>
        </a:p>
      </dgm:t>
    </dgm:pt>
    <dgm:pt modelId="{54CD0D0E-5B15-4ED2-9926-3FFD69BF1A9E}" type="sibTrans" cxnId="{2AB06BF6-AFA0-497D-9591-A07FEB645104}">
      <dgm:prSet/>
      <dgm:spPr/>
      <dgm:t>
        <a:bodyPr/>
        <a:lstStyle/>
        <a:p>
          <a:endParaRPr lang="en-US"/>
        </a:p>
      </dgm:t>
    </dgm:pt>
    <dgm:pt modelId="{2B5E9AAD-3EF7-4838-9845-557983250987}">
      <dgm:prSet/>
      <dgm:spPr/>
      <dgm:t>
        <a:bodyPr/>
        <a:lstStyle/>
        <a:p>
          <a:r>
            <a:rPr lang="pt-PT" dirty="0"/>
            <a:t>O nosso produto irá dar resposta a clientes que procurem uma cerveja artesanal de excelência, assim como, bares e cafés que pretendam uma relação de confiança e proximidade com o produtor. </a:t>
          </a:r>
          <a:endParaRPr lang="en-US" dirty="0"/>
        </a:p>
      </dgm:t>
    </dgm:pt>
    <dgm:pt modelId="{D3C6CCC5-ECB6-4201-B8C5-D763C7C26745}" type="parTrans" cxnId="{37CD5F38-693A-47B8-8210-296397D1864B}">
      <dgm:prSet/>
      <dgm:spPr/>
      <dgm:t>
        <a:bodyPr/>
        <a:lstStyle/>
        <a:p>
          <a:endParaRPr lang="en-US"/>
        </a:p>
      </dgm:t>
    </dgm:pt>
    <dgm:pt modelId="{C40945F8-A92D-4890-807A-F85EABF99866}" type="sibTrans" cxnId="{37CD5F38-693A-47B8-8210-296397D1864B}">
      <dgm:prSet/>
      <dgm:spPr/>
      <dgm:t>
        <a:bodyPr/>
        <a:lstStyle/>
        <a:p>
          <a:endParaRPr lang="en-US"/>
        </a:p>
      </dgm:t>
    </dgm:pt>
    <dgm:pt modelId="{5B0D6134-F43C-425F-B967-1F3B9CFABEE9}">
      <dgm:prSet/>
      <dgm:spPr/>
      <dgm:t>
        <a:bodyPr/>
        <a:lstStyle/>
        <a:p>
          <a:r>
            <a:rPr lang="pt-PT" dirty="0"/>
            <a:t>A retenção de clientes irá acontecer com a consequente manutenção da nossa qualidade, questionando os nossos clientes sobre o produto e mantendo essa estreita ligação.</a:t>
          </a:r>
          <a:endParaRPr lang="en-US" dirty="0"/>
        </a:p>
      </dgm:t>
    </dgm:pt>
    <dgm:pt modelId="{520596F7-16CC-4199-A31B-9FDAB3B594D3}" type="parTrans" cxnId="{1C537B7E-3CCA-4213-897D-C9406433789B}">
      <dgm:prSet/>
      <dgm:spPr/>
      <dgm:t>
        <a:bodyPr/>
        <a:lstStyle/>
        <a:p>
          <a:endParaRPr lang="en-US"/>
        </a:p>
      </dgm:t>
    </dgm:pt>
    <dgm:pt modelId="{E2680763-5C27-4025-A07C-B3D66E390713}" type="sibTrans" cxnId="{1C537B7E-3CCA-4213-897D-C9406433789B}">
      <dgm:prSet/>
      <dgm:spPr/>
      <dgm:t>
        <a:bodyPr/>
        <a:lstStyle/>
        <a:p>
          <a:endParaRPr lang="en-US"/>
        </a:p>
      </dgm:t>
    </dgm:pt>
    <dgm:pt modelId="{B8E544BB-1D99-41C2-AF58-1B7AD1DAE0CF}" type="pres">
      <dgm:prSet presAssocID="{CF045B2A-4B89-413B-94B4-4C1CC1BCBB27}" presName="linear" presStyleCnt="0">
        <dgm:presLayoutVars>
          <dgm:animLvl val="lvl"/>
          <dgm:resizeHandles val="exact"/>
        </dgm:presLayoutVars>
      </dgm:prSet>
      <dgm:spPr/>
    </dgm:pt>
    <dgm:pt modelId="{8FF6E5F5-1DCF-4894-8F9E-449895C42593}" type="pres">
      <dgm:prSet presAssocID="{947F236F-744B-4911-A9A2-5DFAA9E8B7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FB0111-D7C9-4C8E-BA39-546F6ED3E235}" type="pres">
      <dgm:prSet presAssocID="{C8399EF8-6031-46B4-8A20-EA825DA090AF}" presName="spacer" presStyleCnt="0"/>
      <dgm:spPr/>
    </dgm:pt>
    <dgm:pt modelId="{D1768401-0611-411E-9300-E2381C8431C6}" type="pres">
      <dgm:prSet presAssocID="{B7E2023B-728B-43FC-BBAE-E35CDB2A5C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1A152C-B277-4F36-A8B7-781149E41227}" type="pres">
      <dgm:prSet presAssocID="{54CD0D0E-5B15-4ED2-9926-3FFD69BF1A9E}" presName="spacer" presStyleCnt="0"/>
      <dgm:spPr/>
    </dgm:pt>
    <dgm:pt modelId="{87F8C8BB-E920-44F8-8A4C-6DB469F95424}" type="pres">
      <dgm:prSet presAssocID="{2B5E9AAD-3EF7-4838-9845-5579832509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5D43EA-F4A8-45E0-B9DC-79CD94D40B8D}" type="pres">
      <dgm:prSet presAssocID="{C40945F8-A92D-4890-807A-F85EABF99866}" presName="spacer" presStyleCnt="0"/>
      <dgm:spPr/>
    </dgm:pt>
    <dgm:pt modelId="{41216D17-5818-4200-A93D-580287EC2CEE}" type="pres">
      <dgm:prSet presAssocID="{5B0D6134-F43C-425F-B967-1F3B9CFABE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ACB001-3D25-42FD-B6AB-E07FCD91C2D6}" type="presOf" srcId="{B7E2023B-728B-43FC-BBAE-E35CDB2A5C40}" destId="{D1768401-0611-411E-9300-E2381C8431C6}" srcOrd="0" destOrd="0" presId="urn:microsoft.com/office/officeart/2005/8/layout/vList2"/>
    <dgm:cxn modelId="{37CD5F38-693A-47B8-8210-296397D1864B}" srcId="{CF045B2A-4B89-413B-94B4-4C1CC1BCBB27}" destId="{2B5E9AAD-3EF7-4838-9845-557983250987}" srcOrd="2" destOrd="0" parTransId="{D3C6CCC5-ECB6-4201-B8C5-D763C7C26745}" sibTransId="{C40945F8-A92D-4890-807A-F85EABF99866}"/>
    <dgm:cxn modelId="{832C9569-BE5A-48A7-81ED-26414E4787E4}" type="presOf" srcId="{947F236F-744B-4911-A9A2-5DFAA9E8B7B7}" destId="{8FF6E5F5-1DCF-4894-8F9E-449895C42593}" srcOrd="0" destOrd="0" presId="urn:microsoft.com/office/officeart/2005/8/layout/vList2"/>
    <dgm:cxn modelId="{9C9B2B4A-18C9-463E-8326-54BC4BFCBD0F}" srcId="{CF045B2A-4B89-413B-94B4-4C1CC1BCBB27}" destId="{947F236F-744B-4911-A9A2-5DFAA9E8B7B7}" srcOrd="0" destOrd="0" parTransId="{B125C3ED-363F-4BA4-89B8-108A64868942}" sibTransId="{C8399EF8-6031-46B4-8A20-EA825DA090AF}"/>
    <dgm:cxn modelId="{1C537B7E-3CCA-4213-897D-C9406433789B}" srcId="{CF045B2A-4B89-413B-94B4-4C1CC1BCBB27}" destId="{5B0D6134-F43C-425F-B967-1F3B9CFABEE9}" srcOrd="3" destOrd="0" parTransId="{520596F7-16CC-4199-A31B-9FDAB3B594D3}" sibTransId="{E2680763-5C27-4025-A07C-B3D66E390713}"/>
    <dgm:cxn modelId="{11D1E782-775A-490F-A80F-80985AFCC5BE}" type="presOf" srcId="{2B5E9AAD-3EF7-4838-9845-557983250987}" destId="{87F8C8BB-E920-44F8-8A4C-6DB469F95424}" srcOrd="0" destOrd="0" presId="urn:microsoft.com/office/officeart/2005/8/layout/vList2"/>
    <dgm:cxn modelId="{4FDE728C-430E-4EEA-9994-DDFE81C1730B}" type="presOf" srcId="{CF045B2A-4B89-413B-94B4-4C1CC1BCBB27}" destId="{B8E544BB-1D99-41C2-AF58-1B7AD1DAE0CF}" srcOrd="0" destOrd="0" presId="urn:microsoft.com/office/officeart/2005/8/layout/vList2"/>
    <dgm:cxn modelId="{D6810AF6-E590-461C-8AEE-BBCFAD381714}" type="presOf" srcId="{5B0D6134-F43C-425F-B967-1F3B9CFABEE9}" destId="{41216D17-5818-4200-A93D-580287EC2CEE}" srcOrd="0" destOrd="0" presId="urn:microsoft.com/office/officeart/2005/8/layout/vList2"/>
    <dgm:cxn modelId="{2AB06BF6-AFA0-497D-9591-A07FEB645104}" srcId="{CF045B2A-4B89-413B-94B4-4C1CC1BCBB27}" destId="{B7E2023B-728B-43FC-BBAE-E35CDB2A5C40}" srcOrd="1" destOrd="0" parTransId="{6E18C3D8-E978-46BD-9BB0-37E32FD0815E}" sibTransId="{54CD0D0E-5B15-4ED2-9926-3FFD69BF1A9E}"/>
    <dgm:cxn modelId="{04691E90-CF4B-40FB-A8A5-5E6FFD9F0EA4}" type="presParOf" srcId="{B8E544BB-1D99-41C2-AF58-1B7AD1DAE0CF}" destId="{8FF6E5F5-1DCF-4894-8F9E-449895C42593}" srcOrd="0" destOrd="0" presId="urn:microsoft.com/office/officeart/2005/8/layout/vList2"/>
    <dgm:cxn modelId="{BD92E489-6EF4-4FC3-8C2D-D22689323C9E}" type="presParOf" srcId="{B8E544BB-1D99-41C2-AF58-1B7AD1DAE0CF}" destId="{44FB0111-D7C9-4C8E-BA39-546F6ED3E235}" srcOrd="1" destOrd="0" presId="urn:microsoft.com/office/officeart/2005/8/layout/vList2"/>
    <dgm:cxn modelId="{9D5A717E-E60D-43D5-9145-0AB83C45481B}" type="presParOf" srcId="{B8E544BB-1D99-41C2-AF58-1B7AD1DAE0CF}" destId="{D1768401-0611-411E-9300-E2381C8431C6}" srcOrd="2" destOrd="0" presId="urn:microsoft.com/office/officeart/2005/8/layout/vList2"/>
    <dgm:cxn modelId="{20CDF373-C3CA-4B63-8279-F4D8BB0A9140}" type="presParOf" srcId="{B8E544BB-1D99-41C2-AF58-1B7AD1DAE0CF}" destId="{1A1A152C-B277-4F36-A8B7-781149E41227}" srcOrd="3" destOrd="0" presId="urn:microsoft.com/office/officeart/2005/8/layout/vList2"/>
    <dgm:cxn modelId="{50A6D8D7-96BF-428A-93CA-8E39208ABD77}" type="presParOf" srcId="{B8E544BB-1D99-41C2-AF58-1B7AD1DAE0CF}" destId="{87F8C8BB-E920-44F8-8A4C-6DB469F95424}" srcOrd="4" destOrd="0" presId="urn:microsoft.com/office/officeart/2005/8/layout/vList2"/>
    <dgm:cxn modelId="{8CBFE694-DB4D-47CA-862E-136E4031AFCB}" type="presParOf" srcId="{B8E544BB-1D99-41C2-AF58-1B7AD1DAE0CF}" destId="{6E5D43EA-F4A8-45E0-B9DC-79CD94D40B8D}" srcOrd="5" destOrd="0" presId="urn:microsoft.com/office/officeart/2005/8/layout/vList2"/>
    <dgm:cxn modelId="{18CCD2CE-6FB2-49AC-91CB-47497F3714A5}" type="presParOf" srcId="{B8E544BB-1D99-41C2-AF58-1B7AD1DAE0CF}" destId="{41216D17-5818-4200-A93D-580287EC2C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F24EA8-9D5B-4F14-8153-CAC9C16C79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FAB509-C1C4-4503-80AF-1EC1772657FA}">
      <dgm:prSet/>
      <dgm:spPr/>
      <dgm:t>
        <a:bodyPr/>
        <a:lstStyle/>
        <a:p>
          <a:r>
            <a:rPr lang="pt-PT"/>
            <a:t>Canal Direto</a:t>
          </a:r>
          <a:endParaRPr lang="en-US"/>
        </a:p>
      </dgm:t>
    </dgm:pt>
    <dgm:pt modelId="{BBB6672A-B39D-40DF-9063-7987D548148E}" type="parTrans" cxnId="{FEEA3F76-14F4-47B3-B76B-5475DF10C511}">
      <dgm:prSet/>
      <dgm:spPr/>
      <dgm:t>
        <a:bodyPr/>
        <a:lstStyle/>
        <a:p>
          <a:endParaRPr lang="en-US"/>
        </a:p>
      </dgm:t>
    </dgm:pt>
    <dgm:pt modelId="{A279CBE3-C9BB-4D6C-B7B1-6CE46C8943A6}" type="sibTrans" cxnId="{FEEA3F76-14F4-47B3-B76B-5475DF10C511}">
      <dgm:prSet/>
      <dgm:spPr/>
      <dgm:t>
        <a:bodyPr/>
        <a:lstStyle/>
        <a:p>
          <a:endParaRPr lang="en-US"/>
        </a:p>
      </dgm:t>
    </dgm:pt>
    <dgm:pt modelId="{F5E5B98E-474A-4D98-B7B6-8D2220FBEC0A}">
      <dgm:prSet/>
      <dgm:spPr/>
      <dgm:t>
        <a:bodyPr/>
        <a:lstStyle/>
        <a:p>
          <a:r>
            <a:rPr lang="pt-PT"/>
            <a:t>Canal Indireto curto</a:t>
          </a:r>
          <a:endParaRPr lang="en-US"/>
        </a:p>
      </dgm:t>
    </dgm:pt>
    <dgm:pt modelId="{CEF02A82-319D-4886-8FBA-B378320D81CC}" type="parTrans" cxnId="{3BE8F445-9128-46CF-B383-89CFEE62CD40}">
      <dgm:prSet/>
      <dgm:spPr/>
      <dgm:t>
        <a:bodyPr/>
        <a:lstStyle/>
        <a:p>
          <a:endParaRPr lang="en-US"/>
        </a:p>
      </dgm:t>
    </dgm:pt>
    <dgm:pt modelId="{BB7560A9-2E22-4ED3-944C-4A393EA86EDC}" type="sibTrans" cxnId="{3BE8F445-9128-46CF-B383-89CFEE62CD40}">
      <dgm:prSet/>
      <dgm:spPr/>
      <dgm:t>
        <a:bodyPr/>
        <a:lstStyle/>
        <a:p>
          <a:endParaRPr lang="en-US"/>
        </a:p>
      </dgm:t>
    </dgm:pt>
    <dgm:pt modelId="{0C0F8C3A-1E60-4D59-864F-38E53B4A223D}" type="pres">
      <dgm:prSet presAssocID="{AEF24EA8-9D5B-4F14-8153-CAC9C16C797D}" presName="root" presStyleCnt="0">
        <dgm:presLayoutVars>
          <dgm:dir/>
          <dgm:resizeHandles val="exact"/>
        </dgm:presLayoutVars>
      </dgm:prSet>
      <dgm:spPr/>
    </dgm:pt>
    <dgm:pt modelId="{88AEBB27-38DC-4085-A1B1-F9BB6FC31C00}" type="pres">
      <dgm:prSet presAssocID="{31FAB509-C1C4-4503-80AF-1EC1772657FA}" presName="compNode" presStyleCnt="0"/>
      <dgm:spPr/>
    </dgm:pt>
    <dgm:pt modelId="{DA41B7AD-9855-4807-A9C7-6BA7AC39533B}" type="pres">
      <dgm:prSet presAssocID="{31FAB509-C1C4-4503-80AF-1EC1772657FA}" presName="bgRect" presStyleLbl="bgShp" presStyleIdx="0" presStyleCnt="2"/>
      <dgm:spPr/>
    </dgm:pt>
    <dgm:pt modelId="{04FBE28E-61A5-450C-A307-50B6E52BF8F2}" type="pres">
      <dgm:prSet presAssocID="{31FAB509-C1C4-4503-80AF-1EC1772657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9ADD2582-A597-4777-881E-3220D636AA8E}" type="pres">
      <dgm:prSet presAssocID="{31FAB509-C1C4-4503-80AF-1EC1772657FA}" presName="spaceRect" presStyleCnt="0"/>
      <dgm:spPr/>
    </dgm:pt>
    <dgm:pt modelId="{29EC4345-EE33-4155-A197-4C575CDCD2B3}" type="pres">
      <dgm:prSet presAssocID="{31FAB509-C1C4-4503-80AF-1EC1772657FA}" presName="parTx" presStyleLbl="revTx" presStyleIdx="0" presStyleCnt="2">
        <dgm:presLayoutVars>
          <dgm:chMax val="0"/>
          <dgm:chPref val="0"/>
        </dgm:presLayoutVars>
      </dgm:prSet>
      <dgm:spPr/>
    </dgm:pt>
    <dgm:pt modelId="{334F145D-3CC8-416D-8F25-1429CB73AAE3}" type="pres">
      <dgm:prSet presAssocID="{A279CBE3-C9BB-4D6C-B7B1-6CE46C8943A6}" presName="sibTrans" presStyleCnt="0"/>
      <dgm:spPr/>
    </dgm:pt>
    <dgm:pt modelId="{B177D225-DC11-4C77-945B-55409C1F9B15}" type="pres">
      <dgm:prSet presAssocID="{F5E5B98E-474A-4D98-B7B6-8D2220FBEC0A}" presName="compNode" presStyleCnt="0"/>
      <dgm:spPr/>
    </dgm:pt>
    <dgm:pt modelId="{37956407-DF36-496C-AE0B-526FFE7AC44F}" type="pres">
      <dgm:prSet presAssocID="{F5E5B98E-474A-4D98-B7B6-8D2220FBEC0A}" presName="bgRect" presStyleLbl="bgShp" presStyleIdx="1" presStyleCnt="2"/>
      <dgm:spPr/>
    </dgm:pt>
    <dgm:pt modelId="{D099DD7A-8C06-4546-8F3E-5F7F922A831B}" type="pres">
      <dgm:prSet presAssocID="{F5E5B98E-474A-4D98-B7B6-8D2220FBEC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írculos com setas"/>
        </a:ext>
      </dgm:extLst>
    </dgm:pt>
    <dgm:pt modelId="{FDBA25B4-CA9B-459F-95DF-EFDCD66A4A8E}" type="pres">
      <dgm:prSet presAssocID="{F5E5B98E-474A-4D98-B7B6-8D2220FBEC0A}" presName="spaceRect" presStyleCnt="0"/>
      <dgm:spPr/>
    </dgm:pt>
    <dgm:pt modelId="{9FEB2B2D-D7F2-4BBC-A1AB-0A6A3DAC1D0A}" type="pres">
      <dgm:prSet presAssocID="{F5E5B98E-474A-4D98-B7B6-8D2220FBEC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E52710-E1CF-470A-AD08-A3386843B8EF}" type="presOf" srcId="{F5E5B98E-474A-4D98-B7B6-8D2220FBEC0A}" destId="{9FEB2B2D-D7F2-4BBC-A1AB-0A6A3DAC1D0A}" srcOrd="0" destOrd="0" presId="urn:microsoft.com/office/officeart/2018/2/layout/IconVerticalSolidList"/>
    <dgm:cxn modelId="{3FC27A3E-2A39-4A54-9AA9-8AFCA7EFB96E}" type="presOf" srcId="{31FAB509-C1C4-4503-80AF-1EC1772657FA}" destId="{29EC4345-EE33-4155-A197-4C575CDCD2B3}" srcOrd="0" destOrd="0" presId="urn:microsoft.com/office/officeart/2018/2/layout/IconVerticalSolidList"/>
    <dgm:cxn modelId="{3BE8F445-9128-46CF-B383-89CFEE62CD40}" srcId="{AEF24EA8-9D5B-4F14-8153-CAC9C16C797D}" destId="{F5E5B98E-474A-4D98-B7B6-8D2220FBEC0A}" srcOrd="1" destOrd="0" parTransId="{CEF02A82-319D-4886-8FBA-B378320D81CC}" sibTransId="{BB7560A9-2E22-4ED3-944C-4A393EA86EDC}"/>
    <dgm:cxn modelId="{FEEA3F76-14F4-47B3-B76B-5475DF10C511}" srcId="{AEF24EA8-9D5B-4F14-8153-CAC9C16C797D}" destId="{31FAB509-C1C4-4503-80AF-1EC1772657FA}" srcOrd="0" destOrd="0" parTransId="{BBB6672A-B39D-40DF-9063-7987D548148E}" sibTransId="{A279CBE3-C9BB-4D6C-B7B1-6CE46C8943A6}"/>
    <dgm:cxn modelId="{6DFDD8FE-8371-4EFC-8620-843E609664FA}" type="presOf" srcId="{AEF24EA8-9D5B-4F14-8153-CAC9C16C797D}" destId="{0C0F8C3A-1E60-4D59-864F-38E53B4A223D}" srcOrd="0" destOrd="0" presId="urn:microsoft.com/office/officeart/2018/2/layout/IconVerticalSolidList"/>
    <dgm:cxn modelId="{F58E4372-4C29-4BCA-B961-E336E0C5F785}" type="presParOf" srcId="{0C0F8C3A-1E60-4D59-864F-38E53B4A223D}" destId="{88AEBB27-38DC-4085-A1B1-F9BB6FC31C00}" srcOrd="0" destOrd="0" presId="urn:microsoft.com/office/officeart/2018/2/layout/IconVerticalSolidList"/>
    <dgm:cxn modelId="{F7F019D4-9AAD-4AE3-981B-D10496EBEA04}" type="presParOf" srcId="{88AEBB27-38DC-4085-A1B1-F9BB6FC31C00}" destId="{DA41B7AD-9855-4807-A9C7-6BA7AC39533B}" srcOrd="0" destOrd="0" presId="urn:microsoft.com/office/officeart/2018/2/layout/IconVerticalSolidList"/>
    <dgm:cxn modelId="{699A5894-90BF-4E45-B779-BB0843A279C8}" type="presParOf" srcId="{88AEBB27-38DC-4085-A1B1-F9BB6FC31C00}" destId="{04FBE28E-61A5-450C-A307-50B6E52BF8F2}" srcOrd="1" destOrd="0" presId="urn:microsoft.com/office/officeart/2018/2/layout/IconVerticalSolidList"/>
    <dgm:cxn modelId="{46DC98AA-2CE7-4DAA-AE94-EFFECCF29EE9}" type="presParOf" srcId="{88AEBB27-38DC-4085-A1B1-F9BB6FC31C00}" destId="{9ADD2582-A597-4777-881E-3220D636AA8E}" srcOrd="2" destOrd="0" presId="urn:microsoft.com/office/officeart/2018/2/layout/IconVerticalSolidList"/>
    <dgm:cxn modelId="{790FFFB9-E7B6-43A0-BC1F-9EF5331A5B00}" type="presParOf" srcId="{88AEBB27-38DC-4085-A1B1-F9BB6FC31C00}" destId="{29EC4345-EE33-4155-A197-4C575CDCD2B3}" srcOrd="3" destOrd="0" presId="urn:microsoft.com/office/officeart/2018/2/layout/IconVerticalSolidList"/>
    <dgm:cxn modelId="{3571B303-78F2-4E11-B949-CB62806ADC39}" type="presParOf" srcId="{0C0F8C3A-1E60-4D59-864F-38E53B4A223D}" destId="{334F145D-3CC8-416D-8F25-1429CB73AAE3}" srcOrd="1" destOrd="0" presId="urn:microsoft.com/office/officeart/2018/2/layout/IconVerticalSolidList"/>
    <dgm:cxn modelId="{9BE781A4-1221-48FB-BD4A-C5A7D18EF399}" type="presParOf" srcId="{0C0F8C3A-1E60-4D59-864F-38E53B4A223D}" destId="{B177D225-DC11-4C77-945B-55409C1F9B15}" srcOrd="2" destOrd="0" presId="urn:microsoft.com/office/officeart/2018/2/layout/IconVerticalSolidList"/>
    <dgm:cxn modelId="{D64CA387-576B-4129-9464-B29480E2C445}" type="presParOf" srcId="{B177D225-DC11-4C77-945B-55409C1F9B15}" destId="{37956407-DF36-496C-AE0B-526FFE7AC44F}" srcOrd="0" destOrd="0" presId="urn:microsoft.com/office/officeart/2018/2/layout/IconVerticalSolidList"/>
    <dgm:cxn modelId="{9295F202-D406-4819-A620-550ACB7F65B9}" type="presParOf" srcId="{B177D225-DC11-4C77-945B-55409C1F9B15}" destId="{D099DD7A-8C06-4546-8F3E-5F7F922A831B}" srcOrd="1" destOrd="0" presId="urn:microsoft.com/office/officeart/2018/2/layout/IconVerticalSolidList"/>
    <dgm:cxn modelId="{B0153DA6-4080-4766-A478-71711D747A11}" type="presParOf" srcId="{B177D225-DC11-4C77-945B-55409C1F9B15}" destId="{FDBA25B4-CA9B-459F-95DF-EFDCD66A4A8E}" srcOrd="2" destOrd="0" presId="urn:microsoft.com/office/officeart/2018/2/layout/IconVerticalSolidList"/>
    <dgm:cxn modelId="{FE5EDF76-0D88-4CBA-A9E3-A1FF468222B5}" type="presParOf" srcId="{B177D225-DC11-4C77-945B-55409C1F9B15}" destId="{9FEB2B2D-D7F2-4BBC-A1AB-0A6A3DAC1D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63B42E-9750-420D-99DC-C44CC90AC3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7CD541-FD3E-4F4C-AA9D-9FBEA25449F2}">
      <dgm:prSet/>
      <dgm:spPr/>
      <dgm:t>
        <a:bodyPr/>
        <a:lstStyle/>
        <a:p>
          <a:r>
            <a:rPr lang="pt-PT"/>
            <a:t>Venda Online</a:t>
          </a:r>
          <a:endParaRPr lang="en-US"/>
        </a:p>
      </dgm:t>
    </dgm:pt>
    <dgm:pt modelId="{99C71291-F01A-4298-9022-7BE347FA00FE}" type="parTrans" cxnId="{CFD24FAC-5F10-4325-BA88-7A42C613B0CA}">
      <dgm:prSet/>
      <dgm:spPr/>
      <dgm:t>
        <a:bodyPr/>
        <a:lstStyle/>
        <a:p>
          <a:endParaRPr lang="en-US"/>
        </a:p>
      </dgm:t>
    </dgm:pt>
    <dgm:pt modelId="{EF073EA3-534B-46E8-9661-B19EE48C8800}" type="sibTrans" cxnId="{CFD24FAC-5F10-4325-BA88-7A42C613B0CA}">
      <dgm:prSet/>
      <dgm:spPr/>
      <dgm:t>
        <a:bodyPr/>
        <a:lstStyle/>
        <a:p>
          <a:endParaRPr lang="en-US"/>
        </a:p>
      </dgm:t>
    </dgm:pt>
    <dgm:pt modelId="{AAA98D4B-D382-4447-8A01-D96ADAA2E829}">
      <dgm:prSet/>
      <dgm:spPr/>
      <dgm:t>
        <a:bodyPr/>
        <a:lstStyle/>
        <a:p>
          <a:r>
            <a:rPr lang="pt-PT"/>
            <a:t>Divulgação da marca e do produto nas redes sociais</a:t>
          </a:r>
          <a:endParaRPr lang="en-US"/>
        </a:p>
      </dgm:t>
    </dgm:pt>
    <dgm:pt modelId="{13EFA42E-0DED-41D8-B65C-9FF97E6E7E51}" type="parTrans" cxnId="{3BFF0CDE-8911-4CD3-BF94-90FA89401099}">
      <dgm:prSet/>
      <dgm:spPr/>
      <dgm:t>
        <a:bodyPr/>
        <a:lstStyle/>
        <a:p>
          <a:endParaRPr lang="en-US"/>
        </a:p>
      </dgm:t>
    </dgm:pt>
    <dgm:pt modelId="{B6400BB1-2A23-4590-8458-B208A57B8E03}" type="sibTrans" cxnId="{3BFF0CDE-8911-4CD3-BF94-90FA89401099}">
      <dgm:prSet/>
      <dgm:spPr/>
      <dgm:t>
        <a:bodyPr/>
        <a:lstStyle/>
        <a:p>
          <a:endParaRPr lang="en-US"/>
        </a:p>
      </dgm:t>
    </dgm:pt>
    <dgm:pt modelId="{A9ED20CB-8662-4E48-A067-F6747B5D993C}">
      <dgm:prSet/>
      <dgm:spPr/>
      <dgm:t>
        <a:bodyPr/>
        <a:lstStyle/>
        <a:p>
          <a:r>
            <a:rPr lang="pt-PT"/>
            <a:t>Patrocínios</a:t>
          </a:r>
          <a:endParaRPr lang="en-US"/>
        </a:p>
      </dgm:t>
    </dgm:pt>
    <dgm:pt modelId="{55687CA5-7A86-47AB-8EB5-35E36E612F0E}" type="parTrans" cxnId="{8E0E30DE-66C5-46E1-B67C-632B0381991C}">
      <dgm:prSet/>
      <dgm:spPr/>
      <dgm:t>
        <a:bodyPr/>
        <a:lstStyle/>
        <a:p>
          <a:endParaRPr lang="en-US"/>
        </a:p>
      </dgm:t>
    </dgm:pt>
    <dgm:pt modelId="{967F7C7D-51A2-490E-B270-441881696521}" type="sibTrans" cxnId="{8E0E30DE-66C5-46E1-B67C-632B0381991C}">
      <dgm:prSet/>
      <dgm:spPr/>
      <dgm:t>
        <a:bodyPr/>
        <a:lstStyle/>
        <a:p>
          <a:endParaRPr lang="en-US"/>
        </a:p>
      </dgm:t>
    </dgm:pt>
    <dgm:pt modelId="{3629AB00-DD81-4DB0-B729-B5469FCC9E29}">
      <dgm:prSet/>
      <dgm:spPr/>
      <dgm:t>
        <a:bodyPr/>
        <a:lstStyle/>
        <a:p>
          <a:r>
            <a:rPr lang="pt-PT"/>
            <a:t>Anúncios na Rádio</a:t>
          </a:r>
          <a:endParaRPr lang="en-US"/>
        </a:p>
      </dgm:t>
    </dgm:pt>
    <dgm:pt modelId="{AF2AE80A-0058-40ED-B555-8D59A79252E5}" type="parTrans" cxnId="{CEED294F-1352-4EED-B942-E6B35E471E76}">
      <dgm:prSet/>
      <dgm:spPr/>
      <dgm:t>
        <a:bodyPr/>
        <a:lstStyle/>
        <a:p>
          <a:endParaRPr lang="en-US"/>
        </a:p>
      </dgm:t>
    </dgm:pt>
    <dgm:pt modelId="{69D650E1-44F9-4A3C-A0EE-990D530FE114}" type="sibTrans" cxnId="{CEED294F-1352-4EED-B942-E6B35E471E76}">
      <dgm:prSet/>
      <dgm:spPr/>
      <dgm:t>
        <a:bodyPr/>
        <a:lstStyle/>
        <a:p>
          <a:endParaRPr lang="en-US"/>
        </a:p>
      </dgm:t>
    </dgm:pt>
    <dgm:pt modelId="{71749D7C-677F-445C-8463-D086DD83B56E}">
      <dgm:prSet/>
      <dgm:spPr/>
      <dgm:t>
        <a:bodyPr/>
        <a:lstStyle/>
        <a:p>
          <a:r>
            <a:rPr lang="pt-PT"/>
            <a:t>Inbound Marketing</a:t>
          </a:r>
          <a:endParaRPr lang="en-US"/>
        </a:p>
      </dgm:t>
    </dgm:pt>
    <dgm:pt modelId="{C3039E8B-EF5B-4F29-BC80-F9A60A392A3B}" type="parTrans" cxnId="{58A73059-E18B-4922-A3C6-F1EE4E73DBC4}">
      <dgm:prSet/>
      <dgm:spPr/>
      <dgm:t>
        <a:bodyPr/>
        <a:lstStyle/>
        <a:p>
          <a:endParaRPr lang="en-US"/>
        </a:p>
      </dgm:t>
    </dgm:pt>
    <dgm:pt modelId="{13F527F6-795C-4347-96BF-C8C009F2E9F4}" type="sibTrans" cxnId="{58A73059-E18B-4922-A3C6-F1EE4E73DBC4}">
      <dgm:prSet/>
      <dgm:spPr/>
      <dgm:t>
        <a:bodyPr/>
        <a:lstStyle/>
        <a:p>
          <a:endParaRPr lang="en-US"/>
        </a:p>
      </dgm:t>
    </dgm:pt>
    <dgm:pt modelId="{13F10BD8-59DB-490D-826F-FB3F1BA2814E}" type="pres">
      <dgm:prSet presAssocID="{BB63B42E-9750-420D-99DC-C44CC90AC3BD}" presName="root" presStyleCnt="0">
        <dgm:presLayoutVars>
          <dgm:dir/>
          <dgm:resizeHandles val="exact"/>
        </dgm:presLayoutVars>
      </dgm:prSet>
      <dgm:spPr/>
    </dgm:pt>
    <dgm:pt modelId="{078C21E9-D050-4FC0-97E2-83E0F109D8EB}" type="pres">
      <dgm:prSet presAssocID="{D27CD541-FD3E-4F4C-AA9D-9FBEA25449F2}" presName="compNode" presStyleCnt="0"/>
      <dgm:spPr/>
    </dgm:pt>
    <dgm:pt modelId="{4C4F240A-C135-47B0-8BD8-121124BE74DE}" type="pres">
      <dgm:prSet presAssocID="{D27CD541-FD3E-4F4C-AA9D-9FBEA25449F2}" presName="bgRect" presStyleLbl="bgShp" presStyleIdx="0" presStyleCnt="5"/>
      <dgm:spPr/>
    </dgm:pt>
    <dgm:pt modelId="{ABFB7500-D337-408E-857A-303DA88941CF}" type="pres">
      <dgm:prSet presAssocID="{D27CD541-FD3E-4F4C-AA9D-9FBEA25449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9160807-7B99-477D-9E8E-D820300133CC}" type="pres">
      <dgm:prSet presAssocID="{D27CD541-FD3E-4F4C-AA9D-9FBEA25449F2}" presName="spaceRect" presStyleCnt="0"/>
      <dgm:spPr/>
    </dgm:pt>
    <dgm:pt modelId="{EC2732E0-555E-4694-97E3-71A5C90B88E6}" type="pres">
      <dgm:prSet presAssocID="{D27CD541-FD3E-4F4C-AA9D-9FBEA25449F2}" presName="parTx" presStyleLbl="revTx" presStyleIdx="0" presStyleCnt="5">
        <dgm:presLayoutVars>
          <dgm:chMax val="0"/>
          <dgm:chPref val="0"/>
        </dgm:presLayoutVars>
      </dgm:prSet>
      <dgm:spPr/>
    </dgm:pt>
    <dgm:pt modelId="{BE370B19-F1D9-4731-9F1C-E383112BF9A2}" type="pres">
      <dgm:prSet presAssocID="{EF073EA3-534B-46E8-9661-B19EE48C8800}" presName="sibTrans" presStyleCnt="0"/>
      <dgm:spPr/>
    </dgm:pt>
    <dgm:pt modelId="{C960843C-FED4-4DE2-9119-FABFAF4B22A1}" type="pres">
      <dgm:prSet presAssocID="{AAA98D4B-D382-4447-8A01-D96ADAA2E829}" presName="compNode" presStyleCnt="0"/>
      <dgm:spPr/>
    </dgm:pt>
    <dgm:pt modelId="{0474A871-11A9-4CD6-8ED2-87C64EF68C56}" type="pres">
      <dgm:prSet presAssocID="{AAA98D4B-D382-4447-8A01-D96ADAA2E829}" presName="bgRect" presStyleLbl="bgShp" presStyleIdx="1" presStyleCnt="5"/>
      <dgm:spPr/>
    </dgm:pt>
    <dgm:pt modelId="{E001CACF-6DDD-439B-BFC8-4DE753C8F68C}" type="pres">
      <dgm:prSet presAssocID="{AAA98D4B-D382-4447-8A01-D96ADAA2E8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34A14AC-FBDF-4825-A389-ECF73173DF80}" type="pres">
      <dgm:prSet presAssocID="{AAA98D4B-D382-4447-8A01-D96ADAA2E829}" presName="spaceRect" presStyleCnt="0"/>
      <dgm:spPr/>
    </dgm:pt>
    <dgm:pt modelId="{9B5E4890-6CF2-48AB-9982-6E0FD810EDBE}" type="pres">
      <dgm:prSet presAssocID="{AAA98D4B-D382-4447-8A01-D96ADAA2E829}" presName="parTx" presStyleLbl="revTx" presStyleIdx="1" presStyleCnt="5">
        <dgm:presLayoutVars>
          <dgm:chMax val="0"/>
          <dgm:chPref val="0"/>
        </dgm:presLayoutVars>
      </dgm:prSet>
      <dgm:spPr/>
    </dgm:pt>
    <dgm:pt modelId="{EA359C09-EC34-478E-8B6B-BC27565F7353}" type="pres">
      <dgm:prSet presAssocID="{B6400BB1-2A23-4590-8458-B208A57B8E03}" presName="sibTrans" presStyleCnt="0"/>
      <dgm:spPr/>
    </dgm:pt>
    <dgm:pt modelId="{4446F3DC-9389-406C-BC0A-994F1888F7AB}" type="pres">
      <dgm:prSet presAssocID="{A9ED20CB-8662-4E48-A067-F6747B5D993C}" presName="compNode" presStyleCnt="0"/>
      <dgm:spPr/>
    </dgm:pt>
    <dgm:pt modelId="{9D3B2EC2-37ED-4DC5-BCD7-DE856609D9F1}" type="pres">
      <dgm:prSet presAssocID="{A9ED20CB-8662-4E48-A067-F6747B5D993C}" presName="bgRect" presStyleLbl="bgShp" presStyleIdx="2" presStyleCnt="5"/>
      <dgm:spPr/>
    </dgm:pt>
    <dgm:pt modelId="{7D63EC67-C7CA-4B83-A5B2-4E027FA2F849}" type="pres">
      <dgm:prSet presAssocID="{A9ED20CB-8662-4E48-A067-F6747B5D99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C42E825-EA93-4F93-A377-E8401277F5C8}" type="pres">
      <dgm:prSet presAssocID="{A9ED20CB-8662-4E48-A067-F6747B5D993C}" presName="spaceRect" presStyleCnt="0"/>
      <dgm:spPr/>
    </dgm:pt>
    <dgm:pt modelId="{339704A0-33CC-488A-BD69-11A913049F1F}" type="pres">
      <dgm:prSet presAssocID="{A9ED20CB-8662-4E48-A067-F6747B5D993C}" presName="parTx" presStyleLbl="revTx" presStyleIdx="2" presStyleCnt="5">
        <dgm:presLayoutVars>
          <dgm:chMax val="0"/>
          <dgm:chPref val="0"/>
        </dgm:presLayoutVars>
      </dgm:prSet>
      <dgm:spPr/>
    </dgm:pt>
    <dgm:pt modelId="{701FED2B-4B15-4D07-ABEE-1CEC8BB153DC}" type="pres">
      <dgm:prSet presAssocID="{967F7C7D-51A2-490E-B270-441881696521}" presName="sibTrans" presStyleCnt="0"/>
      <dgm:spPr/>
    </dgm:pt>
    <dgm:pt modelId="{F877DB1D-67D4-4776-8AC0-C618166D74B1}" type="pres">
      <dgm:prSet presAssocID="{3629AB00-DD81-4DB0-B729-B5469FCC9E29}" presName="compNode" presStyleCnt="0"/>
      <dgm:spPr/>
    </dgm:pt>
    <dgm:pt modelId="{010BC193-621A-47F9-81AC-0D59B1DF3668}" type="pres">
      <dgm:prSet presAssocID="{3629AB00-DD81-4DB0-B729-B5469FCC9E29}" presName="bgRect" presStyleLbl="bgShp" presStyleIdx="3" presStyleCnt="5"/>
      <dgm:spPr/>
    </dgm:pt>
    <dgm:pt modelId="{4F4DA7B3-FCF5-44A5-B9CF-D182DF266930}" type="pres">
      <dgm:prSet presAssocID="{3629AB00-DD81-4DB0-B729-B5469FCC9E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5E8540DD-44DD-4527-A087-497CAEA4856E}" type="pres">
      <dgm:prSet presAssocID="{3629AB00-DD81-4DB0-B729-B5469FCC9E29}" presName="spaceRect" presStyleCnt="0"/>
      <dgm:spPr/>
    </dgm:pt>
    <dgm:pt modelId="{36A6BD05-6FC6-4BB6-ACF4-92DE352406DD}" type="pres">
      <dgm:prSet presAssocID="{3629AB00-DD81-4DB0-B729-B5469FCC9E29}" presName="parTx" presStyleLbl="revTx" presStyleIdx="3" presStyleCnt="5">
        <dgm:presLayoutVars>
          <dgm:chMax val="0"/>
          <dgm:chPref val="0"/>
        </dgm:presLayoutVars>
      </dgm:prSet>
      <dgm:spPr/>
    </dgm:pt>
    <dgm:pt modelId="{F90690D8-238A-4A3A-848F-5B732265E5B3}" type="pres">
      <dgm:prSet presAssocID="{69D650E1-44F9-4A3C-A0EE-990D530FE114}" presName="sibTrans" presStyleCnt="0"/>
      <dgm:spPr/>
    </dgm:pt>
    <dgm:pt modelId="{FCCCCB9C-B4AE-4AA5-8987-75903FCDA81D}" type="pres">
      <dgm:prSet presAssocID="{71749D7C-677F-445C-8463-D086DD83B56E}" presName="compNode" presStyleCnt="0"/>
      <dgm:spPr/>
    </dgm:pt>
    <dgm:pt modelId="{FEDC1631-0922-40F0-92E1-978F6783E900}" type="pres">
      <dgm:prSet presAssocID="{71749D7C-677F-445C-8463-D086DD83B56E}" presName="bgRect" presStyleLbl="bgShp" presStyleIdx="4" presStyleCnt="5"/>
      <dgm:spPr/>
    </dgm:pt>
    <dgm:pt modelId="{65E5F039-3A41-4BC5-8375-04F960F18957}" type="pres">
      <dgm:prSet presAssocID="{71749D7C-677F-445C-8463-D086DD83B5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72C92BE-F83C-4D2A-973E-E04002152A03}" type="pres">
      <dgm:prSet presAssocID="{71749D7C-677F-445C-8463-D086DD83B56E}" presName="spaceRect" presStyleCnt="0"/>
      <dgm:spPr/>
    </dgm:pt>
    <dgm:pt modelId="{D16E9E2D-262C-4787-A0D5-BA8244A65F81}" type="pres">
      <dgm:prSet presAssocID="{71749D7C-677F-445C-8463-D086DD83B56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F7DB55E-3117-4A50-BD64-066E4CE02EB3}" type="presOf" srcId="{BB63B42E-9750-420D-99DC-C44CC90AC3BD}" destId="{13F10BD8-59DB-490D-826F-FB3F1BA2814E}" srcOrd="0" destOrd="0" presId="urn:microsoft.com/office/officeart/2018/2/layout/IconVerticalSolidList"/>
    <dgm:cxn modelId="{44023164-6504-447C-8351-1F9A33D6833D}" type="presOf" srcId="{3629AB00-DD81-4DB0-B729-B5469FCC9E29}" destId="{36A6BD05-6FC6-4BB6-ACF4-92DE352406DD}" srcOrd="0" destOrd="0" presId="urn:microsoft.com/office/officeart/2018/2/layout/IconVerticalSolidList"/>
    <dgm:cxn modelId="{CEED294F-1352-4EED-B942-E6B35E471E76}" srcId="{BB63B42E-9750-420D-99DC-C44CC90AC3BD}" destId="{3629AB00-DD81-4DB0-B729-B5469FCC9E29}" srcOrd="3" destOrd="0" parTransId="{AF2AE80A-0058-40ED-B555-8D59A79252E5}" sibTransId="{69D650E1-44F9-4A3C-A0EE-990D530FE114}"/>
    <dgm:cxn modelId="{338B3576-C05F-488C-90AB-DCADA1ED3D89}" type="presOf" srcId="{D27CD541-FD3E-4F4C-AA9D-9FBEA25449F2}" destId="{EC2732E0-555E-4694-97E3-71A5C90B88E6}" srcOrd="0" destOrd="0" presId="urn:microsoft.com/office/officeart/2018/2/layout/IconVerticalSolidList"/>
    <dgm:cxn modelId="{58A73059-E18B-4922-A3C6-F1EE4E73DBC4}" srcId="{BB63B42E-9750-420D-99DC-C44CC90AC3BD}" destId="{71749D7C-677F-445C-8463-D086DD83B56E}" srcOrd="4" destOrd="0" parTransId="{C3039E8B-EF5B-4F29-BC80-F9A60A392A3B}" sibTransId="{13F527F6-795C-4347-96BF-C8C009F2E9F4}"/>
    <dgm:cxn modelId="{4D5EDF8F-7A15-4A2D-903E-17E86C2772F5}" type="presOf" srcId="{71749D7C-677F-445C-8463-D086DD83B56E}" destId="{D16E9E2D-262C-4787-A0D5-BA8244A65F81}" srcOrd="0" destOrd="0" presId="urn:microsoft.com/office/officeart/2018/2/layout/IconVerticalSolidList"/>
    <dgm:cxn modelId="{45F4CD9C-3031-4CBF-A7C5-197BBACBCBC7}" type="presOf" srcId="{A9ED20CB-8662-4E48-A067-F6747B5D993C}" destId="{339704A0-33CC-488A-BD69-11A913049F1F}" srcOrd="0" destOrd="0" presId="urn:microsoft.com/office/officeart/2018/2/layout/IconVerticalSolidList"/>
    <dgm:cxn modelId="{CFD24FAC-5F10-4325-BA88-7A42C613B0CA}" srcId="{BB63B42E-9750-420D-99DC-C44CC90AC3BD}" destId="{D27CD541-FD3E-4F4C-AA9D-9FBEA25449F2}" srcOrd="0" destOrd="0" parTransId="{99C71291-F01A-4298-9022-7BE347FA00FE}" sibTransId="{EF073EA3-534B-46E8-9661-B19EE48C8800}"/>
    <dgm:cxn modelId="{49140CD8-79F6-45E7-9750-5EEF5FB631E4}" type="presOf" srcId="{AAA98D4B-D382-4447-8A01-D96ADAA2E829}" destId="{9B5E4890-6CF2-48AB-9982-6E0FD810EDBE}" srcOrd="0" destOrd="0" presId="urn:microsoft.com/office/officeart/2018/2/layout/IconVerticalSolidList"/>
    <dgm:cxn modelId="{3BFF0CDE-8911-4CD3-BF94-90FA89401099}" srcId="{BB63B42E-9750-420D-99DC-C44CC90AC3BD}" destId="{AAA98D4B-D382-4447-8A01-D96ADAA2E829}" srcOrd="1" destOrd="0" parTransId="{13EFA42E-0DED-41D8-B65C-9FF97E6E7E51}" sibTransId="{B6400BB1-2A23-4590-8458-B208A57B8E03}"/>
    <dgm:cxn modelId="{8E0E30DE-66C5-46E1-B67C-632B0381991C}" srcId="{BB63B42E-9750-420D-99DC-C44CC90AC3BD}" destId="{A9ED20CB-8662-4E48-A067-F6747B5D993C}" srcOrd="2" destOrd="0" parTransId="{55687CA5-7A86-47AB-8EB5-35E36E612F0E}" sibTransId="{967F7C7D-51A2-490E-B270-441881696521}"/>
    <dgm:cxn modelId="{5645C312-4FA1-4D18-BC27-EC6702A84C6B}" type="presParOf" srcId="{13F10BD8-59DB-490D-826F-FB3F1BA2814E}" destId="{078C21E9-D050-4FC0-97E2-83E0F109D8EB}" srcOrd="0" destOrd="0" presId="urn:microsoft.com/office/officeart/2018/2/layout/IconVerticalSolidList"/>
    <dgm:cxn modelId="{4EFFE1F1-C576-473E-96B1-D2C1D3797DB4}" type="presParOf" srcId="{078C21E9-D050-4FC0-97E2-83E0F109D8EB}" destId="{4C4F240A-C135-47B0-8BD8-121124BE74DE}" srcOrd="0" destOrd="0" presId="urn:microsoft.com/office/officeart/2018/2/layout/IconVerticalSolidList"/>
    <dgm:cxn modelId="{FD8DB5A5-C6E0-4DCF-8C1D-ABC4B675C4B6}" type="presParOf" srcId="{078C21E9-D050-4FC0-97E2-83E0F109D8EB}" destId="{ABFB7500-D337-408E-857A-303DA88941CF}" srcOrd="1" destOrd="0" presId="urn:microsoft.com/office/officeart/2018/2/layout/IconVerticalSolidList"/>
    <dgm:cxn modelId="{B5098FFC-6D06-4C40-87B2-1288EEA63F8E}" type="presParOf" srcId="{078C21E9-D050-4FC0-97E2-83E0F109D8EB}" destId="{39160807-7B99-477D-9E8E-D820300133CC}" srcOrd="2" destOrd="0" presId="urn:microsoft.com/office/officeart/2018/2/layout/IconVerticalSolidList"/>
    <dgm:cxn modelId="{97386ABC-899E-4B36-BBD9-4F7655A42CDE}" type="presParOf" srcId="{078C21E9-D050-4FC0-97E2-83E0F109D8EB}" destId="{EC2732E0-555E-4694-97E3-71A5C90B88E6}" srcOrd="3" destOrd="0" presId="urn:microsoft.com/office/officeart/2018/2/layout/IconVerticalSolidList"/>
    <dgm:cxn modelId="{344BFB75-D4BA-4419-9EEA-CA357629803F}" type="presParOf" srcId="{13F10BD8-59DB-490D-826F-FB3F1BA2814E}" destId="{BE370B19-F1D9-4731-9F1C-E383112BF9A2}" srcOrd="1" destOrd="0" presId="urn:microsoft.com/office/officeart/2018/2/layout/IconVerticalSolidList"/>
    <dgm:cxn modelId="{50AEFFA0-CEC0-4DFA-BEE2-2CDB5823E440}" type="presParOf" srcId="{13F10BD8-59DB-490D-826F-FB3F1BA2814E}" destId="{C960843C-FED4-4DE2-9119-FABFAF4B22A1}" srcOrd="2" destOrd="0" presId="urn:microsoft.com/office/officeart/2018/2/layout/IconVerticalSolidList"/>
    <dgm:cxn modelId="{CE23B592-021B-499C-9154-AF2CF4B0F41F}" type="presParOf" srcId="{C960843C-FED4-4DE2-9119-FABFAF4B22A1}" destId="{0474A871-11A9-4CD6-8ED2-87C64EF68C56}" srcOrd="0" destOrd="0" presId="urn:microsoft.com/office/officeart/2018/2/layout/IconVerticalSolidList"/>
    <dgm:cxn modelId="{900BA142-35DD-4345-91D0-B8A02507C649}" type="presParOf" srcId="{C960843C-FED4-4DE2-9119-FABFAF4B22A1}" destId="{E001CACF-6DDD-439B-BFC8-4DE753C8F68C}" srcOrd="1" destOrd="0" presId="urn:microsoft.com/office/officeart/2018/2/layout/IconVerticalSolidList"/>
    <dgm:cxn modelId="{02D3525B-7757-4465-8C49-88B4C4DD55F3}" type="presParOf" srcId="{C960843C-FED4-4DE2-9119-FABFAF4B22A1}" destId="{334A14AC-FBDF-4825-A389-ECF73173DF80}" srcOrd="2" destOrd="0" presId="urn:microsoft.com/office/officeart/2018/2/layout/IconVerticalSolidList"/>
    <dgm:cxn modelId="{38113246-0949-4CEC-9104-36FBE3B0D569}" type="presParOf" srcId="{C960843C-FED4-4DE2-9119-FABFAF4B22A1}" destId="{9B5E4890-6CF2-48AB-9982-6E0FD810EDBE}" srcOrd="3" destOrd="0" presId="urn:microsoft.com/office/officeart/2018/2/layout/IconVerticalSolidList"/>
    <dgm:cxn modelId="{158A9F63-E3E9-4469-8B2B-9CFCB09A17EF}" type="presParOf" srcId="{13F10BD8-59DB-490D-826F-FB3F1BA2814E}" destId="{EA359C09-EC34-478E-8B6B-BC27565F7353}" srcOrd="3" destOrd="0" presId="urn:microsoft.com/office/officeart/2018/2/layout/IconVerticalSolidList"/>
    <dgm:cxn modelId="{ABEAFB06-258F-4F2E-BA9D-1615984B2D93}" type="presParOf" srcId="{13F10BD8-59DB-490D-826F-FB3F1BA2814E}" destId="{4446F3DC-9389-406C-BC0A-994F1888F7AB}" srcOrd="4" destOrd="0" presId="urn:microsoft.com/office/officeart/2018/2/layout/IconVerticalSolidList"/>
    <dgm:cxn modelId="{E83000F9-6856-46C5-BF77-BC27192C253C}" type="presParOf" srcId="{4446F3DC-9389-406C-BC0A-994F1888F7AB}" destId="{9D3B2EC2-37ED-4DC5-BCD7-DE856609D9F1}" srcOrd="0" destOrd="0" presId="urn:microsoft.com/office/officeart/2018/2/layout/IconVerticalSolidList"/>
    <dgm:cxn modelId="{E96B2FEE-FF0E-423D-A890-3186AE2242AB}" type="presParOf" srcId="{4446F3DC-9389-406C-BC0A-994F1888F7AB}" destId="{7D63EC67-C7CA-4B83-A5B2-4E027FA2F849}" srcOrd="1" destOrd="0" presId="urn:microsoft.com/office/officeart/2018/2/layout/IconVerticalSolidList"/>
    <dgm:cxn modelId="{56A081F5-A732-4AF2-8995-FB9B0476D165}" type="presParOf" srcId="{4446F3DC-9389-406C-BC0A-994F1888F7AB}" destId="{9C42E825-EA93-4F93-A377-E8401277F5C8}" srcOrd="2" destOrd="0" presId="urn:microsoft.com/office/officeart/2018/2/layout/IconVerticalSolidList"/>
    <dgm:cxn modelId="{4DC29271-7716-4DCA-A953-FBF01B95C78E}" type="presParOf" srcId="{4446F3DC-9389-406C-BC0A-994F1888F7AB}" destId="{339704A0-33CC-488A-BD69-11A913049F1F}" srcOrd="3" destOrd="0" presId="urn:microsoft.com/office/officeart/2018/2/layout/IconVerticalSolidList"/>
    <dgm:cxn modelId="{5D42EA1B-2414-4590-BC87-5BAB32921C0C}" type="presParOf" srcId="{13F10BD8-59DB-490D-826F-FB3F1BA2814E}" destId="{701FED2B-4B15-4D07-ABEE-1CEC8BB153DC}" srcOrd="5" destOrd="0" presId="urn:microsoft.com/office/officeart/2018/2/layout/IconVerticalSolidList"/>
    <dgm:cxn modelId="{A495E20C-6054-4D9F-B590-F898054F3CE7}" type="presParOf" srcId="{13F10BD8-59DB-490D-826F-FB3F1BA2814E}" destId="{F877DB1D-67D4-4776-8AC0-C618166D74B1}" srcOrd="6" destOrd="0" presId="urn:microsoft.com/office/officeart/2018/2/layout/IconVerticalSolidList"/>
    <dgm:cxn modelId="{5BB02F9C-EB17-49AD-94B0-47CF03CF1E19}" type="presParOf" srcId="{F877DB1D-67D4-4776-8AC0-C618166D74B1}" destId="{010BC193-621A-47F9-81AC-0D59B1DF3668}" srcOrd="0" destOrd="0" presId="urn:microsoft.com/office/officeart/2018/2/layout/IconVerticalSolidList"/>
    <dgm:cxn modelId="{C1EC362E-7A20-4FAC-8598-5AAE920C516E}" type="presParOf" srcId="{F877DB1D-67D4-4776-8AC0-C618166D74B1}" destId="{4F4DA7B3-FCF5-44A5-B9CF-D182DF266930}" srcOrd="1" destOrd="0" presId="urn:microsoft.com/office/officeart/2018/2/layout/IconVerticalSolidList"/>
    <dgm:cxn modelId="{87903D76-0F08-4E02-9173-6B6F482BACDD}" type="presParOf" srcId="{F877DB1D-67D4-4776-8AC0-C618166D74B1}" destId="{5E8540DD-44DD-4527-A087-497CAEA4856E}" srcOrd="2" destOrd="0" presId="urn:microsoft.com/office/officeart/2018/2/layout/IconVerticalSolidList"/>
    <dgm:cxn modelId="{388B2623-FF24-4C61-BF1B-C93086564A72}" type="presParOf" srcId="{F877DB1D-67D4-4776-8AC0-C618166D74B1}" destId="{36A6BD05-6FC6-4BB6-ACF4-92DE352406DD}" srcOrd="3" destOrd="0" presId="urn:microsoft.com/office/officeart/2018/2/layout/IconVerticalSolidList"/>
    <dgm:cxn modelId="{C2A421B1-3258-497C-9237-9EC06C015336}" type="presParOf" srcId="{13F10BD8-59DB-490D-826F-FB3F1BA2814E}" destId="{F90690D8-238A-4A3A-848F-5B732265E5B3}" srcOrd="7" destOrd="0" presId="urn:microsoft.com/office/officeart/2018/2/layout/IconVerticalSolidList"/>
    <dgm:cxn modelId="{BDCD5E7D-4CF0-4513-A54C-7C2AE96F216B}" type="presParOf" srcId="{13F10BD8-59DB-490D-826F-FB3F1BA2814E}" destId="{FCCCCB9C-B4AE-4AA5-8987-75903FCDA81D}" srcOrd="8" destOrd="0" presId="urn:microsoft.com/office/officeart/2018/2/layout/IconVerticalSolidList"/>
    <dgm:cxn modelId="{A6AC8EC8-5F91-4DD6-B96E-AA2536FAD4FF}" type="presParOf" srcId="{FCCCCB9C-B4AE-4AA5-8987-75903FCDA81D}" destId="{FEDC1631-0922-40F0-92E1-978F6783E900}" srcOrd="0" destOrd="0" presId="urn:microsoft.com/office/officeart/2018/2/layout/IconVerticalSolidList"/>
    <dgm:cxn modelId="{13147799-5F86-4D87-BA21-9E95C21E17A7}" type="presParOf" srcId="{FCCCCB9C-B4AE-4AA5-8987-75903FCDA81D}" destId="{65E5F039-3A41-4BC5-8375-04F960F18957}" srcOrd="1" destOrd="0" presId="urn:microsoft.com/office/officeart/2018/2/layout/IconVerticalSolidList"/>
    <dgm:cxn modelId="{162479E2-FB5E-4352-BED3-AF11B7165370}" type="presParOf" srcId="{FCCCCB9C-B4AE-4AA5-8987-75903FCDA81D}" destId="{B72C92BE-F83C-4D2A-973E-E04002152A03}" srcOrd="2" destOrd="0" presId="urn:microsoft.com/office/officeart/2018/2/layout/IconVerticalSolidList"/>
    <dgm:cxn modelId="{9FC5F338-3CD2-45C1-8E7A-B169B5B7FD4C}" type="presParOf" srcId="{FCCCCB9C-B4AE-4AA5-8987-75903FCDA81D}" destId="{D16E9E2D-262C-4787-A0D5-BA8244A65F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E07D9-7749-4A44-87F6-692AF3394F72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8F571-D444-41C2-B91D-87D07DD8306F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334C0-948B-453E-9B99-C0A0DE7E4489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Em 2018, 640 mil indivíduos que consumiram cerveja artesanal, um valor que representa 8% dos residentes no Continente com mais de 18 anos.</a:t>
          </a:r>
          <a:endParaRPr lang="en-US" sz="1700" kern="1200" dirty="0"/>
        </a:p>
      </dsp:txBody>
      <dsp:txXfrm>
        <a:off x="1838352" y="680"/>
        <a:ext cx="4430685" cy="1591647"/>
      </dsp:txXfrm>
    </dsp:sp>
    <dsp:sp modelId="{ADD71802-EBEE-4362-9D2F-7A5FD62DD81F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63D44-ACEF-4DCA-A718-AA678E4D3509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2D7CE-8F9C-489E-85B7-3D9B9CCF1AAB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Existem mais pessoas do género masculino (10,8%) a consumir este tipo de produto, em comparação com as pessoas do género feminino (5,0%).</a:t>
          </a:r>
          <a:endParaRPr lang="en-US" sz="1700" kern="1200" dirty="0"/>
        </a:p>
      </dsp:txBody>
      <dsp:txXfrm>
        <a:off x="1838352" y="1990238"/>
        <a:ext cx="4430685" cy="1591647"/>
      </dsp:txXfrm>
    </dsp:sp>
    <dsp:sp modelId="{15F2DD1F-024C-4C6B-AE01-625BC8C4FD0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66F79-C5DD-4B01-8A9C-942135AF54B3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E370D-2552-4879-BB64-D64CDB7B9635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O consumo de cerveja artesanal é também bastante distinto consoante a classe social, com os indivíduos das classes mais altas a revelarem taxas de consumo quase duas vezes o valor médio.</a:t>
          </a:r>
          <a:endParaRPr lang="en-US" sz="1700" kern="1200" dirty="0"/>
        </a:p>
      </dsp:txBody>
      <dsp:txXfrm>
        <a:off x="1838352" y="3979797"/>
        <a:ext cx="4430685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4DA5A-4567-473A-A523-E2B5FA4A97F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98C9C-2B6A-4B13-B6AF-EB1B198E002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372CB-2AFD-4044-9A9C-118A73447FB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Inicialização da produção e distribuição para pequenos bares e feiras artesanais locais </a:t>
          </a:r>
          <a:endParaRPr lang="en-US" sz="2100" kern="1200"/>
        </a:p>
      </dsp:txBody>
      <dsp:txXfrm>
        <a:off x="1429899" y="2442"/>
        <a:ext cx="5083704" cy="1238008"/>
      </dsp:txXfrm>
    </dsp:sp>
    <dsp:sp modelId="{37411885-65DB-4B2D-8467-23A5AC673FB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24166-89BE-43BB-8195-8F0664073E3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0189-FF16-49EF-97EF-BE14E07DECD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O plano seria expandir mais tarde para as cadeias de supermercados</a:t>
          </a:r>
          <a:endParaRPr lang="en-US" sz="2100" kern="1200"/>
        </a:p>
      </dsp:txBody>
      <dsp:txXfrm>
        <a:off x="1429899" y="1549953"/>
        <a:ext cx="5083704" cy="1238008"/>
      </dsp:txXfrm>
    </dsp:sp>
    <dsp:sp modelId="{EC097EA2-4D22-4324-A2E1-5D3483AC2D0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16838-CC95-447D-B5A3-282534073F9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181FC-F53C-4747-9738-218D45A9F52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Criação de um website da empresa</a:t>
          </a:r>
          <a:endParaRPr lang="en-US" sz="2100" kern="1200"/>
        </a:p>
      </dsp:txBody>
      <dsp:txXfrm>
        <a:off x="1429899" y="3097464"/>
        <a:ext cx="5083704" cy="1238008"/>
      </dsp:txXfrm>
    </dsp:sp>
    <dsp:sp modelId="{589D9A3D-168D-4261-9B9C-EE7A0175A55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1336F-E426-4EAA-B590-45A735CF8EF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74D08-32ED-4069-9F86-66E1B6E8D3F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Utilização das redes sociais como método de propaganda da marca</a:t>
          </a:r>
          <a:endParaRPr lang="en-US" sz="21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776FE-7798-49BE-A213-A48D9C68D5A3}">
      <dsp:nvSpPr>
        <dsp:cNvPr id="0" name=""/>
        <dsp:cNvSpPr/>
      </dsp:nvSpPr>
      <dsp:spPr>
        <a:xfrm>
          <a:off x="0" y="429603"/>
          <a:ext cx="6513603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CMVMC é de 2,80€/litro </a:t>
          </a:r>
          <a:endParaRPr lang="en-US" sz="3000" kern="1200"/>
        </a:p>
      </dsp:txBody>
      <dsp:txXfrm>
        <a:off x="58177" y="487780"/>
        <a:ext cx="6397249" cy="1075400"/>
      </dsp:txXfrm>
    </dsp:sp>
    <dsp:sp modelId="{0DE08132-F0C4-4E75-BB01-9EB8A32FD6B2}">
      <dsp:nvSpPr>
        <dsp:cNvPr id="0" name=""/>
        <dsp:cNvSpPr/>
      </dsp:nvSpPr>
      <dsp:spPr>
        <a:xfrm>
          <a:off x="0" y="1707758"/>
          <a:ext cx="6513603" cy="119175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Preço de Venda é de 6,70€/litro </a:t>
          </a:r>
          <a:endParaRPr lang="en-US" sz="3000" kern="1200"/>
        </a:p>
      </dsp:txBody>
      <dsp:txXfrm>
        <a:off x="58177" y="1765935"/>
        <a:ext cx="6397249" cy="1075400"/>
      </dsp:txXfrm>
    </dsp:sp>
    <dsp:sp modelId="{AE296769-41A1-4A15-9077-DC50B685C1D4}">
      <dsp:nvSpPr>
        <dsp:cNvPr id="0" name=""/>
        <dsp:cNvSpPr/>
      </dsp:nvSpPr>
      <dsp:spPr>
        <a:xfrm>
          <a:off x="0" y="2985913"/>
          <a:ext cx="6513603" cy="119175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2,23€ a garrafa, o que fica ligeiramente abaixo dos valores da concorrência </a:t>
          </a:r>
          <a:endParaRPr lang="en-US" sz="3000" kern="1200"/>
        </a:p>
      </dsp:txBody>
      <dsp:txXfrm>
        <a:off x="58177" y="3044090"/>
        <a:ext cx="6397249" cy="1075400"/>
      </dsp:txXfrm>
    </dsp:sp>
    <dsp:sp modelId="{941B36FB-5836-4466-95BF-EC06739A0D67}">
      <dsp:nvSpPr>
        <dsp:cNvPr id="0" name=""/>
        <dsp:cNvSpPr/>
      </dsp:nvSpPr>
      <dsp:spPr>
        <a:xfrm>
          <a:off x="0" y="4264067"/>
          <a:ext cx="6513603" cy="11917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Margem de lucro de 160%</a:t>
          </a:r>
          <a:endParaRPr lang="en-US" sz="3000" kern="1200"/>
        </a:p>
      </dsp:txBody>
      <dsp:txXfrm>
        <a:off x="58177" y="4322244"/>
        <a:ext cx="6397249" cy="107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6E5F5-1DCF-4894-8F9E-449895C42593}">
      <dsp:nvSpPr>
        <dsp:cNvPr id="0" name=""/>
        <dsp:cNvSpPr/>
      </dsp:nvSpPr>
      <dsp:spPr>
        <a:xfrm>
          <a:off x="0" y="137023"/>
          <a:ext cx="6513603" cy="13618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Criação de um produto que tem por base uma produção de excelência.</a:t>
          </a:r>
          <a:endParaRPr lang="en-US" sz="1900" kern="1200"/>
        </a:p>
      </dsp:txBody>
      <dsp:txXfrm>
        <a:off x="66478" y="203501"/>
        <a:ext cx="6380647" cy="1228848"/>
      </dsp:txXfrm>
    </dsp:sp>
    <dsp:sp modelId="{D1768401-0611-411E-9300-E2381C8431C6}">
      <dsp:nvSpPr>
        <dsp:cNvPr id="0" name=""/>
        <dsp:cNvSpPr/>
      </dsp:nvSpPr>
      <dsp:spPr>
        <a:xfrm>
          <a:off x="0" y="1553548"/>
          <a:ext cx="6513603" cy="136180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Devido ao contínuo crescimento da procura deste produto no mercado nacional, acreditamos que ainda exista espaço para a criação de um produto de qualidade. </a:t>
          </a:r>
          <a:endParaRPr lang="en-US" sz="1900" kern="1200" dirty="0"/>
        </a:p>
      </dsp:txBody>
      <dsp:txXfrm>
        <a:off x="66478" y="1620026"/>
        <a:ext cx="6380647" cy="1228848"/>
      </dsp:txXfrm>
    </dsp:sp>
    <dsp:sp modelId="{87F8C8BB-E920-44F8-8A4C-6DB469F95424}">
      <dsp:nvSpPr>
        <dsp:cNvPr id="0" name=""/>
        <dsp:cNvSpPr/>
      </dsp:nvSpPr>
      <dsp:spPr>
        <a:xfrm>
          <a:off x="0" y="2970073"/>
          <a:ext cx="6513603" cy="136180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O nosso produto irá dar resposta a clientes que procurem uma cerveja artesanal de excelência, assim como, bares e cafés que pretendam uma relação de confiança e proximidade com o produtor. </a:t>
          </a:r>
          <a:endParaRPr lang="en-US" sz="1900" kern="1200" dirty="0"/>
        </a:p>
      </dsp:txBody>
      <dsp:txXfrm>
        <a:off x="66478" y="3036551"/>
        <a:ext cx="6380647" cy="1228848"/>
      </dsp:txXfrm>
    </dsp:sp>
    <dsp:sp modelId="{41216D17-5818-4200-A93D-580287EC2CEE}">
      <dsp:nvSpPr>
        <dsp:cNvPr id="0" name=""/>
        <dsp:cNvSpPr/>
      </dsp:nvSpPr>
      <dsp:spPr>
        <a:xfrm>
          <a:off x="0" y="4386597"/>
          <a:ext cx="6513603" cy="136180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 retenção de clientes irá acontecer com a consequente manutenção da nossa qualidade, questionando os nossos clientes sobre o produto e mantendo essa estreita ligação.</a:t>
          </a:r>
          <a:endParaRPr lang="en-US" sz="1900" kern="1200" dirty="0"/>
        </a:p>
      </dsp:txBody>
      <dsp:txXfrm>
        <a:off x="66478" y="4453075"/>
        <a:ext cx="6380647" cy="1228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1B7AD-9855-4807-A9C7-6BA7AC39533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BE28E-61A5-450C-A307-50B6E52BF8F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C4345-EE33-4155-A197-4C575CDCD2B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Canal Direto</a:t>
          </a:r>
          <a:endParaRPr lang="en-US" sz="2500" kern="1200"/>
        </a:p>
      </dsp:txBody>
      <dsp:txXfrm>
        <a:off x="2039300" y="956381"/>
        <a:ext cx="4474303" cy="1765627"/>
      </dsp:txXfrm>
    </dsp:sp>
    <dsp:sp modelId="{37956407-DF36-496C-AE0B-526FFE7AC44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9DD7A-8C06-4546-8F3E-5F7F922A831B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B2B2D-D7F2-4BBC-A1AB-0A6A3DAC1D0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Canal Indireto curto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F240A-C135-47B0-8BD8-121124BE74D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B7500-D337-408E-857A-303DA88941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732E0-555E-4694-97E3-71A5C90B88E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Venda Online</a:t>
          </a:r>
          <a:endParaRPr lang="en-US" sz="1900" kern="1200"/>
        </a:p>
      </dsp:txBody>
      <dsp:txXfrm>
        <a:off x="1131174" y="4597"/>
        <a:ext cx="5382429" cy="979371"/>
      </dsp:txXfrm>
    </dsp:sp>
    <dsp:sp modelId="{0474A871-11A9-4CD6-8ED2-87C64EF68C5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1CACF-6DDD-439B-BFC8-4DE753C8F68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E4890-6CF2-48AB-9982-6E0FD810EDB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Divulgação da marca e do produto nas redes sociais</a:t>
          </a:r>
          <a:endParaRPr lang="en-US" sz="1900" kern="1200"/>
        </a:p>
      </dsp:txBody>
      <dsp:txXfrm>
        <a:off x="1131174" y="1228812"/>
        <a:ext cx="5382429" cy="979371"/>
      </dsp:txXfrm>
    </dsp:sp>
    <dsp:sp modelId="{9D3B2EC2-37ED-4DC5-BCD7-DE856609D9F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3EC67-C7CA-4B83-A5B2-4E027FA2F849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704A0-33CC-488A-BD69-11A913049F1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Patrocínios</a:t>
          </a:r>
          <a:endParaRPr lang="en-US" sz="1900" kern="1200"/>
        </a:p>
      </dsp:txBody>
      <dsp:txXfrm>
        <a:off x="1131174" y="2453027"/>
        <a:ext cx="5382429" cy="979371"/>
      </dsp:txXfrm>
    </dsp:sp>
    <dsp:sp modelId="{010BC193-621A-47F9-81AC-0D59B1DF366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A7B3-FCF5-44A5-B9CF-D182DF26693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BD05-6FC6-4BB6-ACF4-92DE352406D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Anúncios na Rádio</a:t>
          </a:r>
          <a:endParaRPr lang="en-US" sz="1900" kern="1200"/>
        </a:p>
      </dsp:txBody>
      <dsp:txXfrm>
        <a:off x="1131174" y="3677241"/>
        <a:ext cx="5382429" cy="979371"/>
      </dsp:txXfrm>
    </dsp:sp>
    <dsp:sp modelId="{FEDC1631-0922-40F0-92E1-978F6783E900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5F039-3A41-4BC5-8375-04F960F1895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E9E2D-262C-4787-A0D5-BA8244A65F8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Inbound Marketing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04331-79FF-4B7D-A23F-969F3BB05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0FA4AC-3196-4F46-B986-0F01672AA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2EF4CE-765A-4018-9C84-33D05564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9FFF55-0DD2-4AAC-BF7F-A5664929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18936B-1DE7-4B6A-B0E7-B999AADF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7BA63-64B5-47D5-9814-D6A03BF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896752C-6738-4A0B-A3E7-67EBDFDA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8EFF5F-AFB0-4122-8955-FDD1939A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2BBE38-73F3-4A1E-8141-86B30DF2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B22441-B0EF-4802-B820-B51B96B3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0D80A8-4263-4071-9763-C7221EA9D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AFC1B89-D0DC-4106-A805-82AFFA2E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4CC7D9-D55C-4528-98A5-1E09EE4E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00A8ED-A5DA-4C3A-A31F-9B1F11D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79F875-C969-45A1-A3DA-777E0CF8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53D35-03D3-4145-901B-83A3706C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EC0D38-C09B-41DA-834C-AEFB1BAC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BBE13E-9FA2-4E40-914D-DE03CFF6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18DFF5-F2A9-4A99-9D0D-1C4098D8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44B085-789B-46AF-98B7-099DDDFF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8CED2-F65B-4525-8C35-F3FCC3BD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DDE0AD-DEA7-46FF-8AD9-C1F53FF8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BBADEC-C7F8-4308-9E1D-61A687F0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02FF80-8FD8-4556-A22F-16A29EF6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CC3B29-179E-4FD6-BBA1-D661EE3E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E7B26-09AA-483E-B22A-855A8542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46CEA0-7EFC-48C7-A086-EF15D032F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137F70-8D20-43F5-8C11-A09FFD90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BB7D4D-2FEE-4EE0-96CC-0F5A6944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7E8345B-CDB9-4CAE-94DC-20EFB661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793DFEA-80B6-4E58-A1C7-F8601DAB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D0817-4B78-46F6-B685-A74914D9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59C68E5-2ADF-417D-A7D8-30C43156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FCAE21-289B-4937-88EF-898D3574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20030-81E1-41D3-944A-3B501A68A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6CB1A52-CCA4-4ED7-98BA-39C8B89F4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4B361D0-5650-4485-8199-96DAC36E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0135F4-B81C-444F-A08A-FF87307D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7FD6CC0-9657-4F82-82ED-7E54A9A8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D707-AFA7-417E-9C48-9ABD47E0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681D6C-4CB8-440C-BC62-ACB6BE55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4B28031-3553-4B87-BA0D-EEF9945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2D25C3A-6411-4DEA-99C1-19F291E3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61DCC8B-6C59-4B9E-8480-C25EB53B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6B1E6E8-1181-4618-BA1E-6C04233C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6D0B67-0A1B-411E-A6D7-887ABEA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FCF0C-3F3D-4FD9-8079-31908EE1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988FF4-F87E-4A92-8BF1-20D28CB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1CD151-F4C2-4D42-B5B6-EB22E01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2EA7649-5370-44A8-8752-A4AC0F07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96FE74F-1F17-4681-ADF4-C24C2DC7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01CEB33-317F-4A18-8F59-C5BEA15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195C-AF40-4760-AB98-6A5897DF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C40A071-621E-4937-9E68-B05AA3AE6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A5B680-68B8-4F5B-8EBE-64EBF0B3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771A08-899A-4425-A7A2-34666CA0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7C0879B-CD21-40DD-A485-71EFF7E5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356083-29D7-4C48-8E58-665FEE36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7EAC061-56A2-41F3-A9DD-975759B6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90590D-8275-4732-AE26-8DDCF4F8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5A5A10-61A8-4ABE-BA59-C80E2363E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761CA1A-3E84-4556-871A-040BC811F10D}" type="datetime1">
              <a:rPr lang="en-US" smtClean="0"/>
              <a:pPr lvl="0"/>
              <a:t>4/24/2020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3CDDFE-39BD-4469-9587-93AA839FA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27BBA2-C95F-4D94-A15C-5230EDA80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254D49B3-DA2F-400E-94AD-30C912C2A2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98B5476B-040E-44E6-9CCA-DD32EED3D641}"/>
              </a:ext>
            </a:extLst>
          </p:cNvPr>
          <p:cNvSpPr>
            <a:spLocks noMove="1" noResize="1"/>
          </p:cNvSpPr>
          <p:nvPr/>
        </p:nvSpPr>
        <p:spPr>
          <a:xfrm>
            <a:off x="453185" y="457200"/>
            <a:ext cx="11281611" cy="59436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r="16200000" algn="tl">
              <a:srgbClr val="000000">
                <a:alpha val="66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6DFE6E7C-D805-48A1-8C83-F8327236751E}"/>
              </a:ext>
            </a:extLst>
          </p:cNvPr>
          <p:cNvSpPr>
            <a:spLocks noMove="1" noResize="1"/>
          </p:cNvSpPr>
          <p:nvPr/>
        </p:nvSpPr>
        <p:spPr>
          <a:xfrm>
            <a:off x="616735" y="621792"/>
            <a:ext cx="10954512" cy="5614416"/>
          </a:xfrm>
          <a:prstGeom prst="rect">
            <a:avLst/>
          </a:prstGeom>
          <a:solidFill>
            <a:srgbClr val="FFFFFF"/>
          </a:solidFill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A321AB-89F0-40FA-BD5A-B6286F17EED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34901" y="1227722"/>
            <a:ext cx="9732773" cy="912436"/>
          </a:xfrm>
        </p:spPr>
        <p:txBody>
          <a:bodyPr/>
          <a:lstStyle/>
          <a:p>
            <a:pPr lvl="0"/>
            <a:r>
              <a:rPr lang="pt-PT" sz="4400" dirty="0">
                <a:latin typeface="Calibri"/>
              </a:rPr>
              <a:t>Plano de Negócios</a:t>
            </a:r>
            <a:r>
              <a:rPr lang="pt-PT" sz="4400" spc="0" dirty="0">
                <a:latin typeface="Calibri"/>
              </a:rPr>
              <a:t> </a:t>
            </a:r>
            <a:endParaRPr lang="pt-PT" sz="44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2ABA692-CCC7-4640-ABFA-BDE8A30538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2563" y="4678174"/>
            <a:ext cx="9517450" cy="638900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pt-PT" spc="0" dirty="0">
                <a:latin typeface="Calibri"/>
              </a:rPr>
              <a:t>Gestão da Inovação e Empreendedorismo </a:t>
            </a:r>
          </a:p>
          <a:p>
            <a:pPr lvl="0">
              <a:spcAft>
                <a:spcPts val="600"/>
              </a:spcAft>
            </a:pPr>
            <a:endParaRPr lang="pt-PT" dirty="0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B545D23-2F75-4DA0-BE69-2CC664D4678A}"/>
              </a:ext>
            </a:extLst>
          </p:cNvPr>
          <p:cNvSpPr>
            <a:spLocks noMove="1" noResize="1"/>
          </p:cNvSpPr>
          <p:nvPr/>
        </p:nvSpPr>
        <p:spPr>
          <a:xfrm>
            <a:off x="5135883" y="446821"/>
            <a:ext cx="1920240" cy="731520"/>
          </a:xfrm>
          <a:prstGeom prst="rect">
            <a:avLst/>
          </a:prstGeom>
          <a:solidFill>
            <a:srgbClr val="96A9A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7910BC29-633A-4C99-935D-5728A1974EB0}"/>
              </a:ext>
            </a:extLst>
          </p:cNvPr>
          <p:cNvCxnSpPr>
            <a:cxnSpLocks noMove="1" noResize="1"/>
          </p:cNvCxnSpPr>
          <p:nvPr/>
        </p:nvCxnSpPr>
        <p:spPr>
          <a:xfrm>
            <a:off x="5250183" y="446821"/>
            <a:ext cx="0" cy="640080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8" name="Straight Connector 23">
            <a:extLst>
              <a:ext uri="{FF2B5EF4-FFF2-40B4-BE49-F238E27FC236}">
                <a16:creationId xmlns:a16="http://schemas.microsoft.com/office/drawing/2014/main" id="{33C7B5D2-F203-4ECF-BD18-ED34935A63BA}"/>
              </a:ext>
            </a:extLst>
          </p:cNvPr>
          <p:cNvCxnSpPr>
            <a:cxnSpLocks noMove="1" noResize="1"/>
          </p:cNvCxnSpPr>
          <p:nvPr/>
        </p:nvCxnSpPr>
        <p:spPr>
          <a:xfrm>
            <a:off x="6941823" y="446821"/>
            <a:ext cx="0" cy="640080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B6D58CFE-66A4-4BFA-9C7E-42532D32D7F9}"/>
              </a:ext>
            </a:extLst>
          </p:cNvPr>
          <p:cNvCxnSpPr>
            <a:cxnSpLocks noMove="1" noResize="1"/>
          </p:cNvCxnSpPr>
          <p:nvPr/>
        </p:nvCxnSpPr>
        <p:spPr>
          <a:xfrm>
            <a:off x="5250183" y="1092113"/>
            <a:ext cx="1691640" cy="0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</a:ln>
        </p:spPr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1B4772FD-EBB9-48DC-8362-FF999484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81" b="25395"/>
          <a:stretch>
            <a:fillRect/>
          </a:stretch>
        </p:blipFill>
        <p:spPr>
          <a:xfrm>
            <a:off x="3124723" y="2320647"/>
            <a:ext cx="5938534" cy="221670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CaixaDeTexto 13">
            <a:extLst>
              <a:ext uri="{FF2B5EF4-FFF2-40B4-BE49-F238E27FC236}">
                <a16:creationId xmlns:a16="http://schemas.microsoft.com/office/drawing/2014/main" id="{6628D018-A124-48A5-8AE0-FF603FFFAFF6}"/>
              </a:ext>
            </a:extLst>
          </p:cNvPr>
          <p:cNvSpPr txBox="1"/>
          <p:nvPr/>
        </p:nvSpPr>
        <p:spPr>
          <a:xfrm>
            <a:off x="9132083" y="4678174"/>
            <a:ext cx="2439164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Trabalho realizado por 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Filipe Oliveira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Francisco Barros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Helena Pinto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Rui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77D4AA-794C-47CC-B33B-8B95335C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Análise SWOT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50CB8F-CDB7-4178-A3BB-C57A2F19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 err="1"/>
              <a:t>Forças</a:t>
            </a:r>
            <a:endParaRPr lang="en-US" sz="2200" b="1" dirty="0"/>
          </a:p>
          <a:p>
            <a:pPr lvl="1"/>
            <a:r>
              <a:rPr lang="en-US" sz="2200" dirty="0" err="1"/>
              <a:t>Qualidade</a:t>
            </a:r>
            <a:r>
              <a:rPr lang="en-US" sz="2200" dirty="0"/>
              <a:t> do </a:t>
            </a:r>
            <a:r>
              <a:rPr lang="en-US" sz="2200" dirty="0" err="1"/>
              <a:t>produto</a:t>
            </a:r>
            <a:r>
              <a:rPr lang="en-US" sz="2200" dirty="0"/>
              <a:t> </a:t>
            </a:r>
          </a:p>
          <a:p>
            <a:pPr lvl="1"/>
            <a:r>
              <a:rPr lang="en-US" sz="2200" dirty="0" err="1"/>
              <a:t>Proximidade</a:t>
            </a:r>
            <a:r>
              <a:rPr lang="en-US" sz="2200" dirty="0"/>
              <a:t> com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clientes</a:t>
            </a:r>
            <a:endParaRPr lang="en-US" sz="2200" dirty="0"/>
          </a:p>
          <a:p>
            <a:pPr lvl="1"/>
            <a:r>
              <a:rPr lang="en-US" sz="2200" dirty="0" err="1"/>
              <a:t>Produtos</a:t>
            </a:r>
            <a:r>
              <a:rPr lang="en-US" sz="2200" dirty="0"/>
              <a:t> </a:t>
            </a:r>
            <a:r>
              <a:rPr lang="en-US" sz="2200" dirty="0" err="1"/>
              <a:t>artesanais</a:t>
            </a:r>
            <a:r>
              <a:rPr lang="en-US" sz="2200" dirty="0"/>
              <a:t> e </a:t>
            </a:r>
            <a:r>
              <a:rPr lang="en-US" sz="2200" dirty="0" err="1"/>
              <a:t>nacionais</a:t>
            </a:r>
            <a:endParaRPr lang="en-US" sz="2200" dirty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b="1" dirty="0" err="1"/>
              <a:t>Fraquezas</a:t>
            </a:r>
            <a:endParaRPr lang="en-US" sz="2200" b="1" dirty="0"/>
          </a:p>
          <a:p>
            <a:pPr marL="800100" lvl="2" indent="-342900">
              <a:spcAft>
                <a:spcPts val="600"/>
              </a:spcAft>
            </a:pPr>
            <a:r>
              <a:rPr lang="en-US" sz="2200" dirty="0" err="1"/>
              <a:t>Linha</a:t>
            </a:r>
            <a:r>
              <a:rPr lang="en-US" sz="2200" dirty="0"/>
              <a:t> de </a:t>
            </a:r>
            <a:r>
              <a:rPr lang="en-US" sz="2200" dirty="0" err="1"/>
              <a:t>produtos</a:t>
            </a:r>
            <a:r>
              <a:rPr lang="en-US" sz="2200" dirty="0"/>
              <a:t> </a:t>
            </a:r>
            <a:r>
              <a:rPr lang="en-US" sz="2200" dirty="0" err="1"/>
              <a:t>mais</a:t>
            </a:r>
            <a:r>
              <a:rPr lang="en-US" sz="2200" dirty="0"/>
              <a:t> </a:t>
            </a:r>
            <a:r>
              <a:rPr lang="en-US" sz="2200" dirty="0" err="1"/>
              <a:t>reduzida</a:t>
            </a:r>
            <a:endParaRPr lang="en-US" sz="2200" dirty="0"/>
          </a:p>
          <a:p>
            <a:pPr marL="800100" lvl="2" indent="-342900">
              <a:spcAft>
                <a:spcPts val="600"/>
              </a:spcAft>
            </a:pPr>
            <a:r>
              <a:rPr lang="en-US" sz="2200" dirty="0" err="1"/>
              <a:t>Preço</a:t>
            </a:r>
            <a:r>
              <a:rPr lang="en-US" sz="2200" dirty="0"/>
              <a:t> de Venda alto</a:t>
            </a:r>
            <a:endParaRPr lang="pt-PT" sz="2200" dirty="0"/>
          </a:p>
          <a:p>
            <a:pPr marL="800100" lvl="2" indent="-342900">
              <a:spcAft>
                <a:spcPts val="600"/>
              </a:spcAft>
            </a:pPr>
            <a:r>
              <a:rPr lang="pt-PT" sz="2200" dirty="0"/>
              <a:t>Pouco reconhecimento da marca</a:t>
            </a:r>
          </a:p>
          <a:p>
            <a:pPr marL="800100" lvl="2" indent="-342900">
              <a:spcAft>
                <a:spcPts val="600"/>
              </a:spcAft>
            </a:pPr>
            <a:r>
              <a:rPr lang="pt-PT" sz="2200" dirty="0"/>
              <a:t>Limite reduzido da capacidade produtiva</a:t>
            </a:r>
            <a:endParaRPr lang="en-US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2F066-2446-4B36-A12D-4B92C220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02" y="963877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83434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77D4AA-794C-47CC-B33B-8B95335C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Análise SWOT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50CB8F-CDB7-4178-A3BB-C57A2F19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2" indent="0">
              <a:buNone/>
            </a:pPr>
            <a:r>
              <a:rPr lang="pt-PT" sz="2400" b="1" dirty="0"/>
              <a:t>Oportunidade</a:t>
            </a:r>
          </a:p>
          <a:p>
            <a:pPr marL="457200" lvl="3"/>
            <a:r>
              <a:rPr lang="pt-PT" sz="2400" dirty="0"/>
              <a:t>Crescimento no mercado nacional </a:t>
            </a:r>
          </a:p>
          <a:p>
            <a:pPr marL="457200" lvl="3"/>
            <a:r>
              <a:rPr lang="pt-PT" sz="2400" dirty="0"/>
              <a:t>Entrada na grande distribuição </a:t>
            </a:r>
          </a:p>
          <a:p>
            <a:pPr marL="457200" lvl="3"/>
            <a:r>
              <a:rPr lang="pt-PT" sz="2400" dirty="0"/>
              <a:t>Eventos das cervejas artesanais estão a crescer</a:t>
            </a:r>
          </a:p>
          <a:p>
            <a:pPr marL="0" lvl="3" indent="0">
              <a:buNone/>
            </a:pPr>
            <a:r>
              <a:rPr lang="pt-PT" sz="2400" b="1" dirty="0"/>
              <a:t>Ameaças</a:t>
            </a:r>
          </a:p>
          <a:p>
            <a:pPr marL="457200" lvl="3"/>
            <a:r>
              <a:rPr lang="pt-PT" sz="2400" dirty="0"/>
              <a:t>Recessão </a:t>
            </a:r>
          </a:p>
          <a:p>
            <a:pPr marL="457200" lvl="3"/>
            <a:r>
              <a:rPr lang="pt-PT" sz="2400" dirty="0"/>
              <a:t>Flutuação nos custos da matéria prima</a:t>
            </a:r>
          </a:p>
          <a:p>
            <a:pPr marL="457200" lvl="3"/>
            <a:r>
              <a:rPr lang="pt-PT" sz="2400" dirty="0"/>
              <a:t>Grandes empresas (Concorrência Indireta) lideram o mercado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D0039-C677-44CA-8DDF-DCCEE1F8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02" y="963877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112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77D4AA-794C-47CC-B33B-8B95335C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Análise PEST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50CB8F-CDB7-4178-A3BB-C57A2F19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2" indent="0">
              <a:buNone/>
            </a:pPr>
            <a:r>
              <a:rPr lang="pt-PT" sz="2400" b="1" dirty="0"/>
              <a:t>Fatores Políticos</a:t>
            </a:r>
          </a:p>
          <a:p>
            <a:pPr marL="457200" lvl="3"/>
            <a:r>
              <a:rPr lang="pt-PT" sz="2400" dirty="0"/>
              <a:t>País Politicamente Estável</a:t>
            </a:r>
          </a:p>
          <a:p>
            <a:pPr marL="457200" lvl="3"/>
            <a:r>
              <a:rPr lang="pt-PT" sz="2400" dirty="0"/>
              <a:t>Politicas Fiscais / Legislação Laboral</a:t>
            </a:r>
          </a:p>
          <a:p>
            <a:pPr marL="457200" lvl="3"/>
            <a:r>
              <a:rPr lang="pt-PT" sz="2400" dirty="0"/>
              <a:t>Regulamentação do Setor</a:t>
            </a:r>
          </a:p>
          <a:p>
            <a:pPr marL="457200" lvl="3"/>
            <a:r>
              <a:rPr lang="pt-PT" sz="2400" dirty="0"/>
              <a:t>Inexistência de Restrições às Importações (UE)</a:t>
            </a:r>
          </a:p>
          <a:p>
            <a:pPr marL="457200" lvl="3"/>
            <a:endParaRPr lang="pt-PT" sz="2400" dirty="0"/>
          </a:p>
          <a:p>
            <a:pPr marL="0" lvl="3" indent="0">
              <a:buNone/>
            </a:pPr>
            <a:r>
              <a:rPr lang="pt-PT" sz="2400" b="1" dirty="0"/>
              <a:t>Fatores Económicos</a:t>
            </a:r>
          </a:p>
          <a:p>
            <a:pPr marL="457200" lvl="3"/>
            <a:r>
              <a:rPr lang="pt-PT" sz="2400" dirty="0"/>
              <a:t>Baixa Taxa Crescimento da Economia</a:t>
            </a:r>
          </a:p>
          <a:p>
            <a:pPr marL="457200" lvl="3"/>
            <a:r>
              <a:rPr lang="pt-PT" sz="2400" dirty="0"/>
              <a:t>Taxa Inflação / Taxas de Juro </a:t>
            </a:r>
          </a:p>
          <a:p>
            <a:pPr marL="457200" lvl="3"/>
            <a:r>
              <a:rPr lang="pt-PT" sz="2400" dirty="0"/>
              <a:t>Custos Laborais </a:t>
            </a:r>
          </a:p>
          <a:p>
            <a:pPr marL="457200" lvl="3"/>
            <a:r>
              <a:rPr lang="pt-PT" sz="2400" dirty="0"/>
              <a:t>Nível Rendimento Consumidores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D0039-C677-44CA-8DDF-DCCEE1F8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02" y="963877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15777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77D4AA-794C-47CC-B33B-8B95335C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Análise PEST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50CB8F-CDB7-4178-A3BB-C57A2F19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2" indent="0">
              <a:buNone/>
            </a:pPr>
            <a:r>
              <a:rPr lang="pt-PT" sz="2400" b="1" dirty="0"/>
              <a:t>Fatores </a:t>
            </a:r>
            <a:r>
              <a:rPr lang="pt-PT" sz="2400" b="1" dirty="0" err="1"/>
              <a:t>Sócio-Culturais</a:t>
            </a:r>
            <a:endParaRPr lang="pt-PT" sz="2400" b="1" dirty="0"/>
          </a:p>
          <a:p>
            <a:pPr marL="457200" lvl="3"/>
            <a:r>
              <a:rPr lang="pt-PT" sz="2400" dirty="0"/>
              <a:t>Consciência da Saúde / Atitude perante produtos biológicos</a:t>
            </a:r>
          </a:p>
          <a:p>
            <a:pPr marL="457200" lvl="3"/>
            <a:r>
              <a:rPr lang="pt-PT" sz="2400" dirty="0"/>
              <a:t>Valorização do Produto Nacional</a:t>
            </a:r>
          </a:p>
          <a:p>
            <a:pPr marL="457200" lvl="3"/>
            <a:r>
              <a:rPr lang="pt-PT" sz="2400" dirty="0"/>
              <a:t>Atitude perante o lazer</a:t>
            </a:r>
          </a:p>
          <a:p>
            <a:pPr marL="457200" lvl="3"/>
            <a:r>
              <a:rPr lang="pt-PT" sz="2400" dirty="0"/>
              <a:t>Nível de Educação</a:t>
            </a:r>
          </a:p>
          <a:p>
            <a:pPr marL="457200" lvl="3"/>
            <a:endParaRPr lang="pt-PT" sz="2400" dirty="0"/>
          </a:p>
          <a:p>
            <a:pPr marL="0" lvl="3" indent="0">
              <a:buNone/>
            </a:pPr>
            <a:r>
              <a:rPr lang="pt-PT" sz="2400" b="1" dirty="0"/>
              <a:t>Fatores Tecnológicos</a:t>
            </a:r>
          </a:p>
          <a:p>
            <a:pPr marL="457200" lvl="3"/>
            <a:r>
              <a:rPr lang="pt-PT" sz="2400" dirty="0"/>
              <a:t>Nível Infraestruturas Básicas</a:t>
            </a:r>
          </a:p>
          <a:p>
            <a:pPr marL="457200" lvl="3"/>
            <a:r>
              <a:rPr lang="pt-PT" sz="2400" dirty="0"/>
              <a:t>Nível Infraestruturas Comunicação/Internet</a:t>
            </a:r>
          </a:p>
          <a:p>
            <a:pPr marL="457200" lvl="3"/>
            <a:r>
              <a:rPr lang="pt-PT" sz="2400" dirty="0"/>
              <a:t>I &amp; 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D0039-C677-44CA-8DDF-DCCEE1F8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02" y="963877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7054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38553-C188-4BC1-86DB-E894DA8F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19" y="197802"/>
            <a:ext cx="4376363" cy="1407759"/>
          </a:xfrm>
        </p:spPr>
        <p:txBody>
          <a:bodyPr>
            <a:normAutofit/>
          </a:bodyPr>
          <a:lstStyle/>
          <a:p>
            <a:r>
              <a:rPr lang="pt-PT" b="1" dirty="0"/>
              <a:t>Argumentação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C0592654-0A62-4B3D-B9A0-024F50A0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11" y="197802"/>
            <a:ext cx="748770" cy="2674180"/>
          </a:xfrm>
          <a:prstGeom prst="rect">
            <a:avLst/>
          </a:prstGeom>
          <a:noFill/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m janela, fotografia, edifício, relógio&#10;&#10;Descrição gerada automaticamente">
            <a:extLst>
              <a:ext uri="{FF2B5EF4-FFF2-40B4-BE49-F238E27FC236}">
                <a16:creationId xmlns:a16="http://schemas.microsoft.com/office/drawing/2014/main" id="{F7D9DAD8-9512-428B-B01D-4487E310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967" y="4769963"/>
            <a:ext cx="2118937" cy="1922936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375F6E5-CD6C-4B3D-8329-8C2E56F7A2E0}"/>
              </a:ext>
            </a:extLst>
          </p:cNvPr>
          <p:cNvSpPr txBox="1"/>
          <p:nvPr/>
        </p:nvSpPr>
        <p:spPr>
          <a:xfrm>
            <a:off x="1071717" y="2330245"/>
            <a:ext cx="6764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Apesar de não ser uma ideia pioneira, a </a:t>
            </a:r>
            <a:r>
              <a:rPr lang="pt-PT" dirty="0" err="1"/>
              <a:t>Dark</a:t>
            </a:r>
            <a:r>
              <a:rPr lang="pt-PT" dirty="0"/>
              <a:t> </a:t>
            </a:r>
            <a:r>
              <a:rPr lang="pt-PT" dirty="0" err="1"/>
              <a:t>Beard</a:t>
            </a:r>
            <a:r>
              <a:rPr lang="pt-PT" dirty="0"/>
              <a:t> destaca-se pela qualidade, dando ao cliente as melhores sensações a um preço justo;</a:t>
            </a:r>
          </a:p>
          <a:p>
            <a:endParaRPr lang="pt-PT" dirty="0"/>
          </a:p>
          <a:p>
            <a:r>
              <a:rPr lang="pt-PT" dirty="0"/>
              <a:t>Apesar de outras marcas do setor terem uma quota de mercado estável, ainda vai ser possível levar o produto a um público-alvo;</a:t>
            </a:r>
          </a:p>
          <a:p>
            <a:endParaRPr lang="pt-PT" dirty="0"/>
          </a:p>
          <a:p>
            <a:r>
              <a:rPr lang="pt-PT" dirty="0"/>
              <a:t>Apesar de haver poucos canais de distribuição disponíveis é uma vantagem para estarmos mais próximos dos clientes, saber a opinião deles e adaptar, se necessário.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365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9194C1-272C-4E36-BF00-F6F71A17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Caracterização do mercado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131387-64CD-4232-A1A5-AA7D1238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635726"/>
            <a:ext cx="6377769" cy="5258397"/>
          </a:xfrm>
        </p:spPr>
        <p:txBody>
          <a:bodyPr anchor="ctr"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pt-PT" sz="2400" dirty="0"/>
              <a:t>O mercado da cerveja artesanal tem sofrido um crescimento gradual durante os últimos anos, sendo que entre Abril de 2017 e Abril de 2019: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/>
              <a:t> As vendas cresceram 88% em valor e 112% em quantidade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/>
              <a:t> Grandes marcas como a Central de Cervejas e o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Bock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, já apostaram nas cervejas artesanais.</a:t>
            </a:r>
            <a:endParaRPr lang="pt-PT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22E887-1F62-4A88-A861-64678C80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02" y="826004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274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89E10C-652A-40A6-8EA9-83131DAD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algn="ctr"/>
            <a:r>
              <a:rPr lang="pt-PT" sz="4100" dirty="0"/>
              <a:t>Caracterização do mercado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Marcador de Posição de Conteúdo 2">
            <a:extLst>
              <a:ext uri="{FF2B5EF4-FFF2-40B4-BE49-F238E27FC236}">
                <a16:creationId xmlns:a16="http://schemas.microsoft.com/office/drawing/2014/main" id="{25AF5552-DDD1-45AE-A52D-DFE6B73B5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60701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1100554A-6731-40B7-A99A-E8AB70F8C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7197" y="799879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7858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EAACFD-2823-4B3B-A949-7F268798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br>
              <a:rPr lang="pt-PT" dirty="0">
                <a:solidFill>
                  <a:srgbClr val="FFFFFF"/>
                </a:solidFill>
              </a:rPr>
            </a:br>
            <a:r>
              <a:rPr lang="pt-PT" dirty="0">
                <a:solidFill>
                  <a:srgbClr val="FFFFFF"/>
                </a:solidFill>
              </a:rPr>
              <a:t>Apresentação do produto ao mercado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0921DED-78CA-4B4B-A6C6-D6C7BE861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074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42AD15B-7811-4DDF-A764-3250538BF7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529" y="939215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221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89E10C-652A-40A6-8EA9-83131DAD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</a:rPr>
              <a:t>Preço do Produto</a:t>
            </a:r>
          </a:p>
        </p:txBody>
      </p:sp>
      <p:graphicFrame>
        <p:nvGraphicFramePr>
          <p:cNvPr id="14" name="Marcador de Posição de Conteúdo 3">
            <a:extLst>
              <a:ext uri="{FF2B5EF4-FFF2-40B4-BE49-F238E27FC236}">
                <a16:creationId xmlns:a16="http://schemas.microsoft.com/office/drawing/2014/main" id="{E0528C6A-0510-4E16-825F-8AAE318CD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7151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75B70979-7A4B-447A-A2EE-480FC0AB8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529" y="939215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666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16B92-53ED-4061-9D61-E4138FBF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</a:rPr>
              <a:t>Processo de venda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12769E9A-FD7F-49B0-823A-80ED9D5D3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6683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1B6DBC71-4DA3-4E47-9897-79B7CB30A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529" y="939215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319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89E10C-652A-40A6-8EA9-83131DAD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br>
              <a:rPr lang="pt-PT" dirty="0">
                <a:solidFill>
                  <a:srgbClr val="FFFFFF"/>
                </a:solidFill>
              </a:rPr>
            </a:br>
            <a:r>
              <a:rPr lang="pt-PT" dirty="0">
                <a:solidFill>
                  <a:srgbClr val="FFFFFF"/>
                </a:solidFill>
              </a:rPr>
              <a:t>Circuitos e canais de venda</a:t>
            </a:r>
          </a:p>
        </p:txBody>
      </p:sp>
      <p:graphicFrame>
        <p:nvGraphicFramePr>
          <p:cNvPr id="17" name="Marcador de Posição de Conteúdo 6">
            <a:extLst>
              <a:ext uri="{FF2B5EF4-FFF2-40B4-BE49-F238E27FC236}">
                <a16:creationId xmlns:a16="http://schemas.microsoft.com/office/drawing/2014/main" id="{39207128-90B8-4CC0-B0CC-AC0C11406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287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90441967-A478-472D-8112-3A7460BA1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529" y="939215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5555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89E10C-652A-40A6-8EA9-83131DAD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</a:rPr>
              <a:t>Ações de Marketing</a:t>
            </a:r>
          </a:p>
        </p:txBody>
      </p:sp>
      <p:graphicFrame>
        <p:nvGraphicFramePr>
          <p:cNvPr id="6" name="Marcador de Posição de Conteúdo 3">
            <a:extLst>
              <a:ext uri="{FF2B5EF4-FFF2-40B4-BE49-F238E27FC236}">
                <a16:creationId xmlns:a16="http://schemas.microsoft.com/office/drawing/2014/main" id="{BEBA9FEE-35E4-4E99-9ACB-EBF9A6E84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3795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2AC8F2B6-3FE1-4590-B1E6-59302223A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529" y="939215"/>
            <a:ext cx="1843158" cy="167117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7030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38553-C188-4BC1-86DB-E894DA8F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177" y="2950156"/>
            <a:ext cx="2531619" cy="1325563"/>
          </a:xfrm>
        </p:spPr>
        <p:txBody>
          <a:bodyPr>
            <a:normAutofit/>
          </a:bodyPr>
          <a:lstStyle/>
          <a:p>
            <a:r>
              <a:rPr lang="pt-PT" dirty="0"/>
              <a:t>Imagem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C0592654-0A62-4B3D-B9A0-024F50A0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11" y="197802"/>
            <a:ext cx="748770" cy="2674180"/>
          </a:xfrm>
          <a:prstGeom prst="rect">
            <a:avLst/>
          </a:prstGeom>
          <a:noFill/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m janela, fotografia, edifício, relógio&#10;&#10;Descrição gerada automaticamente">
            <a:extLst>
              <a:ext uri="{FF2B5EF4-FFF2-40B4-BE49-F238E27FC236}">
                <a16:creationId xmlns:a16="http://schemas.microsoft.com/office/drawing/2014/main" id="{F7D9DAD8-9512-428B-B01D-4487E310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967" y="4769963"/>
            <a:ext cx="2118937" cy="1922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035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615</Words>
  <Application>Microsoft Office PowerPoint</Application>
  <PresentationFormat>Ecrã Panorâmico</PresentationFormat>
  <Paragraphs>88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do Office</vt:lpstr>
      <vt:lpstr>Plano de Negócios </vt:lpstr>
      <vt:lpstr>Caracterização do mercado</vt:lpstr>
      <vt:lpstr>Caracterização do mercado </vt:lpstr>
      <vt:lpstr> Apresentação do produto ao mercado</vt:lpstr>
      <vt:lpstr>Preço do Produto</vt:lpstr>
      <vt:lpstr>Processo de venda</vt:lpstr>
      <vt:lpstr> Circuitos e canais de venda</vt:lpstr>
      <vt:lpstr>Ações de Marketing</vt:lpstr>
      <vt:lpstr>Imagem</vt:lpstr>
      <vt:lpstr>Análise SWOT</vt:lpstr>
      <vt:lpstr>Análise SWOT</vt:lpstr>
      <vt:lpstr>Análise PEST</vt:lpstr>
      <vt:lpstr>Análise PEST</vt:lpstr>
      <vt:lpstr>Argumentação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Negócios </dc:title>
  <dc:creator>helena pinto</dc:creator>
  <cp:lastModifiedBy>helena pinto</cp:lastModifiedBy>
  <cp:revision>2</cp:revision>
  <dcterms:created xsi:type="dcterms:W3CDTF">2020-04-24T13:48:35Z</dcterms:created>
  <dcterms:modified xsi:type="dcterms:W3CDTF">2020-04-24T18:04:54Z</dcterms:modified>
</cp:coreProperties>
</file>