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B81CB-57E3-47CD-B67E-FE825400E295}">
  <a:tblStyle styleId="{D95B81CB-57E3-47CD-B67E-FE825400E2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7f8b3a3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7f8b3a3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7f8b3a3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7f8b3a3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7f8b3a3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7f8b3a3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7f8b3a3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7f8b3a3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7f8b3a3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7f8b3a3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7f8b3a39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7f8b3a39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7f8b3a3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7f8b3a3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7f8b3a3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7f8b3a3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7f8b3a3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7f8b3a3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7f8b3a39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7f8b3a3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7f8b3a3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7f8b3a3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7f8b3a3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7f8b3a3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7f8b3a3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7f8b3a3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7f8b3a3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7f8b3a3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7f8b3a3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7f8b3a3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7f8b3a39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7f8b3a39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Fábrica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Gestão dos clientes e das suas encomendas</a:t>
            </a: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422700" y="4114825"/>
            <a:ext cx="4149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Daniel Carneiro</a:t>
            </a:r>
            <a:b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Unidade Curricular: Bases de Dados I</a:t>
            </a:r>
            <a:b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Licenciatura: Sistemas Multimedia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26" y="4354100"/>
            <a:ext cx="1535098" cy="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Tabelas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Terceira forma normalizada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1541788" y="18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{D95B81CB-57E3-47CD-B67E-FE825400E295}</a:tableStyleId>
              </a:tblPr>
              <a:tblGrid>
                <a:gridCol w="752475"/>
                <a:gridCol w="1009650"/>
                <a:gridCol w="1038225"/>
                <a:gridCol w="923925"/>
                <a:gridCol w="704850"/>
                <a:gridCol w="828675"/>
                <a:gridCol w="790575"/>
              </a:tblGrid>
              <a:tr h="5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Clientes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Produtos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Encomendas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Fornecedores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ProdForn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EncProdCli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CodPostais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# cod_cli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# cod_prod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# cod_enc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# cod_forn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cod_forn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cod_cli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# cod_postal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nome_cli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nome_prod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data_enc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nome_forn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cod_prod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cod_prod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localidade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morada_cli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descricao_prod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quantidade_prod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morada_forn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/>
                        <a:t>cod_enc</a:t>
                      </a:r>
                      <a:endParaRPr sz="10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cod_postal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peso_prod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preco_enc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cod_postal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contacto_cli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preco_prod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contacto_forn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nif_cli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quantidade_prod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Relação entre tabelas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88" y="1401075"/>
            <a:ext cx="57626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1850275"/>
            <a:ext cx="74172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criação da base de dados em SQL foi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Microsoft SQL Management Studio, este permitiu através de um código a criação da mesma.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ficheiro SQL foi criado de forma a que seja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possível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executar em sequência.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seguintes slides vou demonstrar um exemplo de: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da base de dados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tabelas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 nas tabelas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Código SQL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729450" y="2395075"/>
            <a:ext cx="2008500" cy="35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729450" y="3197175"/>
            <a:ext cx="3362100" cy="1324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729450" y="1850275"/>
            <a:ext cx="74172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fazer a criação da base de dados comecei por executar o seguinte código: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fabrica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a criação das tabelas: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Codigos_Postais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cod_postal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nvarchar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null,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localidade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nvarchar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Código SQL - Criar uma base de dados e criar uma tabela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721625" y="2665050"/>
            <a:ext cx="2565600" cy="230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29450" y="1850275"/>
            <a:ext cx="74172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anterior foi usada a tabela Códigos Postais, então para inserir os dados através de código SQL é necessário executar o seguinte: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Codigos_Postais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'4460-280'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'Barbeitos'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'2799-554'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'Linda-a-Velha'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'7370-170'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'Campo Maior'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'4100-001'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'Lisboa'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'4400-096'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'V.N.Gaia'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'4000-034'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'Porto'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Código SQL - Inserir dados numa tabela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721625" y="2665050"/>
            <a:ext cx="3176700" cy="70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450" y="1850275"/>
            <a:ext cx="74172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Continuando a usar a mesma tabela podemos por exemplo listar, sem repetições, a localidade dos códigos postais superiores a 5000.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localidade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Codigos_Postais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cod_postal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'5000'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após essa consulta é: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Código SQL - Consultas (Exemplo 1)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27"/>
          <p:cNvGraphicFramePr/>
          <p:nvPr/>
        </p:nvGraphicFramePr>
        <p:xfrm>
          <a:off x="729450" y="41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{D95B81CB-57E3-47CD-B67E-FE825400E295}</a:tableStyleId>
              </a:tblPr>
              <a:tblGrid>
                <a:gridCol w="276225"/>
                <a:gridCol w="9620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localidade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Campo Maior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721625" y="2665050"/>
            <a:ext cx="4042800" cy="9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729450" y="1850275"/>
            <a:ext cx="74172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adicionados os clientes e associando a tabela de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postais foi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possível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obter os nomes de clientes residentes no Porto.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nome_cli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localidade </a:t>
            </a: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Clientes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Codigos_Postais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localidade </a:t>
            </a:r>
            <a:r>
              <a:rPr lang="en-GB"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'Porto'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Clientes</a:t>
            </a:r>
            <a:r>
              <a:rPr lang="en-GB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cod_postal </a:t>
            </a:r>
            <a:r>
              <a:rPr lang="en-GB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Codigos_Postais</a:t>
            </a:r>
            <a:r>
              <a:rPr lang="en-GB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cod_postal</a:t>
            </a:r>
            <a:br>
              <a:rPr lang="en-GB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após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essa consulta é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Código SQL - Consultas</a:t>
            </a: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(Exemplo 2)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721625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{D95B81CB-57E3-47CD-B67E-FE825400E295}</a:tableStyleId>
              </a:tblPr>
              <a:tblGrid>
                <a:gridCol w="285750"/>
                <a:gridCol w="971550"/>
                <a:gridCol w="9810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nome_cli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localidade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Artur Lima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Porto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2</a:t>
                      </a:r>
                      <a:endParaRPr b="1"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Gerson Magno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Porto</a:t>
                      </a:r>
                      <a:endParaRPr sz="1000"/>
                    </a:p>
                  </a:txBody>
                  <a:tcPr marT="19050" marB="19050" marR="28575" marL="28575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729450" y="1850275"/>
            <a:ext cx="74172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trabalho demonstrou-se bastante entusiasmante de se concretizar, uma vez que à medida que o estava a fazer, aprendi a criação básica de uma base de dados, desde a conceção em papel até à fase final.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conceção das normalizações das tabelas também ficaram bastante mais claras quando essas passaram de tabelas para a base de dados e foram representadas num diagrama.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 também salientar que o uso de diversas consultas SQL tornou-se mais evidente de como funcionam as relações entre as tabelas e da própria sintaxe SQL.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âmbito da avaliação da unidade curricular de Bases Dados I foram dadas algumas sugestões para a elaboração deste trabalho, o exemplo sugerido que foi escolhido foi “Fábrica 1 (gestão dos clientes e das suas encomendas) ”.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elaboração deste trabalho recorri ao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Draw.io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 elaboração do diagrama de fluxo de dados, para a criação e desenho das relações da base de dados foi utilizei o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SQL Management Studio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Considera-se o objetivo deste trabalho a demonstração e a criação de uma base de dados começando por criar um diagrama de fluxo de dados, as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normalizações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das tabelas, e também um diagrama de relação entre as tabelas.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os anteriores procedimentos concluídos, a elaboração de uma base de dados em SQL através da criação de um script para ser demonstrado neste trabalho.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Desenho e Conceção da Base de Dados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foque da conceção desta base de dados está na gestão dos clientes e das suas encomendas. Para ajudar a entender o funcionamento desta gestão começamos por fazer algumas afirmações: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	Um cliente pode fazer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várias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encomendas;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Uma encomenda pertence apenas a um cliente;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	Um fornecedor pode fornecer vários produtos;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	As encomendas podem ter vários produtos.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Conceção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Desenho e Conceção da Base de Dados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elaborar uma base de dados e fazer relações entre as tabelas é primeiro necessário criar um diagrama com todas a relações para que o criador da base de dados tenha toda essa ideia em mente.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sistema em concreto e tendo em conta as afirmações efetuadas anteriormente, podemos concluir que lidamos com quatro entidades principais: clientes, produtos, encomendas e fornecedores.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já temos um ponto de partida para criação de um diagrama e podemos começar por elaborar o desenho do diagrama de fluxo de dados.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Conceção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Desenho e Conceção da Base de Dados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Desenho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725" y="1169350"/>
            <a:ext cx="3951927" cy="3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674300" y="1855900"/>
            <a:ext cx="25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Diagrama de Fluxo de dados da Fábrica 1 – Gestão de encomendas de clientes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Tabelas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850275"/>
            <a:ext cx="24381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analisar todos esses atributos necessários para esta base de dados foram agrupados em quatro tabelas e associadas as chaves primárias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Primeira Forma Normalizada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3333100" y="16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{D95B81CB-57E3-47CD-B67E-FE825400E295}</a:tableStyleId>
              </a:tblPr>
              <a:tblGrid>
                <a:gridCol w="1006750"/>
                <a:gridCol w="1786125"/>
                <a:gridCol w="1533800"/>
                <a:gridCol w="1321225"/>
              </a:tblGrid>
              <a:tr h="27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Clientes</a:t>
                      </a:r>
                      <a:endParaRPr b="1" sz="11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Produtos</a:t>
                      </a:r>
                      <a:endParaRPr b="1" sz="11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Encomendas</a:t>
                      </a:r>
                      <a:endParaRPr b="1" sz="11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Fornecedores</a:t>
                      </a:r>
                      <a:endParaRPr b="1" sz="11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# cod_cli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# cod_prod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# cod_enc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# cod_forn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nome_cli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nome_prod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data_enc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nome_forn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morada_cli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descricao_prod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cod_prod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morada_forn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localidade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peso_prod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cod_cli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localidade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cod_postal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preco_prod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quantidade_prod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cod_postal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contacto_cli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quantidade_prod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preco_enc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contacto_forn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nif_cli</a:t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cod_forn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Tabelas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1850275"/>
            <a:ext cx="74172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uma análise a todos os atributos, foram verificados se os campos não-chave dependem da totalidade das chaves. Sendo que foram criadas 2 tabelas: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Prod-Forn – estabelece uma relação entre os Produtos e o Fornecedores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End-Prod-Cli – estabelece uma relação entre as Encomendas, Produtos e Clientes.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Segunda forma normalizada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1432913" y="338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{D95B81CB-57E3-47CD-B67E-FE825400E295}</a:tableStyleId>
              </a:tblPr>
              <a:tblGrid>
                <a:gridCol w="3076575"/>
                <a:gridCol w="29337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ProdForn</a:t>
                      </a:r>
                      <a:endParaRPr b="1"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EncProdCli</a:t>
                      </a:r>
                      <a:endParaRPr b="1"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cod_forn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cod_cli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cod_prod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cod_prod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sng"/>
                        <a:t>cod_enc</a:t>
                      </a:r>
                      <a:endParaRPr sz="1200" u="sng"/>
                    </a:p>
                  </a:txBody>
                  <a:tcPr marT="19050" marB="19050" marR="28575" marL="28575">
                    <a:lnL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Tabelas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1850275"/>
            <a:ext cx="74172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verificar a segunda forma normalizada foram analisados os campos não chave e verificou-se se existia dependência entre eles. Foi criada a tabela Codigos_Postais e todas as referências de localização foram removidas para evitar duplicações. Assim nesta terceira forma podemos ter a vista da estrutura da base de dados.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1" y="119925"/>
            <a:ext cx="562851" cy="2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721625" y="1467400"/>
            <a:ext cx="7688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Terceira forma normalizada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