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57" r:id="rId6"/>
    <p:sldId id="268" r:id="rId7"/>
    <p:sldId id="269" r:id="rId8"/>
    <p:sldId id="258" r:id="rId9"/>
    <p:sldId id="259" r:id="rId10"/>
    <p:sldId id="260" r:id="rId11"/>
    <p:sldId id="261" r:id="rId12"/>
    <p:sldId id="263" r:id="rId13"/>
    <p:sldId id="262" r:id="rId14"/>
    <p:sldId id="264" r:id="rId15"/>
    <p:sldId id="265" r:id="rId16"/>
    <p:sldId id="266" r:id="rId17"/>
    <p:sldId id="267" r:id="rId18"/>
  </p:sldIdLst>
  <p:sldSz cx="12192000" cy="6858000"/>
  <p:notesSz cx="7104063" cy="102346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3-26T21:23:25.51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4186 1646 494 0,'0'0'186'15,"0"0"-46"-15,0 0 5 16,0 0-24-16,0 0 21 16,0 0 14-16,0-38 9 15,0 32-20-15,-2 0-56 16,-2 2-29-16,1 0 21 16,3 2-21-16,0 2-25 15,0 0-3-15,0 0-22 16,0 0 11-16,0 0-1 0,0 0 0 15,0 0 9-15,0 0-7 16,0 0-4-16,0 0 1 16,0 0-13-16,0 4 13 15,0 0-11-15,0 4-8 16,0 2 20-16,0 8 28 16,0 4 2-16,0 8-3 15,0 4-17-15,0 5 10 16,0 2-28-16,0 1-3 15,0 1 1-15,0-1-9 16,5 0 0-16,1-2 11 16,1 0-12-16,1-2 7 15,0-2-7-15,-2 2 1 16,1-1 6-16,-1 0-5 0,2-1 4 16,-2 3 4-1,-2-3-10-15,3 0 1 0,-5 0 0 16,2-2 0-16,-4 0 7 15,3-2-7-15,-3-2 0 16,3-4 9-16,1 0-9 16,0 3 11-16,1-1-10 15,1 1-2-15,1 6 8 16,2-1-7-16,-2 4-1 16,1 0 1-16,-1 1-1 15,0-4 1-15,0 2 0 16,-1-8-1-16,-2 2 6 15,1-4-6-15,-1-2 0 0,-4 1 1 16,3-2-1-16,-3 0 2 16,0 2 5-16,0 2-6 15,0 2 6-15,0 2-1 16,0 4-4-16,0-1 7 16,0 3-9-16,0-2 2 15,2 0-1-15,3 0-1 16,-3 0 0-16,0-1 1 15,0 3 0-15,0-8 0 16,-2 2-1-16,0-1 1 16,2-2 10-16,-2-1-10 15,0-2 5-15,3 1-6 16,-1 0 1-16,0 1 0 16,2-1 0-16,2 0 5 15,-2-1-6-15,0-4 1 0,-2-2 0 16,3 2-1-16,-1-2 0 15,0 3 0-15,2-2 0 16,-2 6 1-16,0 1-1 16,-2-1 12-16,1 0 1 15,-1-1-4-15,-2 2-1 16,0-2-1-16,0-1-1 16,0 2 8-16,0-4-5 15,0 4-8-15,0-4 10 16,0 4-10-16,0-1 1 15,0 2 8-15,0 2-10 16,0 0 1-16,0 0-1 0,0 5 1 16,0-3 6-16,0 3-7 15,0 2 1-15,0 1 6 16,0 0-5-16,0 2 13 16,0 0-5-16,0 0-8 15,-5 0 7-15,3-1-8 16,-2-6 0-16,2 0 6 15,0-3-6-15,-4-4 0 16,4 2 1-16,2 2-1 16,-2 2 5-16,2 6 0 15,-2 2-5-15,2 5 8 16,0-1-9-16,0 0 2 16,0-2-2-16,0-2 0 15,0 0 1-15,0-1-1 16,0-2 1-16,0-1-1 0,0 0-1 15,0-3 0-15,0-5-31 16,0-2-44-16,2-8-103 16,0-8-377-16,-2-6-543 0</inkml:trace>
  <inkml:trace contextRef="#ctx0" brushRef="#br0" timeOffset="2190.5207">4429 5747 814 0,'0'0'276'16,"0"0"-95"-16,0 0-8 16,0 0-70-16,0 0-30 15,0 0 10-15,0 0 9 0,-4 0-10 16,4 0 0-16,0 0-20 15,0 0-29-15,0 0-20 16,0 0-11-16,0 0 12 16,0 0 10-16,6 0-6 15,9 0-4-15,4 0 13 16,3 3-9-16,5 2 14 16,-3-1-14-16,5-2-8 15,-2 2 9-15,2-2-2 16,2 1-6-16,-2-3 0 15,2 0 18-15,2 0-2 16,-1 0-5-16,-3 0-10 0,0-5-4 16,0 5 5-16,-3 0 11 15,3 0-10-15,1 0 10 16,1 0 24-16,0 0-36 16,0 0-11-16,2 0 11 15,-1 0-4-15,-1 0 0 16,0 0-2-16,0 0-5 15,0 0 11-15,3 0-2 16,-3 0-10-16,0 0 8 16,-2-2-8-16,-2 2 0 15,0 0 2-15,-4 0-2 16,6 0 1-16,1 0 5 16,1-4-6-16,2 2-11 0,1-2 11 15,0 0 0 1,-3 2 7-16,-2 2-7 0,-3 0 0 15,3 0 0-15,-2 0 0 16,0 0 1-16,-1 0 1 16,1 0 4-16,2 0 3 15,0 0-9-15,3 0 0 16,-1 0 0-16,0-4 1 16,2-1 6-16,1-2-6 15,1 3-1-15,-2 2 2 16,3 2-2-16,-3 0 1 15,4 0-1-15,-2 0-1 16,-1 0 1-16,1 4 0 16,0-2 0-16,1-1 7 15,3-1-6-15,-2 0-1 0,1 0 7 16,-3 0-6 0,-1 0 7-16,-1 0-8 0,0 0 1 15,2 0 0-15,-2 0-1 16,3 0 1-16,-1 0 1 15,5-3-2-15,1-4-2 16,-2 0-6-16,3-1 8 16,-1 1 5-16,-1 6-5 15,0 1-1-15,2 0 1 16,1 0 1-16,1 0 7 16,3 5 8-16,-1-2-10 15,0-1 0-15,-2-2-6 16,1 0 0-16,-3 0 6 15,-2 0-5-15,2 0 10 16,-4 0-5-16,2 0-6 0,1 0 6 16,-1 0-5-16,2 4-1 15,3-2 6-15,1-2-6 16,1 0 0-16,2 0 1 16,2-4 0-16,3-4 8 15,-4 0-9-15,2-1 0 16,-3 4 1-16,-2 1-1 15,-2 4 0-15,-1 0-5 16,-2 0 5-16,-1 0 5 16,-1 0-4-16,-3 0-1 15,-1 0 0-15,-2-2 0 16,-6 0 1-16,-1 2-1 0,0 0 1 16,-2 0-1-16,-1 0-1 15,3 0-1-15,2 0 2 16,2 0 0-16,-2 0 0 15,-1 0 0-15,-5 0 0 16,-3-2-2-16,-7-2-7 16,-3 4 9-16,-4 0 2 15,1 0-2-15,-1 0 0 16,4 0-4-16,1 0-5 16,2 0 9-16,1 0 0 15,-2 1 13-15,0-1-8 16,-5 0-5-16,-1 0 0 15,-2 0-9-15,-4 0 8 0,0-8 1 16,0-3 0-16,0-6 5 16,-4-5 2-16,-7-2-6 15,0-2 4 1,2 4-4-16,0 0-1 0,0 6 9 16,2 2-9-16,3 6 1 15,2 2 1-15,2 6 5 16,0 0 20-16,0 0-24 15,0 0-3-15,0 0-30 16,6 2-31-16,10 2 50 16,6 0 11-16,0 0 9 15,3 0-2-15,0 3-7 16,2 2-22-16,-4 3-1 16,2 4 7-16,-2 0 16 15,-1 2 10-15,-2 0 2 0,-4 0 5 16,-3 1-6-16,-1-3 6 15,-6-1 11-15,-2 4 2 16,-2-1 10-16,-2 4-8 16,0 0-16-16,0 0-2 15,0 0-13-15,0-2 0 16,0-6-1-16,-2-4-24 16,-2-4-18-16,-2-4-32 15,-17-2-104-15,0-14-319 16,-3-6-226-16</inkml:trace>
  <inkml:trace contextRef="#ctx0" brushRef="#br0" timeOffset="3240.3534">3945 1740 651 0,'0'0'287'15,"0"0"-199"-15,0 0-41 16,0 0 86-16,0 0 77 16,0 0-24-16,0 0-43 15,54-56-47-15,-39 34-39 16,6-2-33-16,-1-2-23 15,4 2 7-15,2 0-8 16,6 2 0-16,3 1 1 16,2 8-1-16,-4 7-6 15,-4 3-20-15,-2 3 20 16,-6 0 6-16,-2 9 23 16,-6 3 5-16,-4 0 2 15,0 2 6-15,-3 0-10 16,-1 0-17-16,1-2-2 15,-1-1-2-15,0 2-5 0,-1-3-67 16,0 6-108-16,-1-2-141 16,-3-2-184-16</inkml:trace>
  <inkml:trace contextRef="#ctx0" brushRef="#br0" timeOffset="5313.2104">5098 2649 700 0,'0'0'233'16,"0"0"-145"-16,0 0-23 16,0 0-7-16,0 0-23 15,0 0-12-15,0 0 38 16,6 8-12-16,-1-5 32 15,-1 1-2-15,2 3-30 16,4 0 9-16,1 0 15 16,0 3 0-16,2 0-25 0,3 1-7 15,2-2-15 1,-1 3 5-16,3 2-6 16,1 2 13-16,0 4 7 0,2 0-17 15,0 1 14-15,1 2-11 16,0-3-7-16,1 0 5 15,-1-2-9-15,-1-4-12 16,-2 1 20-16,2-2-16 16,0-2 3-16,-3 1 3 15,2-1-8-15,-2 0 6 16,3 0-4-16,-4 2-1 16,3-1 11-16,-1 2-10 15,0 0 2-15,4 0 6 16,-2 2-10-16,-1 2 2 15,0 0 1-15,0-2 2 0,1 2-5 16,-4-2-8 0,4 1 4-16,-3-4-5 0,0-1 8 15,0 2 10-15,1 0 1 16,-4 1 10-16,3 0 2 16,1 5-4-16,-2-2-7 15,6 2 2-15,-1 2-14 16,1-4-3-16,2 3 2 15,-3-3-2-15,3-3 3 16,-3 3-8-16,1-1 7 16,0-2-2-16,-4 2-6 15,2 1 9-15,2 0-7 16,-3 0 8-16,2 0 4 16,0-1-7-16,3-5 2 15,0 1 3-15,2-1-2 0,0 1 4 16,-2-2 4-16,-3 3-3 15,1 2-1-15,-1 0 9 16,3 2-13-16,0-2-1 16,2 2 8-16,2-1-4 15,0 1-11-15,1-3 5 16,1 4-5-16,-2 1-1 16,2-1 11-16,1 4-10 15,-3-3 8-15,2 0 0 16,-2 2-9-16,1-2 6 0,1 0 1 15,-2 0-8 1,3 0 8-16,-1 2-7 0,-2-1 10 16,0 1-5-16,4-1-5 15,-7 1 11-15,1 0-4 16,-3-4-8-16,-1 0 1 16,-2-4 0-16,-6 1-1 15,1-3 1-15,0 2 0 16,0-2 5-16,-2 0 3 15,-1 2-8-15,3-2 4 16,-1 3-5-16,2-4 0 16,-2 3 0-16,1 0 0 15,3 0 0-15,-2 0 1 16,-1 1-1-16,-1-4 1 16,2 1-1-16,-1 0 1 15,-1 0 3-15,1 0-4 16,0 1 0-16,0-2 1 0,2 3-1 15,2 1 0-15,0 0 1 16,1-1-1-16,0 3 5 16,0-2-5-16,0 0 0 15,-1 0 1-15,0 2-1 16,3-3 0-16,-3 2 0 16,3 0 1-16,-3-2-1 15,2 2 0-15,-3-2 0 16,1-2 0-16,-2 0 0 15,-2 0 1-15,2 0 1 16,-5 0-2-16,3 0 1 0,-2 1-1 16,-2-4 0-1,-4-3 0-15,1 2 0 0,-1-4-1 16,0 2 1-16,1 2 0 16,3 3 0-16,-1-1 1 15,5 1 0-15,0 1 4 16,0 3-4-16,-3-3-2 15,3 0 1-15,-2-1 0 16,-1 0 0-16,-2-1 0 16,-1-2-1-16,-3-2 1 15,-3-1-1-15,-2 0 1 16,0-3-1-16,-4-2-27 16,2 2-29-16,-2-2-39 0,0 0-60 15,0 0-318 1,0 0-467-16</inkml:trace>
  <inkml:trace contextRef="#ctx0" brushRef="#br0" timeOffset="6284.395">8716 4714 939 0,'0'0'286'0,"0"0"-174"16,0 0-40-16,0 0 5 15,0 0 35-15,0 0 50 16,0 0-3-16,16 58-15 16,-16-44-10-16,0 0-29 15,0 2-9-15,0-1-8 16,0-1-45-16,0-3-21 15,0 0-9-15,0-1-13 16,0-2 0-16,0-2-6 16,0-5-13-16,0 2-49 15,0-3-70-15,0 0-85 0,0-6-126 16,0-9-207-16,0 0-507 16</inkml:trace>
  <inkml:trace contextRef="#ctx0" brushRef="#br0" timeOffset="6577.5667">8716 4714 918 0</inkml:trace>
  <inkml:trace contextRef="#ctx0" brushRef="#br0" timeOffset="6874.9682">8716 4714 918 0,'-42'-62'388'0,"42"62"-208"0,0 0-113 0,0-2-67 16,0 0-4-16,4 0 4 0,5 0 60 15,1 0 11 1,7 2-20-16,3 0-32 16,1 0 6-16,6 10-12 0,0 4 18 15,2 2-6 1,-2-2-9-16,0-2-15 0,-2-2 11 15,-6 1-12-15,-1-4 8 16,-7 4 12-16,-2-2 45 16,-2 5 5-16,-7 2 52 15,0 7 32-15,0 0 1 16,-14 4-45-16,-10 0-29 16,-5 0-14-16,-7-5-31 15,-2 0 7-15,1-4-15 16,-1-2-22-16,5-4-6 15,6-1-1-15,4-2-13 0,7-3-22 16,5-3-60-16,-4-3-89 16,4 0-169-16,2-7-426 0</inkml:trace>
  <inkml:trace contextRef="#ctx0" brushRef="#br0" timeOffset="8084.8455">5414 4991 829 0,'0'0'271'0,"0"0"-54"15,0 0 11-15,0 0-45 16,0 0-41-16,0 0-19 16,0 0 15-16,0 0-23 15,-12 6-26-15,12-6-31 16,0 0-58-16,0 0-5 15,0-6-22-15,12-4 5 16,7-4 22-16,10-8 31 0,8-2 4 16,3-6-2-16,6-5-14 15,3-1-18 1,3-5 11-16,3-6-5 0,1 1-1 16,2 0 0-16,2-2-5 15,2 2 12-15,1-2-12 16,-1-1 0-16,3-1-1 15,1-3 0-15,4-2 1 16,1-2 8-16,2-4 6 16,-1 1 0-16,-1-3-5 15,0 1-10-15,3-2 0 16,-1 0 1-16,4 0 0 16,0-2 0-16,4 2-1 15,-2-1-7-15,2 3 7 16,-4 1-14-16,-2 4 13 0,-4 0-13 15,-7 4 7-15,-2 3 7 16,-1 0-2-16,-3-1-8 16,0 1-2-16,0-3 12 15,0 2 2-15,0-4-1 16,4-1 6-16,1-2-7 16,-1-1 8-16,0 4 2 15,3-1 2-15,-3 2 1 16,1 0-12-16,-1-1 4 15,2 3-3-15,1-2-1 16,-1 4-1-16,-1 0 2 16,-3 4-4-16,-6 1-1 0,-10 9 2 15,-9 6 0-15,-10 8 0 16,-9 10 0-16,-7 6-16 16,-7 6 10-16,-2 0-17 15,0 0-67-15,0 0-82 16,0 0-116-16,-4 4-323 15,-7-2-604-15</inkml:trace>
  <inkml:trace contextRef="#ctx0" brushRef="#br0" timeOffset="8765.7692">9015 2346 763 0,'0'0'495'16,"0"0"-313"-16,0 0-33 15,0 0-7-15,0 0 18 16,0 0-26-16,0 0-5 15,-50-20-36-15,35 20-29 16,-1 12-58-16,-1 6-6 16,-2 2-22-16,1 4 16 15,5-2 6-15,3-6 12 16,2-4-3-16,6-6 1 16,0-4-10-16,2-2-10 15,0 0-36-15,0 0-16 16,0 0-14-16,8 0 8 15,8 0 55-15,5 4 13 0,6 2 0 16,1 4 9-16,3 5-9 16,-2-2-12-16,-2 1 12 15,-5 3 31-15,-9-3 23 16,-3-2 26-16,-8 0-11 16,-2-3 42-16,0 3 21 15,-6-2-13-15,-17 1-28 16,-6-3-37-16,-6-6-21 15,-6-2-33-15,-1 0-28 16,0-6-22-16,3-6-16 16,11 2-26-16,6-2-46 15,8 3-99-15,9 6-94 0,3-2-352 16</inkml:trace>
  <inkml:trace contextRef="#ctx0" brushRef="#br0" timeOffset="9863.4072">8923 6050 1162 0,'0'0'532'16,"0"0"-332"-16,0 0-76 16,0 0-31-16,0 0 15 15,-141 76 21-15,114-44-2 16,4 4-30-16,0 2-23 16,5 2-44-16,5 0-18 15,7 0-3-15,0 0-9 16,6-3 0-16,0-5-7 15,8-3 6-15,11-4-8 16,8-7-9-16,4-4-3 16,5-8-49-16,-1-2 18 15,4-4 24-15,-4 0 5 16,-1-8 4-16,-3-12-2 16,-2-10-8-16,-7-10 18 15,-2-9 11-15,-6-9 6 0,-10-3 16 16,-4-2-11-16,0 3-1 15,-6 6 36-15,-17 8-19 16,-6 6 3-16,-2 11-1 16,-3 7 1-16,3 11-2 15,0 6-8-15,4 5-11 16,7 0-3-16,0 2 0 16,7 10-6-16,4 2 0 15,2 2-17-15,5 2 10 16,2 5-10-16,0 1 16 15,7 2 0-15,13 0-6 16,6 2 6-16,7-2 0 16,6 0 1-16,3 0 15 0,0 2-1 15,3 2 16-15,-3 0 5 16,-3 0-3-16,-6 2-14 16,-4-3-11-16,-5-5-7 15,-2-2 7-15,-6-4-6 16,-3-4-2-16,-2-2-5 15,-1-3-50-15,-6-2-107 16,-4-7-85-16,0 0-97 16,0 0-327-16</inkml:trace>
  <inkml:trace contextRef="#ctx0" brushRef="#br0" timeOffset="10810.5612">3527 2133 1104 0,'0'0'378'0,"0"0"-170"16,0 0-34-16,0 0-40 16,0 0-28-16,0 0 8 15,0 0-13-15,0 6-21 16,2 8-33-16,5 6 4 15,-1 9-7-15,3 4-20 0,0 6-14 16,0 1 7-16,-3-4-7 16,3-4-2-16,-4-4-8 15,0-10 0-15,-1-3-20 16,-2-8-77-16,-2-7-66 16,0 0-70-16,0-10-63 15,-16-10-29-15,-3-4-653 0</inkml:trace>
  <inkml:trace contextRef="#ctx0" brushRef="#br0" timeOffset="11108.5377">3422 1909 901 0,'0'0'209'0,"0"0"-109"16,0 0-22-16,0 0-24 15,0 0 14-15,0 0 6 16,114-96 22-16,-85 96-4 16,0 1-15-16,-2 18-2 15,-6 1 36-15,-3 4-10 16,-7 0-16-16,-7 5-8 16,-4-2 0-16,0 5-8 15,-15 0-17-15,-12-2-18 16,-4 0-34-16,-6-4-35 15,-1-6-85-15,-1-3-94 0,-5-10-38 16,13-3-106-16,4-4-314 16</inkml:trace>
  <inkml:trace contextRef="#ctx0" brushRef="#br0" timeOffset="15726.6661">8794 4452 563 0,'0'0'530'0,"0"0"-362"15,0 0-26-15,0 0-7 0,0 0-19 16,0 0-27-16,0 0-24 16,0 1 8-16,0-1-12 15,0-4-8-15,7 0-6 16,6-4 6-16,7-2 7 15,11-1-22-15,9-7-11 16,9-5-6-16,12-6-20 16,7-3 9-16,6-7-4 15,6-7-5-15,5-4 5 16,1-2 3-16,6 2-3 16,2 2 8-16,2 5-13 0,-1 5 0 15,-1 6 6 1,0 4-5-16,-7 0-2 0,-8 2-2 15,-7 2-14-15,-13 2 0 16,-11 3-20-16,-15 6-1 16,-10 3 2-16,-11 6-5 15,-7 0 8-15,-3 4 14 16,-2-3 11-16,0 3-1 16,0-4-12-16,0 0 18 15,0-2-5-15,-9 1-32 16,-4-4 21-16,-5 1 17 15,1 2 1-15,-1 1 2 16,-1 1 23-16,4 1-18 16,-1 3 34-16,5 0 22 15,1 0-7-15,2 0-15 0,2 0-1 16,4 0 6-16,-1-1-11 16,3-4-35-16,0 1-19 15,0 2-34-15,3-1 16 16,13 3-1-16,5 0 23 15,6 0-1-15,4 0-2 16,0 0-14-16,1 14-2 16,-1 4-11-16,-2 3 45 15,-7 3 11-15,-1 4 14 16,-10 2 9-16,-3 1 18 16,-8-1-18-16,0-2-9 15,0 0-6-15,0-4 0 16,-6-4-14-16,-5-3-5 0,1-6-71 15,-5 1-77 1,4-6-154-16,2-2-381 0</inkml:trace>
  <inkml:trace contextRef="#ctx0" brushRef="#br0" timeOffset="17409.5977">11113 3617 1001 0,'0'0'544'0,"0"0"-365"15,0 0-53-15,0 0-48 16,0 0-14-16,0 0 17 16,0 0 41-16,23 86-14 15,-15-50-21-15,-3 0-20 16,1 3-25-16,-4-7-8 15,3-2-21-15,-2-8-3 16,-3-8-8-16,2-4-2 16,-2-6 0-16,2-4-94 15,-2 0-122-15,0 0-66 16,0-12-40-16,0-6-173 16,0-4-381-16</inkml:trace>
  <inkml:trace contextRef="#ctx0" brushRef="#br0" timeOffset="17806.9844">11126 3557 804 0,'0'0'376'0,"0"0"-157"16,0 0-30-16,0 0-99 16,0 0-40-16,0 0 15 15,0 0-12-15,10-84-24 16,11 70-13-16,6 1-16 15,4 4-2-15,3 4-7 16,1 4-4-16,0 1 11 0,-10 0-2 16,0 0-18-16,-9 4 7 15,-5 6 15 1,-7 4 21-16,-4 0 40 0,0 6 51 16,-2 6-11-1,-15 1-28-15,-6 5-12 0,1 6 23 16,-3-3 8-16,8 2-12 15,3-1-36-15,5-3-24 16,7 2-5-16,2-3-15 16,0-5 0-16,2-2-1 15,11-5-12-15,3-6-38 16,7-6-118-16,-2-8-79 16,6 0-41-16,11-18-18 15,-9-10-28-15,-4-2-317 0</inkml:trace>
  <inkml:trace contextRef="#ctx0" brushRef="#br0" timeOffset="18040.1525">11561 3657 307 0,'0'0'787'16,"0"0"-427"-16,0 0-39 15,0 0-91-15,0 0-73 16,0 0-35-16,0 0-43 16,-11 56-44-16,4-31 0 15,5 3-1-15,2-1-19 16,0 2-1-16,0-5-14 15,7-2-1-15,8-4-5 16,5-8-12-16,1-4-43 16,0-6-35-16,2 0-6 15,-1-2 27-15,-1-12-31 0,-4-3-65 16,-3-10-61-16,-6 4-36 16,-5 2-309-16</inkml:trace>
  <inkml:trace contextRef="#ctx0" brushRef="#br0" timeOffset="18219.3955">11639 3575 863 0,'0'0'322'0,"0"0"-161"16,0 0-113-16,0 0-48 16,0 0-20-16,0 0 20 15,0 0 10-15,67 0-10 16,-43 0-7-16,-1 0-52 15,1 0-70-15,-8 0-84 16,-5 0-175-16</inkml:trace>
  <inkml:trace contextRef="#ctx0" brushRef="#br0" timeOffset="18407.4446">11583 3613 639 0,'0'0'502'15,"0"0"-393"-15,0 0-75 16,0 0 16-16,0 0 34 16,0 0-6-16,0 0-21 0,76 54-41 15,-54-46-16 1,9-3-63-16,-6-4-143 16,-5-1-278-16</inkml:trace>
  <inkml:trace contextRef="#ctx0" brushRef="#br0" timeOffset="18903.5432">11957 3495 884 0,'0'0'289'16,"0"0"-34"-16,0 0-44 16,0 0-89-16,0 0-11 15,0 0 4-15,-15 124-17 16,11-90-10-16,4 2-15 15,0-1-2-15,0-2-21 0,2 2-25 16,13-3 0-16,3 0-13 16,0-6-10-16,0-10-2 15,0-6-26-15,-3-10-45 16,1 0 6-16,-3-10 65 16,2-14 10-16,-1-8-10 15,1-6-23-15,-1-4-37 16,1-4-9-16,-1 3-1 15,-1 1 19-15,1 7 4 16,-3 6 22-16,-2 7 23 16,0 8 2-16,-5 8 0 15,-4 4 17-15,0 2 27 16,0 0 3-16,0 0-28 0,0 5-13 16,5 6 7-1,-1 3 19-15,3 2 27 0,2 4-20 16,2 7-13-16,0-2 10 15,-2 1-20-15,2 0-6 16,-2 0-10-16,-1-3-15 16,-2-3-33-16,-4 2-68 15,-2-2-60-15,0 6-121 16,0-6-102-16,-12-4-645 0</inkml:trace>
  <inkml:trace contextRef="#ctx0" brushRef="#br0" timeOffset="19061.411">12150 3764 958 0,'0'0'654'15,"0"0"-463"-15,0 0-157 16,0 0-34-16,0 0-37 16,0 0 37-16,0 0-6 15,124 0-198-15,-82 0-345 0</inkml:trace>
  <inkml:trace contextRef="#ctx0" brushRef="#br0" timeOffset="19922.4876">12514 3566 578 0,'0'0'338'0,"0"0"-134"16,0 0-48-16,0 0-40 0,0 0-5 16,0 0 6-16,0 0 7 15,0-32-8-15,-4 32-27 16,-3 0 3-16,3 0-9 16,-2 3-7-16,-2 11-39 15,2 6-35-15,-1 5 9 16,3 6 13-16,0 4-15 15,4-2-6-15,0-1 7 16,0-3-9-16,0-3 0 16,13-8 0-16,5-6-1 15,1-8-19-15,4-4-18 16,-1 0 36-16,1-4 1 16,-4-12 0-16,4-2 0 15,-3 0 0-15,-3-3-1 16,2-1-9-16,-4 0-6 0,-1-4-7 15,-1-2-9-15,-3-2-3 16,-2 0 7-16,-2 4 19 16,-3 5 8-16,-1 4 1 15,-2 5 11-15,2 6-3 16,-2 3 4-16,0 3-4 16,0 0 9-16,0 0 16 15,0 0-10-15,0 0-15 16,0 0-8-16,0 5-10 15,0-1-5-15,0 2 15 16,2 0 0-16,2 2 28 16,1 2 8-16,0 1 5 0,-1 4-11 15,1 1 2-15,-1 2 19 16,0 3-5-16,1 0 6 16,-1 1-5-16,1 0-11 15,-1-2-15-15,1 0-12 16,-1-2-3-16,0-1 2 15,1-4-8-15,-1 0 2 16,1-3-1-16,-3-2-1 16,1-2 0-16,-1-2-10 15,-2-2-32-15,2-2-54 16,-2 0-64-16,0 0-83 16,0 0-83-16,-2-5 12 15,-10-2-429-15</inkml:trace>
  <inkml:trace contextRef="#ctx0" brushRef="#br0" timeOffset="20291.1573">12691 3730 1033 0,'0'0'366'16,"0"0"-245"-16,0 0-121 16,0 0 0-16,0 0 10 15,0 0 12-15,0 0-12 16,126 54-10-16,-92-49-4 15,-1-2-8-15,0-3 12 16,-4 0 7-16,-4 0 31 16,-2 0-19-16,-6-3-4 0,-5 2-9 15,-4-5-6 1,-6-1 0-16,-2-2 11 0,0-6-11 16,-2-5-4-16,-13-2-88 15,-5-3-36-15,-3-4 18 16,2-1 80-16,-2-4 14 15,5-2-12-15,5 4-4 16,3 4 32-16,8 6 79 16,2 4 18-16,0 4-6 15,10 4-5-15,7 2-24 16,6 6-62-16,24 2-11 16,-7 0-111-16,-3 0-154 0</inkml:trace>
  <inkml:trace contextRef="#ctx0" brushRef="#br0" timeOffset="21103.6354">13390 3643 796 0,'0'0'364'15,"0"0"-107"-15,0 0-22 16,0 0-23-16,0 0-23 16,0 0-79-16,0 0-40 15,0 55 10-15,0-28-24 16,-2-1 0-16,0-2-23 16,2-7-15-16,0-11-5 15,0-6-13-15,0 0-24 16,0-9-10-16,0-11 34 15,0-7 3-15,11-8-3 16,0-1-4-16,3 2-41 0,-4 6 11 16,2 10 2-16,-5 8 3 15,-3 10-2-15,0 0 17 16,3 10-50-16,4 18 64 16,2 6 37-16,3 6 7 15,4-2-16-15,0-3-8 16,3-9-11-16,1-11 7 15,0-8-16-15,-1-7-12 16,2 0 12-16,-4-21 31 16,0-6 8-16,1-9-39 15,-3-6-2-15,0-3-48 16,-1 3-27-16,-5 4 3 0,-2 10 18 16,-4 9 18-1,-3 8 28-15,-1 11 10 0,-3 0 28 16,0 0 25-16,0 4 9 15,0 12-3-15,0 4-10 16,0 4-19-16,0 3 3 16,0 5-2-16,0 2-9 15,0-3-4-15,4 0-9 16,11-4-8-16,3-7-1 16,7-5-16-16,0-9-13 15,2-6-20-15,-2 0 18 16,2-6 19-16,0-9-24 15,-2-3-70-15,-5-10-104 0,-5 6-163 16,-8 0-229-16</inkml:trace>
  <inkml:trace contextRef="#ctx0" brushRef="#br0" timeOffset="21284.4818">13954 3463 517 0,'0'0'657'15,"0"0"-489"-15,0 0-137 16,0 0-30-16,0 0-1 16,0 0 12-16,0 0 8 15,109 0-18-15,-85 0-2 16,-6 0-128-16,-5 0-163 0,-10 3-507 16</inkml:trace>
  <inkml:trace contextRef="#ctx0" brushRef="#br0" timeOffset="21449.6011">13929 3551 986 0,'0'0'361'16,"0"0"-239"-16,0 0-85 16,0 0 8-16,0 0-21 15,0 0-24-15,0 0-16 16,147 38-190-16,-113-34-779 0</inkml:trace>
  <inkml:trace contextRef="#ctx0" brushRef="#br0" timeOffset="22340.396">14388 3469 909 0,'0'0'273'0,"0"0"-70"16,0 0-19-16,0 0-13 16,0 0 44-16,0 0-36 15,0 0-71-15,-31 6-17 16,22 4-37-16,-1 6-34 16,-2 2-8-16,-1 8 2 15,-1 2 2-15,1 2-1 16,4 1-2-16,4-2 15 15,5 1-16-15,0-2-11 16,0 0-1-16,10-2 0 16,7-3-11-16,1-5 1 15,3-6-18-15,-4-4-30 0,1-8-30 16,-3 0 23 0,-3 0 37-16,-3-14 9 0,-5-4-3 15,-4-4-6-15,0-3-12 16,0 2 3-16,-9 1-1 15,-5 5 26-15,-1 3 12 16,1 8 22-16,4 2 39 16,3 2 18-16,3 2 1 15,2 0 3-15,2 0-50 16,0 0-33-16,0 0-36 16,4 0-14-16,13 0 32 0,6 0-68 15,4 11-83 1,-1-2-45-16,3 0-118 0,-2-4 25 15,-5-2 75-15,-2-3 137 16,-5 0 95-16,-1-11 78 16,-5-11 51-16,0-2-19 15,-4-4-42-15,1-2 30 16,-1-2-8-16,-1 0-46 16,2 4-30-16,2 6-5 15,1 4 4-15,-3 8 19 16,0 4 10-16,1 4 16 15,0 2-1-15,2 0-22 16,0 0 18-16,0 12-17 16,2 2 18-16,0 4 21 0,-2 2 4 15,0 3-4-15,-2 2-29 16,-1 0-24-16,-2 0-7 16,2 0-5-16,-6 0-9 15,0-1-1-15,0 0-4 16,0-4-86-16,0-2-87 15,-10-4-143-15,-3-5-352 0</inkml:trace>
  <inkml:trace contextRef="#ctx0" brushRef="#br0" timeOffset="22678.4493">14575 3688 576 0,'0'0'652'15,"0"0"-421"-15,0 0-196 0,0 0-34 16,0 0 18-16,0 0-5 16,0 0-14-16,114-57-6 15,-78 45-36-15,-1-2-45 16,4 4 1-16,-2 0-11 16,-5 3-69-16,-3 6 166 15,-8 1 46-15,-5 0 70 16,-3 7-25-16,-1 5 64 15,-3 8-11-15,-3-2-17 16,4-1-47-16,-4 3 5 16,1-2-29-16,-1 0-28 15,-2-1-12-15,1-3-16 16,-2-1 0-16,-3 0-25 16,0-3-59-16,0-4-74 0,-3-2-176 15,-8-4-559-15</inkml:trace>
  <inkml:trace contextRef="#ctx0" brushRef="#br0" timeOffset="23038.1892">14818 3437 725 0,'0'0'201'0,"0"0"-119"16,0 0 11-16,0 0-2 0,0 0 9 15,0 0-28-15,131-44-21 16,-102 42-34-16,0 2-8 16,0 0-9-16,-2 0-17 15,0 0-5-15,-6 8 15 16,-4 0-19-16,-3 2 26 16,-3 1 20-16,-5 4 78 15,1 1 32-15,-2 2-14 16,-1 1-11-16,0 4-35 15,3 1-23-15,-3 4-9 16,3 4-13-16,2 0-18 16,-2 0 2-16,-3-1-8 15,0-5-1-15,-1-2-49 0,-3-8-55 16,0-5-72-16,0-4-194 16,0-7-488-16</inkml:trace>
  <inkml:trace contextRef="#ctx0" brushRef="#br0" timeOffset="23236.383">15204 3176 918 0,'0'0'361'16,"0"0"-202"-16,0 0-114 15,0 0-11-15,0 0-23 16,0 0-11-16,0 0-178 0,22 56-845 0</inkml:trace>
  <inkml:trace contextRef="#ctx0" brushRef="#br0" timeOffset="23744.575">15358 3373 196 0,'0'0'1015'16,"0"0"-621"-16,0 0-173 15,0 0-110-15,0 0-58 0,0 0-11 16,0 0 15-16,6 66 11 16,3-28 29-16,5 10 1 15,3 0-15-15,4-2-12 16,3-3-33-16,-2-14-22 16,5-8-16-16,-3-16-7 15,1-5 7-15,0-8 13 16,-1-26 26-16,-4-10-19 15,-4-6-20-15,-5-4-75 16,-5 2-105-16,-6 9-102 16,0 14-258-16,-2 15-228 0</inkml:trace>
  <inkml:trace contextRef="#ctx0" brushRef="#br0" timeOffset="24053.0684">15668 3659 920 0,'0'0'287'0,"0"0"-103"16,0 0-1-16,0 0-48 15,60-106-85-15,-43 64-14 16,1 0-21-16,-3 5 3 16,1 8-3-16,-3 8-14 15,-3 10 5-15,-4 7-6 16,-1 4 0-16,-1 0 1 15,3 2 24-15,2 11 62 16,0 5-13-16,4 3-12 16,1 3-21-16,-1 4-26 0,1 4-3 15,-4 0-11-15,-1 4-1 16,-5 2-26-16,-4 2-109 16,-2 8-180-16,-15-9-182 15,-4-10-421-15</inkml:trace>
  <inkml:trace contextRef="#ctx0" brushRef="#br0" timeOffset="24197.5783">15736 3584 720 0,'0'0'1045'16,"0"0"-760"-16,0 0-166 16,0 0-119-16,0 0-70 15,0 0-70-15,0 0 9 0,132 33-206 16,-83-25-831-16</inkml:trace>
  <inkml:trace contextRef="#ctx0" brushRef="#br0" timeOffset="24608.0362">16240 3400 599 0,'0'0'601'0,"0"0"-316"15,0 0-39-15,0 0-88 16,0 0-65-16,0 0-15 16,0 0-2-16,-40 66-2 15,40-45-13-15,0 5-33 16,0 0-18-16,2 4-2 16,14 0-8-16,1-1 1 15,8 0-1-15,2-9-10 16,2-4-39-16,2-10-63 0,-2-6-48 15,0 0 40-15,-5-26-33 16,-6-4-82-16,-9 0-266 0</inkml:trace>
  <inkml:trace contextRef="#ctx0" brushRef="#br0" timeOffset="24775.6541">16320 3349 872 0,'0'0'490'0,"0"0"-476"16,0 0-14-16,0 0-6 16,0 0 6-16,0 0 6 0,0 0-6 15,138-8-29-15,-105 5-195 16,-10 2-425-16</inkml:trace>
  <inkml:trace contextRef="#ctx0" brushRef="#br0" timeOffset="24954.5941">16273 3425 844 0,'0'0'288'0,"0"0"-224"16,0 0-2-16,0 0 0 15,0 0-2-15,0 0-26 16,132 24-34-16,-99-16-65 15,-4-4-498-15</inkml:trace>
  <inkml:trace contextRef="#ctx0" brushRef="#br0" timeOffset="25667.4341">16692 3513 370 0,'0'0'807'15,"0"0"-501"-15,0 0-131 0,0 0-57 16,0 0-8 0,0 0-2-16,0 0-5 0,0 0-34 15,0-2-28-15,0-6-35 16,2-6-6-16,3-6-29 16,1-4 29-16,2-2 13 15,-2 0 9-15,3 6-9 16,-3 2 9-16,2 8-8 15,-2 3-7-15,-2 3 6 16,-1 4-5-16,-1 0-2 16,-2 0-6-16,2 16 0 15,0 7 15-15,2 4 46 0,4 10-14 16,-2 1-8-16,3 3-21 16,2-6-9-16,5-5 7 15,-1-8-10-15,5-6-6 16,3-10 0-16,-1-6 0 15,2 0 15-15,1-16 1 16,-1-8 20-16,-1-6-2 16,-6-4-9-16,-3-3-25 15,-5-2-73-15,-3 3-67 16,-1 4-73-16,-5 0-103 16,2 10-260-16,-2 10-460 0</inkml:trace>
  <inkml:trace contextRef="#ctx0" brushRef="#br0" timeOffset="25893.5407">17222 3302 955 0,'0'0'532'0,"0"0"-407"16,0 0 16-16,0 0-17 16,0 0-21-16,0 0-14 15,0 115 8-15,0-89-24 16,0 2-30-16,0-3-15 15,0 0-18-15,0-1-10 16,0-2 0-16,0-4-46 16,-4-2-34-16,-3-6-33 15,-13-8-98-15,3-2-172 16,-1 0-657-16</inkml:trace>
  <inkml:trace contextRef="#ctx0" brushRef="#br0" timeOffset="26067.1877">17073 3338 841 0,'0'0'402'16,"0"0"-244"-16,0 0 28 15,0 0-48-15,0 0-65 16,0 0-38-16,116-51-20 16,-89 46-15-16,-3 3-34 15,3 2-125-15,-7 4-136 16,-8 8-382-16</inkml:trace>
  <inkml:trace contextRef="#ctx0" brushRef="#br0" timeOffset="26434.4158">17318 3395 692 0,'0'0'230'16,"0"0"-110"-16,0 0 6 16,0 0-13-16,0 0 11 15,0 0-40-15,0 0-24 16,56-99-8-16,-38 91-2 16,4 2-11-16,-2 2-24 15,0 2-14-15,-2 2-1 0,-4 0 0 16,-8 0 1-16,-2 0 5 15,-1 0 37-15,-3 0 44 16,0 0 56-16,0 0-39 16,0 2-30-16,0 0-33 15,0 2-25-15,-5-1-16 16,1 1-13-16,-3-1-56 16,-2 1-98-16,-8 9-162 15,1-1-193-15,0-3-420 0</inkml:trace>
  <inkml:trace contextRef="#ctx0" brushRef="#br0" timeOffset="26563.5807">17318 3395 970 0</inkml:trace>
  <inkml:trace contextRef="#ctx0" brushRef="#br0" timeOffset="26651.338">17318 3395 970 0,'-60'-75'343'0,"60"75"-234"0,0-1-86 0,5-5-10 16,12 2 74-16,4-3 40 16,6 1-24-16,-2 1-43 15,2 2-60-15,4 3-54 16,-6 0-173-16,-7 3-274 0</inkml:trace>
  <inkml:trace contextRef="#ctx0" brushRef="#br0" timeOffset="27124.5475">17325 3316 485 0,'0'0'379'0,"0"0"-105"16,0 0-30-16,0 0-3 15,0 0-33-15,0 0-42 16,0 0-84-16,0 0-69 16,26 25 34-16,-12 1 39 15,1 2-28-15,-1 2-29 16,-3 0-5-16,-2-1-17 0,-4-6-1 15,-1-2-6-15,-4 0-36 16,0-4-42-16,0-12-80 16,-4-5-152-16,-8 0-356 0</inkml:trace>
  <inkml:trace contextRef="#ctx0" brushRef="#br0" timeOffset="27424.5721">17450 3250 922 0,'0'0'279'0,"0"0"-163"16,0 0-16-16,0 0-17 15,0 0-14-15,0 0 13 0,0 0 26 16,67 11-26-16,-61 8 14 16,-6 6-12-16,0 4-2 15,0 0-17-15,-2-1-21 16,-7-5 6-16,0-5 5 15,5 1 6-15,-1-3-14 16,5 1-22-16,0 2-13 16,0 1-3-16,5 0-9 15,8-4-7-15,3-4-30 16,4-6-86-16,-1-6-82 16,10-10-43-16,-2-14-63 15,-6-2-288-15</inkml:trace>
  <inkml:trace contextRef="#ctx0" brushRef="#br0" timeOffset="27644.3623">17739 3305 1139 0,'0'0'720'15,"0"0"-484"-15,0 0-103 16,0 0-83-16,0 0-25 16,0 0 21-16,-31 126 9 15,31-91-18-15,0-2-7 16,0 3-18-16,13-4-11 15,3-3-1-15,5-4-1 16,0-7-56-16,0-9-63 16,-3-8-72-16,-1-1-69 15,-3-15-3-15,-3-12-90 16,-5-2-799-16</inkml:trace>
  <inkml:trace contextRef="#ctx0" brushRef="#br0" timeOffset="27806.5126">17800 3238 1084 0,'0'0'614'16,"0"0"-509"-16,0 0-105 15,0 0-40-15,0 0 18 16,0 0 15-16,0 0 7 16,84 16 0-16,-54-12-106 15,-11 0-160-15,-5-2-368 0</inkml:trace>
  <inkml:trace contextRef="#ctx0" brushRef="#br0" timeOffset="27967.1205">17800 3238 1348 0,'-77'123'308'0,"77"-121"-233"15,6 2-75-15,9 2-6 16,9-1 5-16,23 6-9 15,-7-4-81-15,-2 0-298 0</inkml:trace>
  <inkml:trace contextRef="#ctx0" brushRef="#br0" timeOffset="28842.447">18620 3266 1395 0,'0'0'295'16,"0"0"-190"-16,0 0-21 16,0 0-15-16,0 0 11 15,-101 107 1-15,86-71 6 16,1 1-19-16,7 2-24 16,7-1-22-16,0-2-21 0,0-2-1 15,19 0-9 1,7-6-6-16,10-8 9 0,6-6-29 15,5-10-13-15,4-4 28 16,3-8 19-16,-3-18-12 16,-5-6-33-16,-5-4 5 15,-7-4 21-15,-9-4-30 16,-6-2 7-16,-9-2 12 16,-6-4 31-16,-4 0 11 15,-4 1-1-15,-17 4 37 16,-10 2 19-16,-5 9 10 15,-7 10-8-15,1 10-17 16,-3 10-17-16,3 6 14 0,0 1-28 16,4 20-7-1,2 7-11-15,5 4-2 0,12 0 0 16,5-2-7 0,9-4-62-16,5-5-3 0,0-7-45 15,23-3 39-15,4-3 27 16,6 2-15-16,5 2 57 15,-1 3 8-15,3 5-19 16,-3 4-12-16,-4 6 26 16,-4 4 6-16,-5 6 31 15,-4 0 27-15,-4 0 27 16,-3-4 9-16,-4-2-20 0,0-6-30 16,-2-6-24-16,-1-1-7 15,1-6-13-15,-1 0 0 16,4-4-50-16,1 2-72 15,-1-8-170-15,-2-2-309 0</inkml:trace>
  <inkml:trace contextRef="#ctx0" brushRef="#br0" timeOffset="29352.5137">19127 2841 1045 0,'0'0'537'0,"0"0"-435"16,0 0-66-16,0 0 4 15,0 0 39-15,0 0 45 16,0 0-27-16,25 84-38 16,-16-60-24-16,-1 2-32 15,2-2-3-15,-4-3-22 16,-1-3-81-16,-1-5-29 15,-4-4-91-15,0-5-39 16,0-4-90-16</inkml:trace>
  <inkml:trace contextRef="#ctx0" brushRef="#br0" timeOffset="29625.055">19121 2877 760 0,'0'0'315'0,"0"0"-208"16,0 0-17-16,0 0-16 16,0 0-18-16,0 0-24 15,131-40-14-15,-104 40 31 16,0 12 14-16,-2 6 2 16,-6 0 4-16,-5 2 8 15,-5 0-10-15,-9 3 21 16,0-4 19-16,-3 2-22 0,-15-2-36 15,-1 2-36-15,-6-3-13 16,0-2-65-16,-8 2-128 16,4-6-210-16,4-3-360 15</inkml:trace>
  <inkml:trace contextRef="#ctx0" brushRef="#br0" timeOffset="30202.9304">19201 3509 1225 0,'0'0'306'0,"0"0"-190"16,0 0-5-16,0 0-12 16,0 0-20-16,0 0-13 15,0 0-19-15,72-38-12 16,-64 44-24-16,-4 10 28 16,-1 7 16-16,-3 4-14 15,0 3 11-15,-3-2-11 16,-7-1-11-16,-2-6-6 15,5-7-12-15,3-8-7 0,4-6-5 16,0 0-50-16,0 0-85 16,7-16 22-16,7-3 95 15,3-6 17-15,1 1-36 16,0 0-3-16,-1 2-15 16,0 6 4-16,-2 2 4 15,-5 4 34-15,0 4 13 16,-6 6 25-16,-1 0 45 15,-3 0-2-15,0 16 5 16,0 6-19-16,2 8 23 16,0 4 3-16,2 2-11 15,3-4-20-15,2-4-28 16,4-3-6-16,5-6-7 16,0-3-8-16,4-3-10 15,1-6-10-15,2-3-70 0,10-4-95 16,-6-6-136-16,-2-12-549 0</inkml:trace>
  <inkml:trace contextRef="#ctx0" brushRef="#br0" timeOffset="30674.6691">20032 3421 990 0,'0'0'340'16,"0"0"-259"-16,0 0-53 16,0 0 27-16,0 0-9 15,0 0-2-15,0 0-13 16,76-78 12-16,-65 55 10 16,-5 1-17-16,-3 0-17 15,-3 0-12-15,0 6 1 0,0 4 58 16,-11 4 42-16,-2 6-26 15,-1 2 47-15,1 0-18 16,2 10-64-16,1 10-37 16,6 4-9-16,4 6-1 15,0 2 0-15,0 5-7 16,14-3 6-16,5-2-83 16,19 2-129-16,-5-10-184 15,-4-12-264-15</inkml:trace>
  <inkml:trace contextRef="#ctx0" brushRef="#br0" timeOffset="31016.2777">20676 3168 1224 0,'0'0'600'0,"0"0"-533"16,0 0-67-16,0 0-63 16,0 0 63-16,0 0 66 0,0 0 67 15,43 94-29 1,-33-58-36-16,4 3-23 0,-3-2-28 15,-2 2-9-15,-3-6-8 16,2-4-14-16,-4-9-43 16,-2-4-54-16,-2-11-76 15,0-5-184-15,-4 0-353 0</inkml:trace>
  <inkml:trace contextRef="#ctx0" brushRef="#br0" timeOffset="31329.1665">20685 2789 849 0,'0'0'360'0,"0"0"-240"16,0 0-4-16,0 0 11 15,0 0 1-15,115-68-20 16,-78 64-19-16,3 4-24 15,-3 0-14-15,-1 11-23 16,-5 12-11-16,-8 1-2 16,-7 4 31-16,-12 0 30 15,-4 0 9-15,0 2 0 16,-23 2-33-16,-8 0-32 0,-4-2-6 16,-6-1-14-16,3-3-20 15,1-7-64-15,-5 7-147 16,10-3-154-16,6-5-356 15</inkml:trace>
  <inkml:trace contextRef="#ctx0" brushRef="#br0" timeOffset="31906.6461">20972 3324 914 0,'0'0'413'0,"0"0"-209"0,0 0-27 15,0 0-44-15,0 0 6 16,0 0-17-16,0 0-42 16,127-60-11-16,-102 60-22 15,-3 0-30-15,-2 6 5 16,-4 6 9-16,-3 4 9 15,-3 0 12-15,-10 4-13 16,0 2 26-16,-4 4-13 16,-13 3-24-16,-3-1-11 15,0-1-8-15,4-6-8 16,8-5 4-16,3-6-5 16,3-4-8-16,2-4-1 15,0-2-35-15,0 0-56 16,0-5-31-16,11-15 106 15,4-1 25-15,5-8 22 0,1 2-11 16,-2 1 5-16,-3 7-15 16,-3 6 20-16,-5 8 7 15,-2 5 1-15,-4 0 9 16,3 0-12-16,1 15-9 16,6 3 62-16,1 4-37 15,5 2-6-15,1 2-18 16,4-2-17-16,2-4 16 15,-4-2-17-15,4-6-10 16,-2-6-1-16,-1-4-7 0,-2-2-19 16,-2 0-3-1,-5-6-69-15,-2-8-59 0,-11-13-114 16,0 6-82-16,0 1-291 16</inkml:trace>
  <inkml:trace contextRef="#ctx0" brushRef="#br0" timeOffset="33926.935">11280 4285 892 0,'0'0'493'16,"0"0"-314"-16,0 0 7 15,0 0-6-15,0 0-44 16,0 0 0-16,0 0-49 16,-17 38-34-16,5-15 1 0,1 6 21 15,3 5-9-15,0 5-19 16,4 2-2-16,4 5-21 15,0-1-15-15,0-6 1 16,14-2-10-16,5-7-1 16,8-6 0-16,2-5-23 15,2-6-4-15,0-3-43 16,3-6-33-16,-5-2-48 16,0-2-97-16,-7-10-121 15,-9-6-231-15</inkml:trace>
  <inkml:trace contextRef="#ctx0" brushRef="#br0" timeOffset="34202.5027">11458 4537 998 0,'0'0'240'0,"0"0"-188"16,0 0-30-16,0 0 53 15,0 0 20-15,0 0 63 16,0 0-31-16,112 29-3 15,-90-3 30-15,-4 10-1 16,-3 2-34-16,-5 6 5 16,-8 0-32-16,-2 0-8 15,0 0-31-15,-4-4-14 16,-17-4-14-16,1-5-8 16,-2-9-17-16,-3-8 0 15,3-6-18-15,3-8-75 16,-4 0-168-16,7-2-219 15,5-7-131-15</inkml:trace>
  <inkml:trace contextRef="#ctx0" brushRef="#br0" timeOffset="36870.3119">12167 4686 995 0,'0'0'365'0,"0"0"-211"16,0 0-42-16,0 0 0 15,0 0-2-15,0 0 1 0,4 6 7 16,1 12 33-16,-3 4-18 16,3 10-19-16,-3 2-34 15,0 6-21-15,-2-1-19 16,2-3-18-16,-2-2-11 16,3-6 0-16,-3-6-10 15,2-2 5-15,-2-5-5 16,2-2-1-16,-2-3 0 15,2-4-28-15,-2-4-60 16,2-2-91-16,5-2-152 16,0-16-177-16,-3-4-230 0</inkml:trace>
  <inkml:trace contextRef="#ctx0" brushRef="#br0" timeOffset="37642.158">12310 4456 988 0,'0'0'576'16,"0"0"-380"-16,0 0-49 16,0 0-70-16,0 0-41 15,-114 116 34-15,94-70 28 16,4 6-19-16,6 2-4 15,4 1-23-15,6 2-13 16,0 2-22-16,0-1-5 16,16 0-10-16,7-2 4 15,6-9-6-15,4-6-1 0,3-11-5 16,4-12-20-16,5-12-34 16,-1-6-9-16,0-14 69 15,1-22 3-15,-7-10 13 16,-5-10-16-16,-6-6-7 15,-7-4 7-15,-7 0 3 16,-8-3-2-16,-5 4 0 16,0 4 11-16,-11 7-5 15,-14 8 8-15,-6 13 21 16,-2 9 2-16,-3 12-2 16,-2 9-18-16,-2 3-17 15,2 0 9-15,0 2-10 16,5 11-39-16,4 1-14 0,6 0-24 15,8-3 31 1,8-1-3-16,7-2-23 0,0-1-2 16,2 5 37-16,18 5 36 15,5 3 1-15,2 4 0 16,4 4 1-16,0 2 0 16,-2 6 17-16,3 2 32 15,-6 2 21-15,-2 0-11 16,-1 3-21-16,-3-1-15 15,0 2-5-15,-2-1-9 16,-2 2-10-16,-1-2 0 16,-2-6-33-16,-1-3-66 0,3-5-60 15,-6-12-161 1,0-11-293-16</inkml:trace>
  <inkml:trace contextRef="#ctx0" brushRef="#br0" timeOffset="37986.9759">12793 4421 1139 0,'0'0'570'0,"0"0"-419"15,0 0-40-15,0 0-38 16,0 0-21-16,0 0 36 15,0 121 33-15,2-73-16 0,1 2-18 16,-1 2-19-16,-2 0-16 16,2-2-19-16,-2-3-20 15,5-6 1-15,-1-2-8 16,0-3-6-16,3-2-1 16,2 0-6-16,-2 0-1 15,1-2-32-15,-3-3-42 16,-3-6 0-16,0-5-20 15,-2-6-49-15,0-4-65 16,0-4-81-16,-11-4-30 16,-2 0-300-16</inkml:trace>
  <inkml:trace contextRef="#ctx0" brushRef="#br0" timeOffset="38177.0548">12703 4925 1202 0,'0'0'400'16,"0"0"-289"-16,0 0-110 15,0 0 8-15,0 0 10 16,0 0-19-16,128 29 0 16,-84-6-68-16,-6-1-232 15,-7-1-548-15</inkml:trace>
  <inkml:trace contextRef="#ctx0" brushRef="#br0" timeOffset="38333.701">13150 5155 1443 0,'0'0'695'0,"0"0"-500"16,0 0-57-16,0 0-100 15,0 0-38-15,0 0-13 16,0 0-109-16,13 2-186 15,-2 0-369-15</inkml:trace>
  <inkml:trace contextRef="#ctx0" brushRef="#br0" timeOffset="39106.6501">13559 5152 660 0,'0'0'399'0,"0"0"-212"15,0 0-109-15,0 0-55 0,0 0 67 16,0 0 130-16,0 0 11 16,-19-23-28-16,15 15-49 15,-4-6-48-15,4-2-38 16,-1-8-25-16,3-4-17 15,2-6-16-15,0-7-10 16,0-2 0-16,13 1-9 16,5-1-2-16,-5 12 4 15,1 5-14-15,-5 11 9 16,-5 9-1-16,-2 6-7 16,-2 0-20-16,3 12-1 15,-1 12 41-15,3 6 46 16,2 5 12-16,1 3-11 0,3-3-10 15,3 0-11-15,1-5 3 16,3-4-15-16,0-6-2 16,4-4-11-16,3-4-1 15,-1-8-18-15,1-2-3 16,-3-2 2-16,0 0 19 16,-1-10 15-16,-2-8 6 15,-1-6-21-15,1-8-8 16,-2-7-8-16,-3-1-19 15,-4 0 0-15,-1 4 18 16,-2 8 16-16,-4 9 1 16,-3 10 14-16,0 7 26 0,0 2 37 15,0 0-37-15,0 14-19 16,0 8 6-16,0 7 0 16,0 8-5-16,4 4-4 15,3 3-12-15,1-4-6 16,4-2-7-16,3-6-129 15,8-7-134-15,19-16-109 16,-5-6-159-16,2-3-129 0</inkml:trace>
  <inkml:trace contextRef="#ctx0" brushRef="#br0" timeOffset="39567.2072">14382 4841 993 0,'0'0'316'16,"0"0"-67"-16,0 0-42 15,0 0 1-15,0 0-4 0,0 0 6 16,0 0-39-16,-58-67-62 16,45 69-62-16,-1 16-38 15,-1 6-1-15,1 8 2 16,1 7 1-16,4 1-10 16,4 1 11-16,5-6-12 15,0-8 7-15,0-4-7 16,12-8-12-16,3-10 0 15,3-3-40-15,2-2-8 16,-2 0 16-16,0-4 17 16,-1-10 11-16,1-4-14 15,-3-2-46-15,-1-2 0 16,-1-4 26-16,1 2 36 0,-5 0 13 16,0 4 1-1,-3 4-1-15,-1 6 0 0,-3 5 1 16,-2 5 11-16,0 0 29 15,0 0-40-15,3 7-43 16,3 7 43-16,1 4 0 16,4 1 19-16,0 2-7 15,0 1 0-15,3-2-11 16,-3-2-1-16,-1-4-27 16,2-2-123-16,-3-6-69 15,5-6-126-15,-4 0-31 16,-3-16-610-16</inkml:trace>
  <inkml:trace contextRef="#ctx0" brushRef="#br0" timeOffset="39716.8363">14611 4690 1121 0,'0'0'617'16,"0"0"-337"-16,0 0-15 16,0 0-105-16,0 0-73 15,0 0-87-15,0 0-117 16,-13 2-216-16,31 24 82 15,-1-2-83-15,-1-2-444 0</inkml:trace>
  <inkml:trace contextRef="#ctx0" brushRef="#br0" timeOffset="40633.4698">14778 4791 1096 0,'0'0'583'0,"0"0"-339"15,0 0-102-15,0 0-73 16,0 0-10-16,0 0 21 15,-24 119 3-15,24-82-24 16,0-2-30-16,0 0-18 16,14-3 1-16,3-6-11 15,1-8 6-15,-1-6-7 16,4-6-24-16,-4-6 2 16,1 0 22-16,-2-12 0 15,-1-10 22-15,-2-6-22 16,-1-1-6-16,-5-6-18 15,-3-1 3-15,-4 1 3 16,0 0 9-16,0 1 9 0,-9 3 0 16,-5 3 0-16,4 6 6 15,-1 6 6-15,1 10 33 16,4 4 17-16,4 2-26 16,2 0-30-16,0 0-6 15,0 0-14-15,0 0-10 16,0 0-16-16,0 0-29 15,0 0 14-15,0 0 22 16,0 0 22-16,0 0 10 16,0 0-6-16,0 0-7 15,0 0 5-15,0 0 0 16,0 0 7-16,0 0-5 16,0 0 1-16,0 0 6 15,0 0-15-15,0 0 9 16,0 0 4-16,0 0 2 0,0 0 6 15,0 0 29-15,0-2 5 16,0 2-3-16,0 0-4 16,0 0 10-16,-3 0 9 15,-3 0-27-15,-1 9-25 16,-2 2-22-16,0 3 16 16,3 2 4-16,-1 1 3 15,3-2-1-15,1 1 6 16,3-2-5-16,0 0 0 15,3-1-1-15,10 1 0 0,7 0 8 16,0-1-8-16,4 0 1 16,3-5-1-16,-2-6-24 15,0-2 5-15,-2 0 17 16,-2-10 2-16,-1-12 10 16,-2-8-10-16,-5-2-2 15,-2-5-7-15,-2 6-7 16,-3 0 8-16,0 12 7 15,-4 6 1-15,-2 9 0 16,2 4 9-16,-2 0 5 16,0 0-14-16,0 6-37 15,2 8 37-15,0 8 1 16,3 3 26-16,-1 5 11 0,2-1-9 16,4 4-1-1,1 1-10-15,3-4-6 0,1 2 7 16,1-2-19-16,-1-2 1 15,1-4-1-15,-1-2-8 16,-4-6-43-16,1-4-47 16,-8-6-138-16,-2-2-126 15,-2-4-343-15</inkml:trace>
  <inkml:trace contextRef="#ctx0" brushRef="#br0" timeOffset="41100.6043">14714 4754 1016 0,'0'0'557'0,"0"0"-344"16,0 0-14-16,0 0-17 16,0 0-68-16,0 0-47 15,0 0-35-15,-4 73-14 16,4-48-8-16,-3 2-9 16,3-1 1-16,0-2 7 15,0-4-9-15,0-2-28 16,0-3-40-16,0-6-156 15,-3-9-80-15,1 0-84 16,-2-6-203-16</inkml:trace>
  <inkml:trace contextRef="#ctx0" brushRef="#br0" timeOffset="41269.1743">14564 4542 1136 0,'0'0'654'15,"0"0"-433"-15,0 0-58 16,0 0-96-16,0 0-47 16,0 0-20-16,0 0-36 15,7-5-206-15,11 11-261 16,-1 7-475-16</inkml:trace>
  <inkml:trace contextRef="#ctx0" brushRef="#br0" timeOffset="41854.5388">15543 4849 494 0,'0'0'750'15,"0"0"-489"-15,0 0-121 16,0 0-63-16,0 0 6 15,0 0 23-15,0 0-13 16,-16 32-17-16,16-13-36 16,0 6-19-16,0 3-12 15,16 4-8-15,3-3 11 16,6-2-5-16,2-7-7 16,6-8-10-16,-2-8-25 15,3-4 2-15,-3-4 25 16,-4-17 8-16,-7-10 1 15,-5-5-1-15,-5-4-19 0,-10 0-10 16,0 3 12-16,-3 3 17 16,-12 9 16-16,-6 4 9 15,2 12 14-15,1 6 53 16,2 3 27-16,5 0-56 16,2 15-14-16,3 3-19 15,6 4-23-15,0 3-7 16,4 4-18-16,18 0-1 15,10-2-91-15,28-5-139 16,-7-8-226-16,-2-9-686 0</inkml:trace>
  <inkml:trace contextRef="#ctx0" brushRef="#br0" timeOffset="42217.3981">16360 4656 861 0,'0'0'621'0,"0"0"-326"15,0 0-94-15,0 0-79 0,0 0-12 16,0 0 32 0,0 0-5-16,16 138-44 0,-7-94-35 15,-1 0-16-15,4 1-24 16,-1-5-9-16,-3-4-9 16,2-7 0-16,-1-4-49 15,-5-5-82-15,0-4-61 16,-1-2-51-16,-3-10-55 15,0-2-105-15,-9-2-513 0</inkml:trace>
  <inkml:trace contextRef="#ctx0" brushRef="#br0" timeOffset="42533.5977">16309 4391 9 0,'0'0'1041'0,"0"0"-844"16,0 0-70-16,0 0-34 15,0 0 18-15,140-92 18 16,-102 82-34-16,-3 8-8 16,0 2 6-16,-6 0-11 15,-8 12-30-15,0 6-1 16,-11 6-2-16,-5 6 46 15,-5 4 19-15,0 6-36 16,-22 2-30-16,-9 3-21 0,-4-2-11 16,-4 0-16-16,-1-7-65 15,5-2-103-15,-3 4-142 16,11-8-291-16,7-6-264 0</inkml:trace>
  <inkml:trace contextRef="#ctx0" brushRef="#br0" timeOffset="43776.0364">14693 4997 705 0,'0'0'692'0,"0"0"-351"16,0 0-124-16,0 0-59 0,0 0-34 15,0 0-19-15,0 0-19 16,-2-8-29-16,2-8-28 16,0-4-20-16,0-4-9 15,0 0-6-15,0 4 4 16,-2 3 2-16,2 9 0 15,0 4 10-15,0 3 10 16,0 1 17-16,-2 0-1 16,2 0-11-16,-2 0-24 15,2 0 8-15,-2 0 9 16,2 1 0-16,0-1 6 16,0 0 3-16,-2 0-5 15,2 0-14-15,0 0-7 0,-3-1-2 16,1-5-13-1,-3 2-10-15,3 0 12 0,0 4 3 16,2 0 3-16,-3 0 6 16,3-3 0-16,-2 1 7 15,0 0-3-15,-2 0-3 16,0 1-1-16,-1-1 10 16,0 2 2-16,3 0-3 15,0 0 0-15,-1 0-1 16,3 0-1-16,0 0-1 15,0 0 4-15,0 0 2 16,0 3 6-16,-2 3 12 0,-2 6-15 16,-2 6 3-1,-3 6 0-15,-1 7-17 0,-1 0 13 16,1 4 1-16,-2-3 6 16,3 0 12-16,3-3-8 15,-2 0-2-15,6-3-10 16,0-4-6-16,2-2-1 15,0-6-6-15,0-5-1 16,0-8-11-16,0-1-31 16,0 0-34-16,0 0-27 15,0-10-121-15,0-26-139 16,4 2-15-16,-1-2-526 0</inkml:trace>
  <inkml:trace contextRef="#ctx0" brushRef="#br0" timeOffset="44101.5983">14493 4519 182 0,'0'0'1065'16,"0"0"-687"-16,0 0-132 15,0 0-80-15,0 0-48 16,0 0-80-16,0 0-38 15,0 11-53-15,16-2 53 16,2 0 22-16,-1-3-3 16,1-3-19-16,-3-3-16 15,-5 0 16-15,-4 0 15 0,-1-1 12 16,-5-12 13-16,0-2-17 16,0-3-5-16,0 0-18 15,-11 0-16-15,-5 3-20 16,1 5-39-16,1 4-46 15,3 6-5-15,5 0-176 16,0 5-446-16</inkml:trace>
  <inkml:trace contextRef="#ctx0" brushRef="#br0" timeOffset="45482.4966">16655 4914 1350 0,'0'0'374'0,"0"0"-276"16,0 0-78-16,0 0-5 16,0 0-9-16,0 0-6 15,0 0 0-15,116-25 7 16,-95 35 16-16,0 5-6 16,-8 6 18-16,-4-2 26 15,-7 6 17-15,-2 1 1 16,0 4-12-16,-4-2-24 0,-12 2-11 15,1-6-13-15,-1-6-2 16,5-8-4-16,3-6-4 16,6-4-9-16,2 0-34 15,0-14-30-15,0-10-42 16,6-5-7-16,9-4 3 16,7-3 22-16,0 0 47 15,3 2 40-15,-1 1 1 16,-3 8 0-16,-6 7 6 15,-6 7 1-15,-4 10 12 16,-3 1 75-16,-2 0 8 0,0 8-22 16,0 10 24-16,0 8-41 15,-7 3 5-15,4 5 0 16,1-2-6-16,2-3-4 16,0-1-28-16,2-5-23 15,12 0-7-15,1-7-7 16,6-5-5-16,3-4-39 15,1-3-73-15,13-4-67 16,-7 0-117-16,-6-6-379 0</inkml:trace>
  <inkml:trace contextRef="#ctx0" brushRef="#br0" timeOffset="46870.0551">17639 5021 1257 0,'0'0'663'0,"0"0"-521"15,0 0-30-15,0 0-80 16,0 0-16-16,0 0 12 16,0 0 21-16,-16 126 36 15,3-92 20-15,-1-2-22 16,-3 0-34-16,-1-3-19 15,1-3-30-15,3-6-36 16,5-8-61-16,9-10-152 16,0-2-286-16,0 0-423 0</inkml:trace>
  <inkml:trace contextRef="#ctx0" brushRef="#br0" timeOffset="47718.9896">18040 5027 1147 0,'0'0'640'16,"0"0"-471"-16,0 0-41 15,0 0-78-15,0 0-29 16,0 0-19-16,7-127 8 15,-1 86-10-15,3-2 1 16,-2 6 14-16,0 10-4 16,-3 13 16-16,-2 10 5 15,-2 4 1-15,0 0-15 16,0 10-18-16,3 12 38 16,1 10 5-16,5 4 3 15,4 4-4-15,6-1-23 0,4-7-9 16,6-7-10-16,5-13-1 15,6-5-42-15,2-7 31 16,4-8 12-16,-4-19 0 16,-3-9-11-16,-5-5-23 15,-5-4-26-15,-7-1-8 16,-4 8 59-16,-9 6 8 16,-2 10 2-16,-5 8-1 15,0 10 25-15,-2 4 49 16,0 0 1-16,0 4-10 15,0 12-9-15,0 4-24 16,-2 8-23-16,2 2 1 0,0 5-3 16,0-3-7-16,12 0 0 15,7-6-2-15,8-2-13 16,4-8 3-16,2-8-28 16,3-6-37-16,-1-2 29 15,2 0 2-15,-4-13 18 16,-4-9 7-16,-2-1-14 15,-5-8 2-15,-4 0-20 16,-7-4 15-16,-5 3 8 16,-4 2 23-16,-2 4 7 15,0 8 12-15,-4 6 35 16,-9 8 63-16,2 4-33 16,-3 0 4-16,3 2-54 0,0 16-27 15,4 4-1-15,5 6-15 16,2 4-90-16,2 14-52 15,14-10-122-15,-1-6-551 0</inkml:trace>
  <inkml:trace contextRef="#ctx0" brushRef="#br0" timeOffset="48283.3008">19123 4608 732 0,'0'0'375'16,"0"0"-146"-16,0 0-24 15,0 0-74-15,0 0-19 16,0 0 17-16,0 0 3 0,0 128-9 16,0-94 0-1,4 1-40-15,12 1-34 0,4-4-21 16,2-5-10-16,1-2-3 15,1-9-15-15,-2-8-10 16,3-8-9-16,-2 0-21 16,1-8 24-16,-2-20 16 15,3-6 7-15,-3-7 17 16,-3 1-13-16,-2 2-11 16,-4 8 16-16,-4 10-14 15,-7 12 48-15,0 8 44 16,-2 0-6-16,0 8-22 15,0 14-16-15,0 8-14 16,0 5-9-16,3 0-16 16,5 1-1-16,4-5-10 0,3-9-69 15,1-11-148-15,10-11-163 16,-6-14-390-16,-1-9-223 0</inkml:trace>
  <inkml:trace contextRef="#ctx0" brushRef="#br0" timeOffset="48820.5715">19665 4747 1424 0,'0'0'405'0,"0"0"-224"15,0 0-52-15,0 0-76 16,0 0-32-16,0 0 1 16,21 124-10-16,-4-103-11 15,0 0 9-15,3-3-10 16,-5-8-7-16,1-8-36 15,-3-2-26-15,1 0 22 0,-1-16 47 16,-1-11 26-16,-1-2 4 16,-3-8-30-16,0 0-9 15,-8-2 9-15,0-1 0 16,0 6 10-16,-8 2 12 16,-7 10 14-16,-3 8 52 15,3 8 41-15,-3 6-28 16,0 0-19-16,2 16-57 15,3 8-2-15,2 4-8 16,4 2-3-16,5 0-11 16,2-2 1-16,0-3-2 0,6-6-10 15,13-6-3 1,0-7-19-16,6-6-73 0,-3 0 14 16,3-9 59-16,-3-13-7 15,0-2 9-15,-1-3-17 16,-4-2-5-16,1 5 20 15,-3 4 10-15,-3 6 22 16,-6 6 17-16,-1 6 34 16,-1 2 14-16,-2 0-24 15,4 14 14-15,2 6 22 16,1 4-31-16,3 2-25 16,-4-2-2-16,3 0-19 15,1-4-87-15,1-4-205 16,0-3-324-16,-2-8-515 0</inkml:trace>
  <inkml:trace contextRef="#ctx0" brushRef="#br0" timeOffset="49368.5105">20763 4694 725 0,'0'0'397'0,"0"0"-98"16,0 0-46-16,0 0-82 16,0 0 2-16,0 0-22 15,0 0 13-15,-82-75-5 16,57 75-37-16,-2 7-76 16,-2 19-31-16,2 6-14 15,3 8 7-15,4 2 3 16,6-2 0-16,8-5-11 15,6-9-1-15,0-11-22 16,4-6-52-16,17-9-56 0,3 0-5 16,4-18 80-16,4-6-14 15,-3-2-2-15,0 1-15 16,-5 6 17-16,-3 4 35 16,-10 9 14-16,-3 6 11 15,0 0 10-15,-4 6 79 16,0 10 102-16,3 4-47 15,-1-2-66-15,6 0-68 16,3-2-6-16,10-5-167 16,-3-7-304-16,-2-4-562 0</inkml:trace>
  <inkml:trace contextRef="#ctx0" brushRef="#br0" timeOffset="50074.5035">21471 4506 1113 0,'0'0'674'0,"0"0"-521"16,0 0-55-16,0 0-55 16,0 0 0-16,0 0 57 15,0 0 48-15,-102 124-19 16,93-84-61-16,6 2-44 15,3 4-13-15,0 1-11 16,6-5 0-16,13-7-1 16,6-8-16-16,4-13-21 15,2-10-56-15,2-4 11 16,1-13 47-16,-3-19 16 0,-2-8-9 16,-7-8 0-16,-4-4 5 15,-7 0 15-15,-8-2 9 16,-3 5 5-16,-5 5-4 15,-20 4 17-15,-8 11 16 16,-7 7-6-16,-5 9 21 16,3 13 48-16,-1 0-22 15,8 13-19-15,8 6-36 16,8 2-13-16,11-3-7 16,8-4-67-16,0-3-54 15,27-3 44-15,6 1-3 16,10-4-38-16,4 2 53 15,0-2 39-15,-1 8 20 16,-5 1-13-16,-3 6-22 0,-7 4 41 16,-4 2 45-16,-3 4 57 15,-4 0-2-15,-2 2 1 16,-5-2-39-16,-1 0-35 16,-2-1-8-16,-1-8-19 15,1-4-2-15,-4-13-128 16,1-4-158-16,-5 0-354 0</inkml:trace>
  <inkml:trace contextRef="#ctx0" brushRef="#br0" timeOffset="50390.657">21939 4020 355 0,'0'0'1233'0,"0"0"-894"16,0 0-192-16,0 0-35 16,0 0-5-16,10 137 10 15,-4-85 7-15,0 3-19 16,-1 6-27-16,-1 3-18 16,-2 3-17-16,1-2-18 15,0 0-2-15,-1-1-18 16,0-6-4-16,0-4 0 15,2-6 0-15,1-6 4 16,-1-5-5-16,0-9-25 0,2-6-65 16,-4-7-44-1,-2-8-120-15,0-4-135 0,-10-3-390 16</inkml:trace>
  <inkml:trace contextRef="#ctx0" brushRef="#br0" timeOffset="50566.1888">21864 4616 674 0,'0'0'1050'0,"0"0"-760"15,0 0-184-15,0 0-106 16,0 0 1-16,0 0-7 16,0 0 0-16,106 36-1 0,-59-10-159 15,-7-4-379 1,-9 0-531-16</inkml:trace>
  <inkml:trace contextRef="#ctx0" brushRef="#br0" timeOffset="50706.8114">22265 4798 1587 0,'0'0'580'0,"0"0"-445"0,0 0-49 15,0 0-86-15,0 0-40 16,0 0-101-16,0 0-123 15,0 8-565-15</inkml:trace>
  <inkml:trace contextRef="#ctx0" brushRef="#br0" timeOffset="51839.5106">22980 4560 821 0,'0'0'501'0,"0"0"-276"16,0 0-5-16,0 0-38 16,0 0-52-16,0 0-20 0,0 0-33 15,-7 9-15 1,7 16-11-16,0 13 21 0,0 10 12 16,0 10-26-16,4 4-27 15,5 2-9-15,3-5-11 16,-1-7-6-16,-3-13-4 15,2-8-2-15,-6-15-4 16,1-10-42-16,-3-6-56 16,0 0 9-16,2-14-15 15,0-16 75-15,4-12 19 16,-4-10-18-16,-2-6-37 16,-2-4-32-16,0 0 4 0,-16 3 51 15,-11 7 47 1,-4 12 19-16,-4 13 68 0,-5 14 18 15,0 11-19-15,-1 2-24 16,4 6-28-16,3 16-9 16,5 6 3-16,7 4-3 15,5 2 5-15,10 0-18 16,7 0-12-16,0-2 0 16,24-3-18-16,17-7 8 15,9-8-26-15,13-10-57 16,4-4 38-16,4-14 23 15,-6-19-46-15,-5-7-26 16,-9-4-47-16,-11 0-19 16,-11 0 16-16,-11 8 70 15,-11 3 84-15,-7 13 39 0,0 8 63 16,-12 8 0-16,-7 4 28 16,-2 4-28-16,3 17-12 15,3 2 0-15,6 8-21 16,7 1-38-16,2-2-30 15,7 0-1-15,20-4 0 16,6-6-13-16,9-4-18 16,7-10-41-16,2-6-4 15,1-2 24-15,-3-20-11 16,-5-8-20-16,-6-6-50 16,-9-2 15-16,-7 4 28 15,-9 4 19-15,-5 10 62 16,-8 6 9-16,0 10 99 15,0 4-45-15,-10 0 71 16,-1 4-4-16,3 12-23 0,2 6 10 16,6 6-30-16,0 2-55 15,4 4-5-15,15-2-17 16,10-4-1-16,4-8-17 16,5-8-57-16,5-10-64 15,1-2 19-15,-1-18-15 16,-5-16-26-16,-1-20-111 15,-10 8-133-15,-12 6-168 0</inkml:trace>
  <inkml:trace contextRef="#ctx0" brushRef="#br0" timeOffset="51938.5658">23971 4493 178 0,'0'0'406'0,"0"0"-91"15,0 0 53 1,0 0-112-16,0 0-112 0,0 0-79 16,0 0-60-1,-94 139-5-15,97-99-137 0,13-8-173 16</inkml:trace>
  <inkml:trace contextRef="#ctx0" brushRef="#br0" timeOffset="52538.9638">24482 4514 1192 0,'0'0'558'15,"0"0"-481"-15,0 0-49 0,0 0-28 16,0 0 0-16,0 0-1 15,-34 118 1-15,39-92 0 16,13-2 8-16,1-2-2 16,6-2 2-16,4-8-8 15,4-6-18-15,1-6-27 16,-1 0-15-16,0-16 37 16,-6-10-8-16,-6-4 30 15,-8-4-63-15,-11 0 26 16,-2 0 38-16,-7 1 22 15,-20 5 22-15,-4 5 37 16,-7 8 0-16,1 7-20 16,-4 8 9-16,6 0-36 0,3 10-34 15,9 15-28-15,4 3-100 16,11 17-85-16,6-8-77 16,2-3-249-16</inkml:trace>
  <inkml:trace contextRef="#ctx0" brushRef="#br0" timeOffset="52832.9514">24831 4634 580 0,'0'0'697'0,"0"0"-515"15,0 0-115-15,0 0 9 0,0 0 8 16,0 0-9-16,0 0-8 15,132-109 9-15,-88 103 11 16,0 4-16-16,-5 2-43 16,-6 0 5-16,-11 13-2 15,-6 3 22-15,-9 2 24 16,-7 4 35-16,0 2-15 16,-13 2-42-16,-12 2-35 15,-6-2-20-15,-3-2-102 16,-11-6-98-16,12-8-169 15,6-4-365-15</inkml:trace>
  <inkml:trace contextRef="#ctx0" brushRef="#br0" timeOffset="53469.0056">25749 4459 1075 0,'0'0'286'0,"0"0"-186"15,0 0 11-15,0 0 56 16,-69 121 16-16,59-75 2 16,2 2-42-16,8-4-85 15,0-2-32-15,12-10-26 16,15-12-20-16,10-12-96 15,8-8-63-15,2-8 65 16,-3-22-122-16,-1-5-89 16,-10-4-184-16,-7 5 204 0,-10 8 278 15,-7 12 27-15,-9 8 287 16,0 6 93-16,0 0-17 16,0 12-167-16,-5 4-66 15,3 4-18-15,2 0-32 16,0 4-52-16,21-4-11 15,2 0-17-15,12-4-17 16,-2-6 1-16,5-5-48 16,-1-5-20-16,-3-3 32 15,-3-19 24-15,-6-8 26 16,-9-4-9-16,-12-6 2 16,-4 2 8-16,-2 1-1 15,-25 7-10-15,-6 10-1 16,-4 11-25-16,2 9 37 15,1 2-26-15,13 18-171 0,5 2-494 0</inkml:trace>
  <inkml:trace contextRef="#ctx0" brushRef="#br0" timeOffset="54008.112">26433 4398 955 0,'0'0'265'16,"0"0"-135"-16,0 0-11 16,0 0-56-16,0 0-47 15,0 0 96-15,0 0 44 16,0 101-33-16,12-63-30 16,-1 0-44-16,5-3-24 15,-1-3-2-15,1-6-6 16,1-8-8-16,-1-6-9 0,-1-6-26 15,-1-6 1-15,-1 0 8 16,3-6 15-16,-1-14 1 16,1-6-19-16,-1-4-4 15,4 0 0-15,-4 2 24 16,-4 6 4-16,-2 8 43 16,-4 5 16-16,-3 9 11 15,-2 0 20-15,0 6-30 16,0 15 22-16,2 7-35 15,2 6-7-15,5 2-22 16,0 0-20-16,0-4-2 16,2-4-105-16,7-6-155 15,-5-10-239-15,-1-7-187 0</inkml:trace>
  <inkml:trace contextRef="#ctx0" brushRef="#br0" timeOffset="54294.3136">26928 4594 1141 0,'0'0'543'0,"0"0"-498"16,0 0 106-16,0 0-79 15,0 0-12-15,93 102-14 16,-77-76 21-16,-7-1 30 16,-3-8-22-16,-4-5-45 15,-2-6-6-15,0-6 30 16,-6 0-54-16,-9-14-87 0,-1-12 41 15,3-8 35 1,4-4 11-16,6-2 0 0,3 0 1 16,0 4 19-16,18 3-20 15,3 8 0-15,0 4-7 16,6 9-79-16,4 6-164 16,-4 5-278-16,-4 1-857 0</inkml:trace>
  <inkml:trace contextRef="#ctx0" brushRef="#br0" timeOffset="54949.6232">27153 4779 542 0,'0'0'577'15,"0"0"-437"-15,0 0-125 0,0 0 9 16,0 0 20 0,0 0 10-16,0 0 8 0,113-117-17 15,-88 87-24-15,-2 4-20 16,-8 7-1-16,-4 7 0 16,-4 6 9-16,-5 6 20 15,-2 0 41-15,0 0-19 16,0 9 32-16,2 7-23 15,5 8-19-15,4 6 16 16,2 2 2-16,6 2-14 16,0-4-23-16,4-6-13 15,3-4-9-15,3-10 0 16,3-6-19-16,-1-4 10 0,0-8 9 16,-2-16-43-1,-2-6 18-15,-8-2-32 0,0 0 13 16,-9 8 10-16,-2 6 19 15,-4 8 15-15,-2 8 38 16,-2 2 15-16,0 0 22 16,0 0-37-16,2 0 6 15,1 6 34-15,3 6-35 16,0 6 2-16,4 6 20 16,1 2-34-16,4 0-31 15,1-2-20-15,13-6-191 16,-4-10-350-16,-4-8-832 0</inkml:trace>
  <inkml:trace contextRef="#ctx0" brushRef="#br0" timeOffset="55660.8754">27935 4680 717 0,'0'0'361'0,"0"0"-240"0,0 0-77 15,0 0-1-15,0 0 15 16,0 0-7-16,42-119 10 16,-35 100 51-16,0 5 13 15,-5 5 10-15,2 9 15 16,1 0-85-16,4 20-46 16,4 10-13-16,5 7 23 15,6 1-7-15,3-2-12 16,6-4-9-16,3-10-1 15,2-12-16-15,2-10-9 16,-2 0-17-16,0-18-31 0,-4-14-46 16,-8-4-78-16,-4-4 32 15,-6 4 74-15,-7 8 46 16,-5 6 45-16,-4 11 27 16,0 9 84-16,0 2 7 15,-4 9 42-15,-2 17-74 16,3 6 11-16,3 4-26 15,0 2-10-15,7-2-14 16,10-3-25-16,4-10-12 16,3-5-10-16,3-9-23 15,2-9-17-15,2 0 9 16,-2-17-33-16,-3-11-24 16,-1-4-18-16,-5-4-28 15,-1 4 20-15,-6 6 55 16,-3 8 59-16,-2 10 0 0,-4 6 36 15,0 2-13-15,3 0-14 16,-1 14 119-16,4 6-33 16,1 2-41-16,0 4-23 15,-2 0-15-15,2-2-14 16,-2-4-2-16,-1-8-135 16,0-6-356-16</inkml:trace>
  <inkml:trace contextRef="#ctx0" brushRef="#br0" timeOffset="55800.5422">28886 4459 1129 0,'0'0'850'0,"0"0"-606"0,0 0-212 16,0 0-32-16,0 0-300 16,0 0-97-16,0 0-486 0</inkml:trace>
  <inkml:trace contextRef="#ctx0" brushRef="#br0" timeOffset="56374.5948">29156 4109 983 0,'0'0'339'15,"0"0"-127"-15,0 0-6 16,0 0-80-16,9 105 3 16,-7-62 6-16,0 2-5 0,3 5-49 15,-1-3-41 1,1 2-20-16,2-5-12 0,-3-6-2 16,2-11-5-1,-1-9-1-15,-1-7 0 0,-1-7-8 16,-3-4-17-16,0 0 0 15,0 0 25-15,0-6 23 16,-3-10-23-16,-12-4-54 16,-8 0 51-16,-1 2 3 15,0 7 29-15,-3 8 46 16,0 3 23-16,3 6-50 16,-1 20-34-16,5 10-13 15,4 6 3-15,6 6-4 16,5 2-1-16,5-2-8 15,0-8-65-15,13-9-82 0,16-18-77 16,9-13-315-16,24-26 242 16,-8-16 8-16,-7 0-20 0</inkml:trace>
  <inkml:trace contextRef="#ctx0" brushRef="#br0" timeOffset="56863.4563">29337 4608 456 0,'0'0'374'15,"0"0"-30"-15,0 0-54 16,0 0-85-16,0 0-84 15,0 0-1-15,0 0-30 16,21 98-38-16,-2-75-21 16,3-4-16-16,2-3-15 15,3-8-3-15,2-8-15 0,-2 0-13 16,0-14-21-16,-5-10-17 16,-7-6 28-16,-6-4-56 15,-9 1 55-15,0 2-8 16,-4 3 6-16,-18 4 44 15,-7 5 11-15,-4 8 58 16,-2 8 59-16,2 3-3 16,7 0 13-16,4 18-23 15,3 9-61-15,9 3-25 16,5 2-13-16,5 2-16 16,0-2 10-16,11-4-10 15,7-3-7-15,6-8 5 16,5-5-41-16,2-6-47 15,8-6 30-15,-2 0 7 16,5-14-8-16,4-12-19 0,-2-8-27 16,1-2 11-16,-8-2 13 15,-3 4 61-15,-10 8 22 16,-8 8 22-16,-10 8 40 16,-6 10 68-16,0 0 26 15,0 4-55-15,0 15-67 16,0 8-21-16,-4 3-13 15,4 0-2-15,0 0-46 16,11 2-132-16,11-10-142 16,1-6-497-16</inkml:trace>
  <inkml:trace contextRef="#ctx0" brushRef="#br0" timeOffset="57388.2945">30002 4678 916 0,'0'0'253'15,"0"0"-145"-15,0 0-18 16,0 0-55-16,0 0-18 15,0 0-4-15,125-92 5 0,-111 74 27 16,-5 4 3-16,-9 2-10 16,0 4 59-16,0 2-41 15,-9 3-56-15,-11 3 30 16,-1 0 16-16,0 5 3 16,0 11 32-16,3 4-28 15,5 6-7-15,5 4 4 16,0 2-16-16,6-2-15 15,2-2-17-15,0-4-2 16,2-8-6-16,14-8-35 16,2-6-34-16,4-2 12 15,5 0 45-15,4-12 12 16,5-4 6-16,4 0 0 0,2 0 0 16,0 4 0-16,-3 6-1 15,-6 4-16-15,-8 2 17 16,-12 0 31-16,-7 0 59 15,-6 2 9-15,0 10-37 16,0 6-24-16,-10 4-30 16,-4 2-8-16,-4 4-113 15,7-6-104-15,2-8-401 0</inkml:trace>
  <inkml:trace contextRef="#ctx0" brushRef="#br0" timeOffset="59064.246">31286 4524 727 0,'0'0'365'0,"0"0"-265"15,0 0-4-15,0 0 8 16,0 0-47-16,0 0 87 16,-125-32-22-16,92 43-4 15,-2 14-11-15,-4 3 3 16,3 8-31-16,3 0-14 16,6-2-26-16,8-6 8 15,5-8-11-15,7-8-22 16,7-8-12-16,0-4-2 0,0 0-42 15,9 0 5-15,12 0 27 16,-1-4-12-16,1 0-49 16,2-2-54-16,-5-2-14 15,-3 0 5-15,-4-4 39 16,1-2 85-16,-3-4 10 16,-1-4 37-16,2 0-19 15,-4-2-11-15,3 4 24 16,-3-1-2-16,2 8 11 15,-4 2-23-15,-2 3-16 16,0 7 0-16,-2 1 44 16,0 0 21-16,0 0-18 0,0 0-20 15,0 0 1 1,0 0 5-16,0 0-21 0,0 0 9 16,0 0 2-16,0 0-4 15,3 0 0-15,-3 0-3 16,0-3 1-16,2-1-18 15,2 3 0-15,-2-5 7 16,3-1-6-16,-3 2 0 16,3-2 0-16,-1-1 1 15,-2 0-2-15,-2 0 6 16,0-2-6-16,0 2 6 16,0 0 1-16,0 4 5 15,-6 2 37-15,-4 2-6 16,0 0 22-16,-3 6-37 15,1 10-28-15,3 8 0 0,3 7 0 16,0 1 0-16,4 2 3 16,2-4-3-16,0-6-22 15,6-8-20-15,9-8-17 16,5-8-8-16,2 0 35 16,7-5 16-16,2-13 4 15,5-1 10-15,2-1 1 16,0 4 0-16,-1 4 1 15,-3 8 12-15,-5 4 8 16,-9 0-2-16,-9 0 52 16,-7 12 20-16,-4 6-31 15,0 2-4-15,-6 4-6 0,-14 0-16 16,-2 2-33-16,-1-4-21 16,1-4-105-16,4-10-115 15,2-6-369-15,10-2-680 0</inkml:trace>
  <inkml:trace contextRef="#ctx0" brushRef="#br0" timeOffset="59417.37">31692 4023 1257 0,'0'0'399'16,"0"0"-276"-16,0 0 25 16,0 0-12-16,8 112-32 15,-6-68 38-15,0 4 5 16,2 0-7-16,-4 0-54 15,0 0-38-15,2 0-11 16,-2 0-29-16,0-4-7 16,2-1 12-16,-2-3-13 15,0-8-18-15,0-4-42 16,0-6-135-16,-18-14-179 16,0-4-355-16,0-4-322 0</inkml:trace>
  <inkml:trace contextRef="#ctx0" brushRef="#br0" timeOffset="59574.5528">31633 4405 1169 0,'0'0'640'0,"0"0"-539"16,0 0-68-16,0 0 23 16,0 0 1-16,0 0-32 15,139 22-25-15,-93-15-95 16,-6-2-204-16,-5-3-324 0</inkml:trace>
  <inkml:trace contextRef="#ctx0" brushRef="#br0" timeOffset="60706.4284">32005 4498 697 0,'0'0'329'15,"0"0"-219"-15,0 0-42 16,0 0 9-16,0 0 20 15,0 0 118-15,0 0 8 16,0-31-42-16,-10 23-32 16,-9 8-31-16,0 0-72 0,-8 2-18 15,-4 22-27-15,0 7 11 16,4 3 7-16,7 3-7 16,9 0-11-16,11-5-1 15,0-4-15-15,13-6-17 16,18-8-16-16,8-8-56 15,2-6 17-15,1 0 0 16,-3-4 11-16,-6-6-24 16,-9 2-5-16,-6 2 19 15,-7 4 38-15,-1 2 48 16,-4 0 3-16,-1 0 58 16,1 0 21-16,4 6 11 15,-2 2-28-15,3 2-33 0,3-4-6 16,-1 0 5-1,3-6-19-15,-1 0 52 0,-4 0-58 16,1 0-6-16,-6-10-88 16,1-8-10-16,-3-4-31 15,6-2 33-15,0-4 34 16,3 2 44-16,8 4 18 16,1 4 2-16,1 4 98 15,3 7-21-15,3 6 22 16,-5 1-22-16,5 0-40 15,-2 1 9-15,2 10-18 16,0-4-14-16,5 0-4 0,-1-7-11 16,2 0 24-1,-1-8 21-15,-5-10 25 0,-4 0-11 16,-10 1-30-16,-8 6-29 16,-7 0 23-16,0 3-9 15,0 0-15-15,-14-2-60 16,-1 3-12-16,-3 0 16 15,3 1-8-15,3 2 64 16,5 4 8-16,1 0-8 16,0 0-62-16,-8 6-24 15,-4 12 8-15,-6 3 78 16,-8 2 3-16,-1 4 32 16,4-5 19-16,4-2-15 0,5-2-22 15,7-6-16 1,4-2-1-16,4-4-1 0,1-2-7 15,2-2-15-15,2-2-6 16,-7 0 10-16,3 0-18 16,-3-10-48-16,0-8-219 15,3-9 177-15,4-3 71 16,0-3 30-16,-5-6 18 16,5 6 7-16,-2 4-15 15,2 11 16-15,-2 10 35 16,-9 8-35-16,-1 0-98 15,-3 6-619-15</inkml:trace>
  <inkml:trace contextRef="#ctx0" brushRef="#br0" timeOffset="62350.6049">11911 5516 1031 0,'0'0'406'0,"0"0"-158"16,0 0-25-16,0 0-73 15,0 0-35-15,0 0-48 16,0 0-1-16,-16 18-21 16,16 10-7-16,0 14-10 15,4 11 1-15,8 8-21 16,3 2 15-16,1-5-11 0,-1-9-12 15,4-16 7-15,-7-9-7 16,0-14-9-16,-5-6-14 16,-5-4-15-16,-2 0 17 15,0-10 21-15,0-5 21 16,-11-6 1-16,-11-1-22 16,-5-2-4-16,-5 4 4 15,-3 2-9-15,-3 6 9 16,0 4-6-16,0 4 6 15,3 4 5-15,1 2-5 16,3 16-6-16,4 7 6 16,2 6-14-16,6-1-5 15,5 0 13-15,10-1 6 0,4-4 0 16,2-3 0-16,27-5-12 16,11-9-8-16,11-8-26 15,10 0 45-15,1-19-33 16,-2-5-15-16,-2-2-33 15,-9 0-1-15,-11 4 4 16,-9 6 35-16,-11 4 6 16,-8 6 16-16,-4 6 21 15,-4 0 1-15,-2 0 44 16,0 0 4-16,0 0-42 0,4 9-4 16,3 4 7-1,3 3 0-15,2 2 1 0,1-2 1 16,-1-4-11-16,-4-3-131 15,-1-9-136-15,-5 0-237 16,-2-9-553-16</inkml:trace>
  <inkml:trace contextRef="#ctx0" brushRef="#br0" timeOffset="62488.2824">12198 5721 702 0,'0'0'748'0,"0"0"-523"16,0 0-190-16,0 0-35 15,0 0-156-15,0 0 72 16,0 0-73-16,62 90-87 16,-43-72-358-16</inkml:trace>
  <inkml:trace contextRef="#ctx0" brushRef="#br0" timeOffset="62770.814">12198 5721 798 0,'118'114'405'16,"-118"-114"-192"-16,0 0-109 15,0 0-104-15,21 0 8 16,8 12 6-16,8 8 21 16,5 4 35-16,0 6-15 15,-3 1-33-15,-12-4 19 16,-12-1 37-16,-11-6 30 16,-4-2 37-16,-4-1-36 15,-21-4-57-15,-4-2-30 0,-4-9-22 16,-3-2-46-1,5-2-43-15,2-22-14 0,7-7 55 16,9-3-72-16,4-6-50 16,9 2 7-16,0 0 11 15,11-10-42-15,9 12-97 16,-3 6-112-16</inkml:trace>
  <inkml:trace contextRef="#ctx0" brushRef="#br0" timeOffset="63138.618">12493 5738 363 0,'0'0'251'16,"0"0"41"-16,0 0-35 15,0 0-71-15,100 127 59 16,-80-79-52-16,-5 5-72 0,-2 2 2 16,-1 6-10-16,-4 1-12 15,1 0-33-15,-1-6-46 16,-6-3 45-16,-2-14-20 16,0-7-25-1,0-11-8-15,0-11-7 0,0-9 15 16,0-1 1-16,0-3-23 15,-8-21-2-15,-7-11-84 16,-1-9-19-16,-1-8 51 16,-1-6-24-16,5-4-38 15,8 1-2-15,5 5 66 16,0 6 43-16,18 11-34 16,6 8 26-16,5 10 17 15,0 14 9-15,-2 7-8 16,-2 0 13-16,-6 18 24 0,-3 5 31 15,-7 2-3-15,-7 4-13 16,-2-2 12-16,0 1-34 16,-6 1-31-16,-15 1-65 15,4-9-151-15,3-6-402 0</inkml:trace>
  <inkml:trace contextRef="#ctx0" brushRef="#br0" timeOffset="63476.5765">12838 5973 1045 0,'0'0'605'0,"0"0"-495"15,0 0-11-15,0 0-39 0,0 0-30 16,0 0-14-16,0 0-3 16,27 106-6-16,-4-85-5 15,2-5 10-15,2-9-12 16,0-4-11-16,0-3 1 15,-5-3 10-15,-5-16 1 16,0-10 4-16,-9-4-5 16,-6-4-18-16,-2 3 14 15,0 4 4-15,-20 6 1 16,-9 7 5-16,-4 6 9 16,-5 4-14-16,0 6 16 15,1 1-3-15,5 0-14 16,3 1-6-16,9 17-59 15,7 5-102-15,13 15-50 0,0-6-37 16,2-4-129-16</inkml:trace>
  <inkml:trace contextRef="#ctx0" brushRef="#br0" timeOffset="63805.5338">13131 5850 191 0,'0'0'597'0,"0"0"-446"15,0 0-101 1,0 0-28-16,0 0-13 0,0 0 4 16,0 0 42-16,108 53 56 15,-75-43 21-15,-4 2 16 16,-4 4 10-16,-6-2 6 15,-7 2-38-15,-5 1-56 16,-7-3 16-16,0 0-33 16,-11-1 0-16,-18 0-37 15,-10 0-16-15,-5-2-54 16,-1-7-39-16,5-4-39 16,11 0-132-16,14-24-79 15,8-6 3-15,7-2-305 0</inkml:trace>
  <inkml:trace contextRef="#ctx0" brushRef="#br0" timeOffset="64106.506">13553 5436 887 0,'0'0'653'0,"0"0"-452"16,0 0-67-16,0 0-5 16,0 0-7-16,14 134-10 15,-8-87 29-15,1 3-11 16,-1 1-22-16,3 2-37 0,-2-1-34 16,0-2-10-16,-1 0-21 15,1-2-4-15,0-5-2 16,-3-5-8-16,3-4-46 15,-5-6-60-15,-2-6-130 16,0-6-233-16,0-13-252 0</inkml:trace>
  <inkml:trace contextRef="#ctx0" brushRef="#br0" timeOffset="64500.0435">13499 5905 1007 0,'0'0'585'0,"0"0"-449"15,0 0-136-15,0 0-19 16,0 0 0-16,0 0 10 16,145-35-22-16,-95 32-27 15,-8 3-13-15,-7 0-5 16,-8 0-11-16,-11 6 32 16,-7 3 55-16,-7 8 131 15,-2 1 53-15,0 4-55 16,0 2-5-16,0 2-45 15,0 1-30-15,2-1-30 16,9-4 1-16,5-4-1 16,3-4-10-16,4-2-8 15,4-4-1-15,-3-8-15 16,3 0-30-16,-5-2-23 16,-2-20 30-16,-2-10-6 15,-7-5 5-15,-7-2-5 16,-4-2 29-16,-2 5 15 0,-22 4 6 15,-10 7-6-15,-3 10-4 16,-3 9-66-16,-7 6-19 16,9 21-109-16,11 4-407 0</inkml:trace>
  <inkml:trace contextRef="#ctx0" brushRef="#br0" timeOffset="65051.5821">14299 5850 514 0,'0'0'506'16,"0"0"-329"-16,0 0-24 15,0 0-11-15,0 0 21 16,0 0-42-16,0 0-30 16,-96 0-10-16,79 13-17 15,1-1-29-15,7 1-26 16,5-2-9-16,4 1-22 16,0 0-24-16,13 0 22 15,12 5 18-15,6-2 0 16,2 3 5-16,3 0 2 15,-3-1-1-15,-4 1 3 0,-6-4 4 16,-6 0 7-16,-8 2 5 16,-9-2 6-16,0 6 27 15,-9 0-3-15,-19-2-49 16,-11-2-47-16,-5-13-69 16,-14-10-121-16,11-21-157 15,13-6 52-15</inkml:trace>
  <inkml:trace contextRef="#ctx0" brushRef="#br0" timeOffset="65173.1722">14228 5832 129 0,'0'0'631'16,"0"0"-413"-16,0 0-51 15,0 0-84-15,127-50-34 16,-98 47-24-16,-2 1-25 0,0 2-28 16,-10 0-137-1,-8 0-508-15</inkml:trace>
  <inkml:trace contextRef="#ctx0" brushRef="#br0" timeOffset="65706.9387">13210 5882 901 0,'0'0'241'15,"0"0"-99"-15,0 0 6 16,0 0-49-16,0 0-43 16,122-75-22-16,-84 61-14 15,2 0-20-15,3 0-26 16,10 6-106-16,-11 1-99 15,-6 6-363-15</inkml:trace>
  <inkml:trace contextRef="#ctx0" brushRef="#br0" timeOffset="66395.2531">15231 6035 649 0,'0'0'362'15,"0"0"-155"-15,0 0 21 0,0 0-22 16,0 0-68 0,0 0 8-16,-56-106 8 0,42 100-14 15,-1 4 11-15,1 2-58 16,-3 0-51-16,-3 0-15 16,-5 17-27-16,-2 4-3 15,1 8-6-15,1 3 18 16,3 0-5-16,7-5 5 15,5-6 5-15,10-7-14 16,0-8-22-16,2-6-70 16,21 0 16-16,6-4-26 15,4-12 52-15,3-2-33 16,-3-4-41-16,0 1-11 16,-6 3-3-16,-4 4 4 15,-7 6 67-15,-3 2 44 16,-7 5 13-16,-1 1 10 0,-5 0 29 15,2 0 44-15,-2 0-34 16,2 7 6 0,3 4-3-16,4 2-15 0,4 3-27 15,28 0-37-15,-6-3-251 16,1-8-308-16</inkml:trace>
  <inkml:trace contextRef="#ctx0" brushRef="#br0" timeOffset="66861.6285">16079 5961 960 0,'0'0'500'0,"0"0"-333"15,0 0-85-15,0 0-21 16,0 0 55-16,0 0 50 16,0 0 23-16,-37-82-26 15,18 80-50-15,0 2-40 16,-3 0-39-16,-5 8-18 16,2 14-16-16,0 5-4 15,4 5 4-15,2-1 12 16,9-3-11-16,5-6-1 0,5-9-33 15,2-9-95-15,25-4 14 16,7-3-50-16,5-16 69 16,3-6 17-16,1 1-12 15,-5 4 22-15,-5 4-21 16,-6 6 23-16,-2 6 28 16,-8 4 5-16,-1 0-11 15,-5 0 44-15,1 14 26 16,1 4 59-16,0 4-41 15,3-2-44-15,-1 1-78 16,7-13-82-16,-3-7-157 16,-4-1-246-16</inkml:trace>
  <inkml:trace contextRef="#ctx0" brushRef="#br0" timeOffset="67305.7721">16543 5426 1144 0,'0'0'373'0,"0"0"-229"16,0 0-76-16,0 0-11 16,8 112 3-16,0-66 18 15,-2 6 8-15,5 1 9 16,-1-3-34-16,3-1-33 15,-3-12-28-15,2-7-2 16,-3-10 1-16,-3-10-12 0,-4-6-33 16,-2-4-8-16,0 0-25 15,0 0 64-15,-10-10 14 16,-11 1-54-16,-6-2 42 16,-6 1 13-16,0 0 6 15,-3 6 16-15,3 4 18 16,2 0 12-16,6 3 4 15,6 12-26-15,5 7-20 16,7 2-9-16,3 2-1 16,4 1 0-16,0-2-1 15,0-3-8-15,13-4 9 16,7-6-10-16,9-3-11 16,5-9-42-16,19 0-117 0,-6-17-189 15,-5 1-822-15</inkml:trace>
  <inkml:trace contextRef="#ctx0" brushRef="#br0" timeOffset="68333.7739">16977 5897 713 0,'0'0'554'16,"0"0"-249"-16,0 0-41 16,0 0-71-16,0 0-59 15,0 0-66-15,0 0-44 0,12 42-23 16,1-11 25-16,3 9 22 15,-1 7-17-15,-1 4-5 16,-1-1 11-16,-7-8 0 16,1-8-3-16,-2-12-13 15,-3-12-16-15,0-8-5 16,1-2-16-16,-3-8-63 16,0-16 30-16,0-12 43 15,0-6 6-15,0-8-43 16,-12-1-32-16,-5 1 22 15,-8 4-9-15,-2 5 49 16,-2 6 13-16,0 9 11 16,0 6 14-16,0 8 29 0,3 6-23 15,1 6-2 1,3 0-7-16,4 0-11 0,2 10-10 16,8 12-1-16,0 6 18 15,8 4-9-15,0 4-3 16,6-1-5-16,20-3 0 15,10-9-1-15,8-7-15 16,10-10-4-16,2-6-2 16,4-6 11-16,-5-20-11 15,-4-4-34-15,-6-3-39 16,-7-4-28-16,-11 5 24 16,-10 6 29-16,-8 8 36 0,-9 6 33 15,0 9 52-15,-2 3 2 16,-11 0 58-16,-1 0-13 15,1 11-34-15,4 10-32 16,5 0-2-16,4 8-12 16,0-2-13-16,13-1-6 15,14-4-1-15,6-7-6 16,7-8-39-16,3-7-28 16,3 0 33-16,-1-7 4 15,2-15-11-15,-4-5-4 16,-8 1-4-16,-4-2 19 15,-9 6-15-15,-6 4 24 16,-10 8 28-16,-6 6 40 0,0 4 134 16,0 0-20-16,-10 2-36 15,-4 13-22-15,5 0-4 16,3 5-35-16,6 2-30 16,0 0-26-16,4 0-1 15,16-4-54-15,4-4-93 16,21-10-60-16,-7-4-189 15,-7 0-323-15</inkml:trace>
  <inkml:trace contextRef="#ctx0" brushRef="#br0" timeOffset="68492.2873">18016 5895 1001 0,'0'0'594'15,"0"0"-432"-15,0 0-67 16,0 0-45-16,0 0-21 0,0 0-17 15,0 0-12-15,15 89-5 16,-1-80-94-16,-4-3-164 16,0-3-279-16</inkml:trace>
  <inkml:trace contextRef="#ctx0" brushRef="#br0" timeOffset="68611.5059">18125 5709 1430 0,'0'0'534'15,"0"0"-398"-15,0 0-136 16,0 0-26-16,0 0-222 16,0 0-604-16</inkml:trace>
  <inkml:trace contextRef="#ctx0" brushRef="#br0" timeOffset="69012.47">18252 5845 780 0,'0'0'572'0,"0"0"-270"15,0 0-68-15,0 0-72 16,0 0-20-16,0 0-61 16,0 0-26-16,-2 52-12 15,2-28-18-15,2 2-4 16,2-2-12-16,1-2-8 15,-1-4-1-15,-2-4-11 16,0-1-66-16,1-5-63 16,-3-2-56-16,0-6-88 0,0-6-53 15,0-17-356 1</inkml:trace>
  <inkml:trace contextRef="#ctx0" brushRef="#br0" timeOffset="69415.9999">18252 5845 682 0,'-20'-40'578'0,"20"34"-305"15,0 0-68-15,0 1-107 16,13 2-52-16,9 0-13 16,3 3 8-16,6 0-8 15,-2 0-7-15,-2 13-18 16,-4-3-8-16,-8 5-6 16,-7-4 6-16,-3 3 32 15,-5 2 24-15,0 2 6 16,-13 3-5-16,-6 0-6 15,2-3-11-15,1-4 10 0,5-4-14 16,7-6-23-16,4-4-13 16,0 0-33-16,0 0-70 15,2 0 7-15,15-6 88 16,4-2 7-16,6 2-34 16,2 0-51-16,0 3 25 15,2 0 41-15,-4 3 9 16,-2 0 11-16,-8 0 8 15,-1 3 22-15,-5 4 29 16,-3 1 0-16,-3 0-7 16,0 1-30-16,-3 0 0 15,0 1 9-15,0 0-24 0,3 2-7 16,-1 5-126 0,-2-3-167-16,0-6-383 0</inkml:trace>
  <inkml:trace contextRef="#ctx0" brushRef="#br0" timeOffset="69573.5171">18704 5695 1209 0,'0'0'609'0,"0"0"-492"16,0 0-13-16,0 0-91 16,0 0-13-16,0 0-71 15,0 0-175-15,14 44 19 16,-6-18-21-16,1 0-730 0</inkml:trace>
  <inkml:trace contextRef="#ctx0" brushRef="#br0" timeOffset="70046.4807">18874 5839 867 0,'0'0'782'16,"0"0"-513"-16,0 0-136 15,0 0-68-15,0 0-37 16,0 0-18-16,29 110 40 15,-19-86 3-15,-1-4-16 16,1-6-22-16,-2-5-15 16,-3-8-6-16,-3-1-41 15,-2 0-24-15,0-12 71 16,0-9-10-16,-2-6-11 16,-9-5-35-16,-1-2-38 0,3-2-17 15,3 1 28-15,4 4 52 16,2 7 16-16,0 6-27 15,4 6 26-15,11 8 16 16,1 4 0-16,3 0-8 16,0 0 8-16,-1 14 13 15,-3 0 33-15,-3 4 1 16,-8 0 15-16,-4 4 42 16,0 2-14-16,0 5 5 15,-4 0-5-15,-8 3-5 16,4 0 21-16,3 0-23 15,5-4-39-15,0-4-29 0,0-1-6 16,11-3-3-16,3-6-5 16,-1-4 4-16,1-4-5 15,-1-6-50-15,-2 0-25 16,-2 0-95-16,-4-24-75 16,-5-2-124-16,0-1-487 0</inkml:trace>
  <inkml:trace contextRef="#ctx0" brushRef="#br0" timeOffset="70199.4209">18820 5584 1480 0,'0'0'487'0,"0"0"-414"16,0 0-70-1,0 0-3-15,0 0-149 0,0 0-235 16,0 0-321-16</inkml:trace>
  <inkml:trace contextRef="#ctx0" brushRef="#br0" timeOffset="78791.0411">11697 7221 1054 0,'0'0'249'0,"0"0"-60"16,0 0-48-16,0 0-29 16,0 0 7-16,-54 18 4 15,36 0 0-15,-1 8-14 16,-2 6-35-16,-1 9 1 0,2 6-21 16,2 3-11-16,5 3 19 15,5 2-23-15,8 2-14 16,0-3-2-16,10 0-22 15,17-8 0-15,11-4-1 16,8-10-11-16,8-9-5 16,4-11-39-16,4-11-9 15,-2-1 12-15,1-5 27 16,-8-20 5-16,-2-8 14 16,-8-10-32-16,-8-13 4 15,-8-8 22-15,-12-13-12 16,-5-3-14-16,-10-4-6 0,-2 2 35 15,-23 6 9-15,-8 5 28 16,-8 9 11-16,-5 10-2 16,-6 13 20-16,-2 12 23 15,2 11-28-15,-2 14 6 16,2 2-19-16,2 8-21 16,-2 16-18-16,8 7 0 15,3 4-31-15,12 1-15 16,12 1 22-16,15-1 23 15,2-2-28-15,13-2-57 16,20-2-21-16,10-4 26 16,5 0 48-16,6-2 13 15,0 2 20-15,1 2-22 16,-4 4 13-16,-3 0 9 16,-4 4 7-16,-4 2 18 0,0 0 52 15,-2 3 19-15,-2-3-31 16,-5-2-15-16,-2-2-12 15,-7-2-9-15,-7-2-5 16,-1-2-11-16,-5 0-2 16,-5 0-5-16,1 1 3 15,-5-1-9-15,2 0-23 16,-2-4-72-16,2-6-112 16,0-6-332-16,-2-10-322 0</inkml:trace>
  <inkml:trace contextRef="#ctx0" brushRef="#br0" timeOffset="79206.3279">12169 6760 1031 0,'0'0'593'15,"0"0"-455"-15,0 0-82 16,0 0-39-16,0 0 1 16,0 0 7-16,0 0 52 15,25 51 33-15,-19-26-21 16,-1-1-39-16,2 2-24 16,-5-2-15-16,2-2-11 15,1-4 0-15,-3-4-96 16,0-10-96-16,-2-2-198 15,0-2-303-15</inkml:trace>
  <inkml:trace contextRef="#ctx0" brushRef="#br0" timeOffset="79482.9559">12154 6735 818 0,'0'0'509'0,"0"0"-294"16,0 0-110-16,0 0-97 15,0 0-2-15,0 0 1 16,0 0 11-16,144-42-2 16,-97 42-9-16,-3 0-1 15,-5 14 7-15,-8 4 12 16,-11 4 54-16,-9 4 59 0,-6 1 17 16,-5 1-18-1,0 0-43-15,-18 0-37 0,-7 0-30 16,-4-4-15-16,-5 0-12 15,-1 0-36-15,-9 6-105 16,8-6-155-16,2-2-467 0</inkml:trace>
  <inkml:trace contextRef="#ctx0" brushRef="#br0" timeOffset="80405.7922">12670 7762 633 0,'0'0'340'16,"0"0"-178"-16,0 0-30 15,0 0-15-15,0 0 56 16,0 0-26-16,18-110-39 15,-7 88-23-15,1 4-35 16,-1 6-7-16,-1 2 0 16,4 6-16-16,1 4-6 15,2 0-20-15,0 0-1 0,3 11 28 16,1 6 22-16,-6 1 14 16,-1 2-1-16,-4 4 1 15,-5 2 30-15,-5 6-7 16,0 4-15-16,-2 2-23 15,-14 0-30-15,-2-3-8 16,0-9-1-16,3-6-10 16,2-11 12-16,3-5-12 15,6-4-14-15,0 0-28 16,2 0-10-16,2-8 10 16,0-5-26-16,0-10 15 15,0-6-42-15,8-8-18 16,10-3 68-16,4 0 36 0,3 0-2 15,-5 8-12-15,1 6 23 16,-9 7 9-16,-5 12 17 16,-3 7 24-16,-4 0-2 15,0 0-19-15,0 7 22 16,0 12-11-16,0 5 4 16,0 10 17-16,0 6-12 15,0 2 3-15,0 2-15 16,0-3 8-16,14-5-20 15,3-9-17-15,6-6-8 16,0-7-8-16,3-6-21 16,1-6 15-16,-3-2 13 0,3 0-26 15,0 0-46 1,6-20-96-16,-4-5-137 0,-4-1-301 16</inkml:trace>
  <inkml:trace contextRef="#ctx0" brushRef="#br0" timeOffset="80635.7469">13376 7413 64 0,'0'0'1146'0,"0"0"-920"0,0 0-78 16,0 0-43-1,0 0-56-15,0 0-14 0,146-24-17 16,-109 21-18-16,-1 2-45 16,0 1-153-16,-10 0-106 15,-10 4-441-15</inkml:trace>
  <inkml:trace contextRef="#ctx0" brushRef="#br0" timeOffset="80811.4145">13446 7507 1181 0,'0'0'616'16,"0"0"-449"-16,0 0-34 0,0 0-77 15,0 0-56 1,0 0-7-16,0 0 7 0,26 0-9 16,-3 0-12-16,14 0-165 15,-2 0-347-15,-7 0-610 0</inkml:trace>
  <inkml:trace contextRef="#ctx0" brushRef="#br0" timeOffset="81351.5373">14351 7456 856 0,'0'0'557'0,"0"0"-443"16,0 0 27-16,0 0-8 16,0 0 22-16,-19-115-38 15,19 85-49-15,0-4-43 16,12 2-24-16,-1 2 1 16,-3 8-1-16,2 6 0 0,-8 10 7 15,0 6 2-15,-2 0-10 16,0 0-10-16,3 6-7 15,-3 7 17-15,4 4 46 16,0 5 49-16,3 5 0 16,0 0-14-16,0 7-9 15,-1 0-11-15,0 0-26 16,-1-2-12-16,2-2-10 16,-2-3-12-16,-1-6 8 15,0-5-9-15,1-2-2 16,-1-1-12-16,1-1-53 0,-3-3-95 15,-2 6-110 1,0-6-91-16,0 1-281 0</inkml:trace>
  <inkml:trace contextRef="#ctx0" brushRef="#br0" timeOffset="81443.3421">14351 7456 1008 0</inkml:trace>
  <inkml:trace contextRef="#ctx0" brushRef="#br0" timeOffset="81525.1673">14351 7456 1008 0,'-74'119'547'0,"74"-119"-420"0,0 0-84 16,0 0-43-16,3 0-47 16,14 0 47-16,7 0 0 15,6 0-4-15,16 0-153 16,-5 0-102-16,-6-1-290 0</inkml:trace>
  <inkml:trace contextRef="#ctx0" brushRef="#br0" timeOffset="81959.4871">14707 7325 1018 0,'0'0'349'0,"0"0"-122"16,0 0-44-16,0 0-39 15,0 0-11-15,0 0-55 16,0 0-37-16,0 0-13 15,-34 49-7-15,34-22 8 0,0 5-2 16,8 5 1-16,7-1 2 16,3-4-21-16,3-6-9 15,6-8 0-15,0-9-22 16,2-9-12-16,0 0-13 16,-2-3 41-16,-2-17 6 15,-6-2 12-15,-3-4-12 16,-5-3-15-16,-3-1-8 15,-6 0-2-15,-2-2 25 16,-2 1 8-16,-17 2 10 16,-8 1-6-16,-4 6 9 15,-4 4 13-15,-1 5-6 16,1 11 10-16,4 2-10 16,4 0-28-16,2 5-27 15,7 11-82-15,9 4 14 0,5 1-68 16,4 12-148-16,13-5-91 15,5-4-421-15</inkml:trace>
  <inkml:trace contextRef="#ctx0" brushRef="#br0" timeOffset="82366.2702">15063 7301 401 0,'0'0'804'0,"0"0"-562"16,0 0-67-16,0 0-60 0,0 0-35 15,-4 108 1 1,8-76-21-16,17 2-16 0,6 2 11 16,8-1-30-16,5-6-16 15,2-4 5-15,-1-7-14 16,-2-12-20-16,-1-6-4 15,-5 0 18-15,-4-9 6 16,-4-13 7-16,-7-7-1 16,-9-7 8-16,-7-7-8 15,-2-1 2-15,-4-2 0 16,-23 4 17-16,-4 6 5 16,-9 5 20-16,-5 10 5 0,1 5-20 15,-3 10 5-15,0 6 28 16,4 0-65-16,4 6-3 15,3 16-81-15,5 4-74 16,8 13-73-16,10-7-159 16,7-3-362-16</inkml:trace>
  <inkml:trace contextRef="#ctx0" brushRef="#br0" timeOffset="82933.4454">15755 7429 985 0,'0'0'602'0,"0"0"-439"0,0 0-81 15,0 0-81 1,0 0-1-16,0 0 0 0,0 0-2 16,110-2-12-16,-60 0-163 15,-8 1-326-15</inkml:trace>
  <inkml:trace contextRef="#ctx0" brushRef="#br0" timeOffset="83259.4877">16383 7258 492 0,'0'0'909'0,"0"0"-634"16,0 0-151-16,0 0-124 15,0 0-22-15,0 0-1 16,0 0 16-16,75-13 6 16,-39 4-27-16,6-2-139 0,-11 1-132 15,-6 4-196-15</inkml:trace>
  <inkml:trace contextRef="#ctx0" brushRef="#br0" timeOffset="83614.5101">16354 7236 781 0,'0'0'534'15,"0"0"-409"-15,0 0-85 16,0 0-25-16,0 0-14 16,-50 105 12-16,50-89 3 15,8-2-16-15,11-4 0 16,12-2-24-16,5-8 0 15,7 0 24-15,1 0 16 0,3 0 42 16,-5 0 27 0,-4 0 1-16,-9 6-4 0,-7 2-6 15,-11 0 23-15,-4-1 47 16,-7 2-14-16,0 0 27 16,-5 4-11-16,-14 1-72 15,-10 0-37-15,-7 2-31 16,-1-3-8-16,-4-6-48 15,3 0-111-15,5-7-81 16,8 0-28-16,10 0-320 16,7-9-336-16</inkml:trace>
  <inkml:trace contextRef="#ctx0" brushRef="#br0" timeOffset="83884.387">16946 7263 1279 0,'0'0'639'0,"0"0"-439"16,0 0-41-16,0 0-82 16,0 0-29-16,0 0 26 15,0 0 12-15,33 86-37 16,-21-54-18-16,-3 0-19 0,-1 0-11 15,0-3-1-15,-2-6-22 16,-1-3-33-16,-1-4-150 16,-2-6-114-16,-2-3-207 15,0-7-174-15</inkml:trace>
  <inkml:trace contextRef="#ctx0" brushRef="#br0" timeOffset="84205.5307">16846 6873 1020 0,'0'0'520'16,"0"0"-426"-16,0 0-16 0,0 0-8 15,0 0 3-15,143-67-19 16,-99 61 33-16,1 6 14 15,-5 0-4-15,-5 6-16 16,-6 13-34-16,-10 8 11 16,-9 1 42-16,-7 6 14 15,-3 2-26-15,-9 2-21 16,-18 2-36-16,-6-2-11 16,-8-2-19-16,-1-3-1 15,2-9-19-15,2-5-79 16,0 0-170-16,9-7-296 15,12-3-533-15</inkml:trace>
  <inkml:trace contextRef="#ctx0" brushRef="#br0" timeOffset="84866.6191">17260 7431 879 0,'0'0'369'0,"0"0"-203"16,0 0-17-16,0 0-43 15,0 0 18-15,0 0-3 16,0 0 4-16,107 89 0 15,-104-63 17-15,-3 6-19 16,0 2-42-16,-13 0-35 16,-10-4-22-16,3-4-7 0,2-8-10 15,4-12 7 1,8-6-14-16,4 0-36 0,2-26-71 16,0-8-58-16,8-6 14 15,13-3 113-15,1 1 24 16,2 7 14-16,-1 6 1 15,-5 11 14-15,-7 6 20 16,-5 10 8-16,-2 2 7 16,-1 0 15-16,2 18 45 15,1 8 20-15,5 9-42 16,3 0-49-16,6 8 7 16,4-4-7-16,3-4-6 0,6-5-23 15,-1-6-10-15,1-6 0 16,-2-4-20-16,-4-6-21 15,-2-2-50-15,-6-4-112 16,-5-2-75-16,-5 0-218 16,-7-9-285-16</inkml:trace>
  <inkml:trace contextRef="#ctx0" brushRef="#br0" timeOffset="88544.3319">16019 7096 637 0,'0'0'568'0,"0"0"-295"15,0 0-72-15,0 0-42 16,0 0 8-16,0 0-4 15,0 0-5-15,-31-24-34 16,25 24-27-16,1 0-17 0,-1 0-21 16,-4 0-25-1,-1 0-15-15,1 0-8 0,-7 0 16 16,-1 0-17-16,1 0-3 16,-1 0 2-16,0 0-8 15,2 0 8-15,-1 2-9 16,1 1 2-16,1 0 5 15,-1 1-7-15,3-2 1 16,-1 2 11-16,3 2-4 16,3 0-8-16,-4 1-7 15,1 2-9-15,-3 1 16 16,1 2 5-16,0 2 3 16,-1-1-1-16,1-2-7 15,2 0 8-15,0-1-8 16,2-2 1-16,0 2 6 0,0 0-6 15,2-2-1-15,3 0 1 16,0 0 0-16,2-1 11 16,-1 2-11-16,0-1 0 15,-1 3 6-15,2 4-7 16,0 1 0-16,-3 0 8 16,3 2-1-16,-2 5 4 15,0-4-4-15,-2 5 1 16,4-2-4-16,-2 0 2 15,2-4-1-15,0-2 4 16,2-2-3-16,0-2 6 16,0-1-11-16,0-2 16 15,0 3-2-15,0 3-8 0,0-1 2 16,0 4-7 0,10 2-1-16,2 0 13 0,3 2-14 15,1 0 0-15,-1 0 2 16,2-2-2-16,-2 0 1 15,3-4-1-15,-3 0 1 16,3-4-9-16,-2 2 14 16,4-2-6-16,0 0 9 15,3 2-8-15,0-2-1 16,4 1 10-16,0-3-9 16,2-1 0-16,0 0 0 15,-2-3 0-15,-2-4 0 0,-4-2-1 16,0 0 1-1,1-2 4-15,0-11-4 0,0 2 17 16,-1-2-9-16,1 1 0 16,-2 0-8-16,-2 2 0 15,-3 0 0-15,-1 0 0 16,-1-2-1-16,-1-2-1 16,-2-4-11-16,1-4 12 15,-1-4 16-15,-2-1-16 16,1 2 10-16,0-1 3 15,-4 4-12-15,2 0 0 16,-3 4 0-16,-2 1-1 16,2 2 1-16,-2-2-1 0,-2 1 8 15,0-2 2 1,0 0-10-16,0-2 15 0,0 2-14 16,0 0-1-16,-6 0 7 15,2 1-7-15,-3-1 0 16,0 3 0-16,-2-3 1 15,0-4 5-15,-2 0-6 16,-2-2-1-16,2 0 1 16,-1-1-1-16,-1 4 1 15,1 2 1-15,2 5 0 16,-3 3 6-16,1 0-7 16,1 4 8-16,0-1 5 15,-5 1-12-15,-1 1 11 16,-5-2-11-16,-3 1 5 15,-6 0-6-15,-3 1-10 0,-1 4-11 16,-3 2-8-16,-3 0-10 16,4 0 12-16,1 6-38 15,3 6-19-15,2-1-25 16,6 3-112-16,2 8-171 16,8 0-341-16,1-3-378 0</inkml:trace>
  <inkml:trace contextRef="#ctx0" brushRef="#br0" timeOffset="90650.4287">14317 7258 872 0,'0'0'533'16,"0"0"-232"-16,0 0-45 16,0 0-46-16,0 0-37 0,0 0-29 15,0 0-37-15,0 3-45 16,0-3-20-16,0 0-18 16,0-3-17-16,0-2 22 15,0-5-17-15,0-2 4 16,0-2-8-16,4-2-8 15,1-2-9-15,-1 2 7 16,0 2-11-16,2 3 12 16,-4 5 0-16,-2 3 1 15,0 3 1-15,2 0 0 16,-2 0 15-16,0 0-12 16,0 0-4-16,0 3-10 15,0 6-7-15,0 0 17 0,2 8 1 16,3 7 24-16,-3 3 13 15,0 7-1-15,2-1 0 16,-2 2 4-16,0-3-10 16,-2 1-14-16,0-1 4 15,3-1-8-15,-3-2-2 16,3-1 0-16,-1-2-11 16,0-2 2-16,2-1-1 15,-1-5 0-15,1-3 5 16,-2 0-6-16,0-7 0 15,-2-2 0-15,0-4 1 16,2 0-1-16,-2-2 0 16,0 0 1-16,0 0-1 0,0 0 0 15,2 0-1-15,-2 0 0 16,0 2-6-16,0-2 7 16,0 0 0-16,0 0 1 15,0 0 0-15,0 0 0 16,0 0 0-16,0 0 2 15,0 0-3-15,0 4 0 16,0 1 0-16,0 2 0 16,3-3 0-16,-3-2 0 15,0-2 0-15,2 0 1 16,-2 0 0-16,0 0 6 16,0 0 7-16,0 0 1 15,0 0 4-15,0 0-7 16,0 0 6-16,0 0 3 0,-2 0-9 15,-9 0-10-15,-7-4-2 16,-4 0-12-16,-3-1 11 16,-2 4-11-16,3 1 3 15,-1 0 8-15,8 0-16 16,1 0 8-16,7 0 9 16,3 0-2-16,3 0 2 15,3 0-1-15,0 0 0 16,0 0-1-16,0 0-14 15,0 0 8-15,0 0-13 16,0 0-8-16,0 0-3 16,5 0-17-16,10 0 26 15,5 1 11-15,7 4-12 0,2-3-5 16,0 0 13 0,2 2 16-16,1-2 0 0,-3 0-7 15,2-2 1-15,-4 0-16 16,-3 0-2-16,-4 0 9 15,-4 0 8-15,-8 0 6 16,-3-2 1-16,-3 0 8 16,-2 2 5-16,0 0 7 15,0 0-10-15,0 0 10 16,0 0 7-16,0 0 13 16,-11 0 5-16,-5 0-39 15,-6-2-6-15,-2-2 6 16,-3 2-6-16,2-3 0 15,0 5 1-15,8 0-1 16,1 0-11-16,8 0-15 0,3 0-7 16,3 0-28-16,2 0-75 15,0 0-161-15,0 0-320 16,9 0-189-16</inkml:trace>
  <inkml:trace contextRef="#ctx0" brushRef="#br0" timeOffset="91399.5853">14716 7279 224 0,'0'0'379'0,"0"0"-175"16,0 0-86-16,0 0-1 15,0 0 37-15,0 0 5 0,0 0 22 16,0-18 9-16,0 15-15 16,0 1-8-16,0-1-34 15,0 1-39-15,0 2-27 16,0 0-2-16,0 0 17 16,0 0-5-16,0 0-17 15,0 0-15-15,0 0-14 16,0 5-9-16,0 2-2 15,-2 4-7-15,-5 4-1 16,-2 7-1-16,0 6-10 16,1 7 7-16,0 0-6 15,6 3 8-15,2-4-1 16,0-2-3-16,0-4-6 16,14-4-5-16,3-3-1 15,6-3 6-15,6-4-2 0,2-2-8 16,2-4 10-16,1-6-23 15,-3-2-18-15,-2 0 11 16,-2-18 29-16,-5-11-8 16,-5-5-2-16,-3-4 4 15,-5-2 6-15,-7 0-11 16,-2 2 12-16,0 6 10 16,-8 2 5-16,-11 6 25 15,0 4 2-15,-6 2-8 16,-2 4-1-16,-2 2-18 0,0 2-6 15,2 6-9-15,1 4-1 16,2 0-17-16,1 0-27 16,5 10-63-16,3 9-118 15,5 19-244-15,6-8-219 16,4-1-516-16</inkml:trace>
  <inkml:trace contextRef="#ctx0" brushRef="#br0" timeOffset="92111.3524">15217 7233 753 0,'0'0'498'16,"0"0"-278"-16,0 0-28 15,0 0-34-15,0 0-9 16,0 0-7-16,0 0-38 15,-35-8 5-15,28 18-54 16,-2 4-34-16,0 5 1 16,-2 10 18-16,1 3 1 15,4 2 0-15,2 4-21 16,4-3 7-16,0-1-12 16,0-5-9-16,10-7-6 15,9-2-7-15,5-5 6 0,3-7-11 16,0-2-11-16,-1-4 23 15,1-2-27-15,-5 0-6 16,-1-15 7-16,-6-9 6 16,-3-3 14-16,-6-9 6 15,-6-3-1-15,0 1 1 16,-2 1 7-16,-16 5 4 16,-5 1 17-16,0 9 2 15,-2 7 19-15,0 6-24 16,0 5-25-16,4 4-16 15,3 0-9-15,-1 6-91 16,4 19-139-16,1-2-144 16,8-3-195-16</inkml:trace>
  <inkml:trace contextRef="#ctx0" brushRef="#br0" timeOffset="98409.0209">12468 8139 755 0,'0'0'312'16,"0"0"-88"-16,0 0-19 15,0 0-19-15,0 0-14 16,0 0-28-16,0-3-8 16,0 3-16-16,0 6-34 15,0 1-25-15,0 9-14 16,4 11 18-16,1 8 2 16,3 9 2-16,2 7-14 0,-2 1-21 15,1 0-1-15,1-2 3 16,-4-6-21-16,1-4 0 15,-3-5-3-15,2-11-12 16,0-6 0-16,-4-9 0 16,-2-5-21-16,2-1-35 15,-2-3-77-15,0 0-149 16,0-21-17-16,-7-5-184 16,-4-2-357-16</inkml:trace>
  <inkml:trace contextRef="#ctx0" brushRef="#br0" timeOffset="98749.3816">12626 8142 842 0,'0'0'588'16,"0"0"-348"-16,0 0-53 16,0 0-33-16,0 0-5 15,0 0-38-15,0 0-40 16,0 73-6-16,0-41 2 15,0 6-6-15,2 4-3 16,-2 7-3-16,0-1-13 16,0 2 0-16,0 0-15 15,0-4-9-15,0-2-2 16,0-5-15-16,0-7 1 16,0-6-1-16,0-4-1 15,0-4 0-15,0-6-1 0,0-6-20 16,2-3-9-16,-2 1-21 15,0-1-23-15,0-1-45 16,0 0-95-16,0-2-115 16,0 0-213-16,-6 0-130 0</inkml:trace>
  <inkml:trace contextRef="#ctx0" brushRef="#br0" timeOffset="99385.6167">12296 8650 970 0,'0'0'523'16,"0"0"-316"-16,0 0-32 16,0 0-31-16,0 0-37 15,0 0-18-15,0 0-5 16,-2-5-22-16,2 5-18 15,0 0-6-15,0 0-19 16,0 0-18-16,0 1 1 16,0 3-2-16,0 4 0 15,6 1 29-15,6 0 11 16,1 5-9-16,1 0-9 16,-1 4 12-16,3 3 1 0,-1 3 12 15,3 2-8-15,0 3-3 16,0 2-9-16,1 1-3 15,-1 2-9-15,1-2 0 16,-2-2-3-16,1-1-6 16,-5-7-5-16,-1-4 0 15,-4-8 5-15,-3-5-6 16,-3-2 0-16,-2-3 6 16,0 0-4-16,0 0 26 15,0 0 16-15,0-7-16 16,4-1-23-16,3-6 1 15,9-10-3-15,4-10 15 16,9-8-13-16,5-8-5 16,1-4-9-16,3-2-6 0,-3 3 15 15,-4 9-7-15,-8 11-5 16,-6 8 4-16,-5 11-5 16,-8 8 4-16,-2 4 7 15,-2 2-5-15,0 0 1 16,0 0-20-16,0 0-12 15,0 0-9-15,0 0-4 16,0 0-14-16,0 0-47 16,3 0-50-16,-1 6-85 15,0 0-337-15,-2 2-25 0</inkml:trace>
  <inkml:trace contextRef="#ctx0" brushRef="#br0" timeOffset="100837.0922">17172 8024 983 0,'0'0'564'16,"0"0"-449"-16,0 0 0 0,0 0-22 15,0 0 26 1,0 0 26-16,0 0-9 0,0-17-10 16,0 17-3-16,0 0-30 15,0 0-16-15,0 0-29 16,0 6-24-16,0 2 16 16,0 6-24-16,0 4 2 15,0 8 26-15,4 4 9 16,-2 6-5-16,0 4 2 15,-2 2-3-15,0 1 12 16,0-2-23-16,0-5-3 16,0-1-11-16,0-9-22 15,0-4 1-15,0-6-1 0,0-4-1 16,0-4-11 0,0-2-50-16,0-4-37 0,0-2-40 15,0 0-4 1,0-4-58-16,0-26-139 0,0-1-281 15,0-1-458-15</inkml:trace>
  <inkml:trace contextRef="#ctx0" brushRef="#br0" timeOffset="101203.7744">17236 7963 1159 0,'0'0'673'16,"0"0"-471"-16,0 0-17 15,0 0-37-15,0 0-45 0,0 0-48 16,0 0 3-16,7 38-40 16,-3-10 28-16,-2 10 19 15,2 6-5-15,-1 6-5 16,-3 4-2-16,0 2 2 16,0 0-9-16,0-1-5 15,0-3-3-15,0-4-15 16,0-2-8-16,0-2-8 15,0-3-6-15,0-4 1 16,0-5-2-16,2-3 0 16,0-7 0-16,1-6-1 15,-3-7-26-15,0 0 3 16,0-5-5-16,0-3 2 0,0-1-29 16,0 0-29-1,0 0-7-15,0 0-90 0,0 0-146 16,-14 0-386-16,-1 0-609 15</inkml:trace>
  <inkml:trace contextRef="#ctx0" brushRef="#br0" timeOffset="101901.3845">16984 8508 804 0,'0'0'578'0,"0"0"-349"15,0 0-74-15,0 0-44 16,0 0 2-16,0 0-6 16,0 0-41-16,-7-10-35 15,7 10 7-15,0 0 23 16,0 0 34-16,0 0 37 15,0 0-22-15,0 0-33 16,0 0-23-16,0 0-35 16,0 0-19-16,0 4-6 15,0 4-6-15,2 6 12 16,10 6 23-16,3 6 28 16,1 4-6-16,4 8-6 15,-4 0-5-15,1 5-8 16,1-5-5-16,-5-3 3 0,1-8-18 15,-3-4-5-15,-2-11 17 16,-2-3-18-16,-3-3 2 16,1-3 7-16,-3 2-8 15,0-3 5-15,0 0-6 16,-2-2 0-16,0 0-1 16,2 0 1-16,-2 0 0 15,0 0 17-15,0 0-2 16,0 0-3-16,0 0-10 15,0 0-1-15,2 0 0 16,-2-2 8-16,0 0 3 0,0 2 4 16,4-5-15-1,2 2 11-15,5-9 1 0,7-6 25 16,9-11-8-16,6-10-11 16,7-7-13-16,2-7 6 15,3 3-11-15,1 6-1 16,2 6-7-16,-9 10-43 15,-5 8 40-15,-7 6-35 16,-11 8-21-16,-6 2-24 16,-5 2-10-16,-5 0 0 15,0 2-33-15,0 0-86 16,-15 0-167-16,-6 0-1026 0</inkml:trace>
  <inkml:trace contextRef="#ctx0" brushRef="#br0" timeOffset="114395.4674">16884 6974 544 0,'0'0'220'16,"0"0"-121"-16,0 0-43 16,0 0 5-16,0 0-6 15,0 0-27-15,0 0-9 16,0 0-10-16,-3 0-9 15,3 0 22-15,0 0 7 16,0 0 17-16,0 0 2 16,0 0 7-16,0 0 13 0,0 0-5 15,0 0-20 1,0 0-12-16,0 0-14 0,0 0 15 16,0 0-1-16,0 0-17 15,0-4 17-15,0 2-5 16,-2-2-10-16,2 2-3 15,-2-2-3-15,0 2-9 16,2-2 5-16,-2 2-5 16,2 0 9-16,-2-2 5 15,2 0-3-15,-3-2-2 16,3 0-9-16,-2 0-1 16,2 2 1-16,-2 0 1 15,2 2 5-15,-2 0 2 0,2 2-3 16,0-2-5-16,0 2 0 15,-3-2-1-15,3 0 0 16,0 0-19-16,-2 0 18 16,2 2 1-16,-2 0 0 15,2 0 19-15,0 0 10 16,0 0-2-16,0 0-4 16,0 0-16-16,0 0-7 15,0 6-11-15,0 0 11 16,0 0 3-16,0 6 15 15,0 4 2-15,0 4 4 16,0 4-5-16,0 4 11 16,2 5-3-16,9 0-7 15,0 5 9-15,0 0-8 16,1 1 1-16,-1-2 4 0,-3-5-9 16,0-1 0-16,-4-3-9 15,0-6-7-15,-2-4 8 16,3-4-9-16,-3-2 0 15,0-4 1-15,0 0-1 16,0-4 0-16,-2 0-31 16,0-4-38-16,4 0-42 15,-4 0-157-15,0-6-63 16,0-6-468-16</inkml:trace>
  <inkml:trace contextRef="#ctx0" brushRef="#br0" timeOffset="122992.6155">20050 7044 3 0,'0'0'118'16,"0"0"-118"-16</inkml:trace>
  <inkml:trace contextRef="#ctx0" brushRef="#br0" timeOffset="123969.707">20050 6950 360 0,'0'0'148'0,"0"0"-81"16,0 0 2-16,0 0-24 0,0 0-8 15,0 0-18-15,0 0-19 16,-67 0 0-16,55 4-37 15,6 0-67-15,-1 0-168 0</inkml:trace>
  <inkml:trace contextRef="#ctx0" brushRef="#br0" timeOffset="125227.5639">20152 6858 157 0,'0'0'714'16,"0"0"-507"-1,0 0-16-15,0 0-1 0,0 0-2 16,0 0-41-16,0 0-33 15,0-43-26-15,-2 43-33 16,0 0-15-16,-3 0-10 16,-1 5-13-16,-1 4 26 15,-4 5-36-15,0 7-6 16,0 6 11-16,2 5-1 16,0 3-1-16,2 3 2 15,5 0-12-15,2-4 2 16,0 0-2-16,0-5-1 15,13-3-14-15,8-5-41 16,-2-4 15-16,6-5 1 0,2-4-14 16,-1-6-16-16,1-2 20 15,0 0 49-15,-3-6-5 16,1-12 6-16,-3-7 11 16,-4-3-10-16,0-6 5 15,-2-4-5-15,-3-4 7 16,-3-2-8-16,-2-2 0 15,-6 0-1-15,-2-3 1 16,0 1 1-16,0 4 8 16,-12 4 0-16,-5 2 11 15,-3 8 7-15,0 6 16 16,-2 6-18-16,-1 4 2 16,1 6-8-16,2 4-18 0,0 4 1 15,-1 0 19-15,4 0-21 16,-1 8-12-16,3 8-16 15,-1 4 2-15,5 1 5 16,-1-2-5-16,6-1 26 16,4 0 0-16,2 2-6 15,0 5 6-15,0 1 0 16,8 6 5-16,13 1 8 16,-1 6-1-16,5-3 2 15,-4-2-2-15,2-2-3 16,-1-1-8-16,-2-2-1 15,-2 3-58-15,5 7-130 16,-6-7-179-16,-3-8-333 0</inkml:trace>
  <inkml:trace contextRef="#ctx0" brushRef="#br0" timeOffset="125745.3062">20444 7163 929 0,'0'0'379'16,"0"0"-229"-16,0 0-49 16,0 0-36-16,0 0-9 15,45-107-29-15,-32 77-12 16,0 0-8-16,-4 2-6 16,-2 6 6-16,-2 6 1 15,-5 8 11-15,0 6 76 16,0 2 69-16,0 0-51 0,0 2-64 15,0 14 13-15,0 8-25 16,0 10-23-16,0 4-2 16,0 6 0-16,4-2-12 15,11-2 9-15,6-3-7 16,3-9-2-16,8-10-8 16,3-12-18-16,3-6-7 15,5-2 32-15,-1-24 1 16,-3-10-1-16,0-7-18 15,-6 0-58-15,-4-2-25 16,-9 5 10-16,-6 6 3 16,-6 12 48-16,-6 8 41 0,-2 8 4 15,0 6 85-15,0 0 8 16,0 3-16-16,-6 16-56 16,-3 3-24-16,0 6 20 15,4 2-11-15,3 4-1 16,2-2-7-16,0-3-2 15,5-5 0-15,13-6-96 16,3-6-63-16,14-11-83 16,-9-1-128-16,-2 0-456 0</inkml:trace>
  <inkml:trace contextRef="#ctx0" brushRef="#br0" timeOffset="126131.5481">21233 7042 712 0,'0'0'167'0,"0"0"-125"15,0 0-30-15,0 0 23 16,5-104 77-16,-5 89 10 16,0 8 27-16,-10 5-15 0,-1 2-6 15,-1 0-2 1,-5 2-48-16,4 10-42 0,0 4 7 16,2 2-4-16,1 4 13 15,4 0-3-15,4 2-24 16,2 2-6-16,0 1-10 15,0 0 0-15,2-2-8 16,12-1-1-16,1-5-44 16,20 0-161-16,-4-7-175 15,-2-4-372-15</inkml:trace>
  <inkml:trace contextRef="#ctx0" brushRef="#br0" timeOffset="126909.5909">21968 6932 940 0,'0'0'528'0,"0"0"-318"16,0 0-35-16,0 0-20 15,0 0 4-15,0 0-85 16,0 0-27-16,-58 42-26 15,49-18 2-15,3 6-8 16,1 4-6-16,3 0 9 16,2 3-12-16,0-7-5 0,0-3 8 15,13-6-1 1,6-7-8-16,2-8-23 16,2-6 7-16,3 0 10 0,1-22 6 15,-2-9 15-15,0-7-15 16,-8-3-40-16,-3-6-21 15,-8 5-4-15,-6 4 11 16,0 10 29-16,-16 7 17 16,-8 12-48-16,-10 9-23 15,1 2-22-15,0 22-106 16,-7 26-52-16,9-6-89 16,8-1-324-16</inkml:trace>
  <inkml:trace contextRef="#ctx0" brushRef="#br0" timeOffset="127323.7286">22155 7056 335 0,'0'0'364'0,"0"0"-123"16,0 0-33-16,0 0-34 15,0 0 28-15,0 0 48 16,0 0-53-16,20-62-102 15,-20 82-35-15,0 10-17 16,-4 6-20-16,4 4-2 16,0 0 1-16,0 1-13 15,13-9 4-15,7-8-13 16,7-10-9-16,4-10-6 16,5-4-17-16,2-10 10 15,-1-20-24-15,-2-10-48 0,-6-6 12 16,-6-4-57-16,-4-1-33 15,-9 7 0-15,-5 6 50 16,-3 12 121-16,-2 12 1 16,0 10 158-16,0 4 89 15,0 4-53-15,-4 16-91 16,-5 6-50-16,0 6-20 16,5 4-11-16,2 4-4 15,2-2-18-15,8 8 0 16,17-11-229-16,1-12-375 0</inkml:trace>
  <inkml:trace contextRef="#ctx0" brushRef="#br0" timeOffset="127833.406">22960 6134 939 0,'0'0'631'0,"0"0"-454"16,0 0-43-16,0 0-28 16,0 0-20-16,0 0 30 15,-31 134 29-15,28-82-41 16,1 11-27-16,0 3-14 16,-3 3-16-16,1 1 3 15,-3-2-10-15,1-3-19 16,-1-4 1-16,4-3-11 15,3-7-5-15,0-2 0 16,0-3-5-16,0-6-2 16,12-4 1-16,-1-3-1 15,0-4-1-15,3-4-14 0,-4-6-20 16,-3-2-18-16,0-5-31 16,-2-5-7-16,-1-2-21 15,-2-3-72-15,0-2-60 16,-2 0-74-16,0-7-90 15,0-4-283-15</inkml:trace>
  <inkml:trace contextRef="#ctx0" brushRef="#br0" timeOffset="128117.515">22832 6978 857 0,'0'0'370'0,"0"0"-288"15,0 0-61-15,0 0-11 0,0 0-4 16,123-92 10-16,-78 76 22 16,-7 6-15-16,-5 8 2 15,-8 2-8-15,-7 2 4 16,-9 16 51-16,-7 4 70 16,-2 4-10-16,0 4 25 15,-7 0-7-15,-7 0-28 16,1 0-58-16,5-2-42 15,2-1-22-15,6-4-33 16,0-1-85-16,25-1-142 16,2-7-223-16,4-6-155 0</inkml:trace>
  <inkml:trace contextRef="#ctx0" brushRef="#br0" timeOffset="128931.3599">23405 6918 535 0,'0'0'851'16,"0"0"-555"-16,0 0 0 16,0 0-97-16,0 0-66 15,0 0-15-15,-120 70-36 16,107-38-32-16,6 2-24 16,4 2-20-16,3-2-6 15,0-1-17-15,0-7-22 0,10-6-29 16,1-6-15-16,2-6 0 15,1-6-19-15,-4-2-7 16,2 0 62-16,-1 0 3 16,-2-9 6-16,0 0 36 15,-2-1 2-15,-1 0 1 16,1-1 7-16,-5 1-8 16,0 5 16-16,0 1 17 15,-2 2 34-15,0-1 39 16,0 3-31-16,0 0-45 15,2 0-24-15,-2 0-6 16,0 0 0-16,3-8 0 16,0-2 27-16,1-8-12 0,5-4-15 15,1-6 0 1,4 0-5-16,3 2 4 0,2 2 1 16,1 6-6-16,-3 8-12 15,2 6-7-15,-6 4-3 16,0 0 4-16,-4 0-2 15,-2 4 26-15,-5 2 3 16,2-2 20-16,-4-2 5 16,0-2-3-16,2 0-7 15,-2 0 4-15,0 0-14 16,0 0-8-16,0-4-11 16,3 0-8-16,-3 0 19 15,0 2 11-15,0 2-1 16,0 0-10-16,0 0 0 15,0 0 2-15,0-2-1 0,0 2-1 16,0 0 1 0,0-2 6-16,0 0 2 0,0 2 1 15,5-2-10-15,-1 2-1 16,2-2 0-16,5 0-23 16,3 0 9-16,1 2 9 15,4 0 0-15,-4 0-9 16,1 0-14-16,-3 12 10 15,-2 4 19-15,-4 6 40 16,-5 2 2-16,-2 2-6 16,0 0 31-16,-6 3 14 15,-11-6-32-15,-2 2-25 16,-3-6-6-16,-1-2-18 16,0-5-30-16,0-10-104 0,2-2-144 15,6 0-602-15</inkml:trace>
  <inkml:trace contextRef="#ctx0" brushRef="#br0" timeOffset="129433.4573">24281 6923 192 0,'0'0'1152'16,"0"0"-863"-16,0 0-143 0,0 0-70 15,0 0-4-15,0 0 14 16,-9 113-5-16,32-87-14 15,3-5 7-15,6-8 22 16,3-7-16-16,-2-6-63 16,-1 0-16-16,-1-10 8 15,0-16 4-15,-4-7-13 16,-5-8-23-16,-4-1-91 16,-4 2-78-16,-4 0-99 15,-5 11-96-15,-1 10-191 0</inkml:trace>
  <inkml:trace contextRef="#ctx0" brushRef="#br0" timeOffset="130017.1705">24856 6865 1117 0,'0'0'367'15,"0"0"-204"-15,0 0-58 16,0 0 0-16,0 0 8 16,-127 55 4-16,104-23-15 15,6 6-25-15,3 2-21 16,8-4-38-16,6-3-14 16,0-12-4-16,8-5-21 15,17-10-11-15,4-6-20 0,4 0 23 16,1-20-22-16,1-7-56 15,-4-6 22-15,-4-1-1 16,-4 2 36-16,-8 6 0 16,-5 6 18-16,-6 8 32 15,-4 8 67-15,0 4 86 16,0 0-58-16,-7 6 21 16,-4 8-45-16,2 4-9 15,2 2-25-15,5 2-15 16,2 0-19-16,0-4-3 15,7-4-9-15,11-5-22 16,4-9-52-16,7 0 23 16,0-9-12-16,2-15-15 0,0-6-18 15,-2-2-11 1,-4-2-18-16,-5 6 19 0,-7 4 64 16,-4 10 51-16,-7 8 83 15,-2 6 55-15,0 0 13 16,0 12-52-16,-4 8-48 15,-3 6-24-15,3 4 1 16,2 0-19-16,2-2-9 16,0-4-76-16,6-6-108 15,14-16-109-15,0-2-29 16,-2 0-462-16</inkml:trace>
  <inkml:trace contextRef="#ctx0" brushRef="#br0" timeOffset="130185.2444">25342 6940 937 0,'0'0'483'0,"0"0"-380"16,0 0 28-16,0 0-79 15,0 0-27-15,2 104 15 16,2-92-16-16,0-4-22 16,-1-4-2-16,4-4-104 15,-5 0-129-15,0 0-314 0</inkml:trace>
  <inkml:trace contextRef="#ctx0" brushRef="#br0" timeOffset="130318.8959">25460 6631 1520 0,'0'0'507'0,"0"0"-415"16,0 0-44-16,0 0-48 15,0 0-97-15,0 0-190 16,0 0-587-16</inkml:trace>
  <inkml:trace contextRef="#ctx0" brushRef="#br0" timeOffset="130911.7419">25647 6923 641 0,'0'0'316'16,"0"0"-147"-16,0 0 24 15,0 0 36-15,0 0-9 16,0 0 17-16,0 0-12 16,-10-7-92-16,-3 7-30 0,-7 0-62 15,-1 0-15-15,-4 7 0 16,-2 11-18-16,2 7 4 15,3 3 3-15,4 0-3 16,8-2-11-16,4-4-1 16,6-6-26-16,0-6-53 15,14-7-23-15,11-3 14 16,2 0 56-16,1-3-38 16,3-7-38-16,-6 1 10 15,-3 0 28-15,-1 3 17 0,-8 3-1 16,1 3 15-1,-6 0 39-15,1 0 0 0,-1 0 34 16,0 3 8-16,1 7 11 16,-1 1-21-16,1-2-32 15,-2 0-3-15,0-6-91 16,-5-3-165-16,-2-2-292 16,0-10-337-16</inkml:trace>
  <inkml:trace contextRef="#ctx0" brushRef="#br0" timeOffset="131063.4215">25785 6659 1378 0,'0'0'503'0,"0"0"-342"15,0 0-64 1,29-114-62-16,-15 84-20 0,-1 4-15 16,1 8-51-16,5 12-116 15,-3 4-379-15,-5 2-699 0</inkml:trace>
  <inkml:trace contextRef="#ctx0" brushRef="#br0" timeOffset="131571.9103">25914 7033 863 0,'0'0'532'0,"0"0"-387"16,0 0-63-16,0 0-43 15,0 0 69-15,0 0-6 16,0 0-28-16,9-43-33 16,-6 39-22-16,-3 0-4 15,2 4-14-15,-2 0 7 16,0 0 3-16,2 0-5 0,-2 0 44 16,0 0 31-16,0 6-15 15,2 8 11-15,0 6-47 16,7 4-13-16,3 2-5 15,0 1-11-15,9-8 8 16,1-6 2-16,0-11 48 16,5-2-29-16,-2-5 7 15,1-21-6-15,-1-10-13 16,-3-8 9-16,0-4-27 16,-4 0-10-16,-5 4-108 15,-4 8-58-15,-9 15-123 16,0 14-241-16,0 7-150 0</inkml:trace>
  <inkml:trace contextRef="#ctx0" brushRef="#br0" timeOffset="131901.9442">26335 7022 20 0,'0'0'0'0,"0"0"-7"16,0 0 7-16,0 0 19 16,73-124 158-16,-70 102 20 15,-3 4 2-15,0 3 81 16,-11 10 13-16,-9 5 36 16,-2 0-46-16,-3 2-79 0,2 16-31 15,4 4-27-15,1 8-39 16,5 1-64-16,3 4-22 15,6-1-11-15,0 0-10 16,4-4 0-16,0-2-66 16,0-6-72-16,0-4-67 15,8-7-85-15,23-11-50 16,-4 0-195-16,0-13-233 0</inkml:trace>
  <inkml:trace contextRef="#ctx0" brushRef="#br0" timeOffset="132024.6156">26503 7006 537 0,'0'0'310'0,"2"6"-119"16,-2 12-44-16,2 6-81 16,0-1-37-16,3-4-29 15,1-9-2-15,-2-6-106 16,1-4-286-16</inkml:trace>
  <inkml:trace contextRef="#ctx0" brushRef="#br0" timeOffset="132154.2691">26616 6685 1420 0,'0'0'654'0,"0"0"-634"15,0 0-20-15,0 0-173 16,0 0-332-16,0 0-97 0</inkml:trace>
  <inkml:trace contextRef="#ctx0" brushRef="#br0" timeOffset="132675.1826">26699 6968 476 0,'0'0'831'0,"0"0"-520"16,0 0-127-16,0 0-105 15,0 0-68-15,0 0-10 16,0 0 5-16,33 68 32 16,-13-53 60-16,-2-2-8 15,-2 0-49-15,-8-4-19 16,-1 1-10-16,-5 0 1 16,-2-2 18-16,0 2 2 15,-9 1-17-15,-6-6-16 0,-3-5-43 16,2 0-38-16,1-16-34 15,6-18 2-15,7-10 49 16,2-4 64-16,0 0 22 16,6 6 42-16,9 7 22 15,4 9-27-15,3 13-59 16,0 7-16-16,5 6-94 16,22 8-41-16,-9 14-123 15,0 0-293-15</inkml:trace>
  <inkml:trace contextRef="#ctx0" brushRef="#br0" timeOffset="132984.5313">27389 6864 654 0,'0'0'970'16,"0"0"-707"-16,0 0-47 15,0 0-43-15,0 0-10 16,-142 74-35-16,113-44-40 15,8 0-27-15,11-6-42 16,7-4-19-16,3-6-29 16,3-8-64-16,18-6-70 15,8 0 79-15,6-11 23 16,2-10 6-16,-3-3-7 16,-3 4 8-16,-9 6 36 0,-9 8 18 15,-6 6 6 1,-5 0 24-16,0 10-10 0,-2 12 39 15,4 2-59-15,12 6-43 16,-1-5-263-16,-1-7-632 0</inkml:trace>
  <inkml:trace contextRef="#ctx0" brushRef="#br0" timeOffset="133472.0388">27683 6166 955 0,'0'0'732'16,"0"0"-439"-16,0 0-98 15,0 0-108-15,0 0-36 0,0 0 6 16,-10 125 46-1,2-62 13-15,-1 14-31 0,3 9-27 16,2 18-8-16,-1 20-20 16,5 17-9-16,0 3-7 15,0-28-13-15,0-26 4 16,7-29-5-16,-1-5-1 16,1 6 1-16,-1 4-38 15,4 0-27-15,-6-16-59 16,1-17-71-16,-3-17-87 15,-2-18-226-15,0-22 18 16,0-10-349-16</inkml:trace>
  <inkml:trace contextRef="#ctx0" brushRef="#br0" timeOffset="133802.2735">27592 7133 876 0,'0'0'539'0,"0"0"-465"15,0 0-49-15,0 0-17 16,0 0 40-16,120-15 0 16,-64-4-29-16,2-14-5 15,-1-5-14-15,-3-8-90 16,-9-4-7-16,-11 4 13 16,-15 1 56-16,-9 10 28 15,-10 4 23-15,0 13 28 16,-14 6 82-16,-6 8-2 15,4 4 83-15,1 0-74 0,5 12-60 16,6 8-39 0,2 7-23-16,2 5-7 0,0 1-5 15,9 4-6-15,11-3 0 16,5-2-26-16,4-6-72 16,19-18-79-16,-7-6-205 15,-8-2-148-15</inkml:trace>
  <inkml:trace contextRef="#ctx0" brushRef="#br0" timeOffset="134088.1219">28345 6280 317 0,'0'0'1053'15,"0"0"-813"-15,0 0-122 16,0 0-44-16,-29 120-21 15,29-73 22-15,0 1 47 16,0 6-7-16,0 3-14 16,0 4-5-16,3 1-37 15,3 5-22-15,3-3 2 16,-3-2-18-16,1-6-11 16,0-8-4-16,0-10-6 15,-3-7-6-15,-2-12-71 16,-2-5-74-16,0-14-93 15,-8 0-259-15,-11-1-893 0</inkml:trace>
  <inkml:trace contextRef="#ctx0" brushRef="#br0" timeOffset="134239.0993">28267 6882 970 0,'0'0'594'15,"0"0"-465"-15,0 0-70 16,0 0-59-16,0 0 17 15,0 0-17-15,0 0-43 16,156 58-153-16,-110-52-173 16,-3-6-620-16</inkml:trace>
  <inkml:trace contextRef="#ctx0" brushRef="#br0" timeOffset="134516.4241">28704 6822 689 0,'0'0'675'0,"0"0"-418"0,0 0-8 15,0 0-115-15,0 0-21 16,-123 76 2-16,103-44 9 16,7 2-53-16,8-4-46 15,5-2-25-15,0-8-54 16,0-6-87-16,11-6-55 16,3-8-2-16,-1 0 86 15,0-2 20-15,-3-9 35 16,-2 0 57-16,-3 4 23 15,-1 2 31-15,0 5-13 16,2 0-15-16,-2 0-17 0,4 5-9 16,3 6-6-16,14 5-74 15,-2-4-201-15,-3-1-783 0</inkml:trace>
  <inkml:trace contextRef="#ctx0" brushRef="#br0" timeOffset="135161.1578">28945 7172 925 0,'0'0'224'0,"0"0"-160"16,0 0-25 0,4-108-24-16,7 72-4 0,0 2-1 15,0 2 22 1,-4 8 70-16,0 8 52 0,-3 6-10 16,-1 8-46-16,-3 2 9 15,0 0-21-15,0 0-23 16,0 4-20-16,0 5 5 15,0 8-15-15,8 3-18 16,8 8 4-16,4 6-12 16,7 0 1-16,6-2 2 15,5-6-10-15,4-9-13 16,-2-13-37-16,0-4-3 16,-3-11-6-16,-9-17-8 15,-2-8-18-15,-5-4 19 0,-6-2 19 16,-3 8 18-16,-6 8 27 15,-1 10 2-15,-3 12 34 16,-2 4 32-16,0 0-55 16,0 20 1-16,0 6-6 15,0 6 6-15,0 4-12 16,16 14-69-16,-1-8-155 16,5-10-404-16</inkml:trace>
  <inkml:trace contextRef="#ctx0" brushRef="#br0" timeOffset="135573.9456">30312 6854 958 0,'0'0'661'16,"0"0"-523"-16,0 0-34 15,0 0 5-15,0 0-10 16,0 0 41-16,0 0-8 16,-109-54-9-16,85 54-1 15,-3 0-37-15,0 20-59 16,-2 12-14-16,0 6-4 16,2 4 1-16,6 0 3 15,4-2-11-15,9-8 3 16,8-6-4-16,0-10-9 0,2-5-40 15,21-11-70-15,3 0 51 16,3-11-7-16,5-11-26 16,-3-2 26-16,-5 2 12 15,-1 6 33-15,-9 6 14 16,-6 10-15-16,-3 0-4 16,0 4 21-16,0 16 14 15,1 2 3-15,15 6-3 16,-4-6-281-16,4-6-469 0</inkml:trace>
  <inkml:trace contextRef="#ctx0" brushRef="#br0" timeOffset="136050.5257">30910 6757 894 0,'0'0'221'15,"0"0"-182"-15,0 0 28 0,0 0 28 16,0 0 36-16,0 0 39 15,13 108 14 1,-11-69 21-16,0-3-61 0,5-2-38 16,2-10-57-1,2-6-49-15,5-10-3 0,1-8-9 16,4 0-4-16,1-16 1 16,2-14 0-16,1-4 15 15,2-4-19-15,-5 4-43 16,-2 8 7-16,-9 8 51 15,-4 12 4-15,-7 6 96 16,0 0 0-16,0 19 8 16,0 12-50-16,0 3-13 0,-5 4-28 15,5-4-13 1,0-6-46-16,9-10-118 0,24-12-122 16,-1-6-390-16,-3 0-170 15</inkml:trace>
  <inkml:trace contextRef="#ctx0" brushRef="#br0" timeOffset="136707.5461">31364 6908 1330 0,'0'0'738'16,"0"0"-624"-16,0 0-114 16,0 0-27-16,0 0 14 15,0 0 13-15,0 0 8 16,43 68 12-16,-24-60-20 15,4-4 12-15,-1-4-18 0,3 0 6 16,-4-14-81-16,2-12-14 16,-5-8 22-16,-5-4-30 15,-4-2 32-15,-4 1 56 16,-5 6 5-16,0 3 9 16,-10 7 1-16,-9 9 6 15,-6 12 26-15,-2 2 69 16,-2 11-26-16,0 12-44 15,5 9 24-15,4 0-9 16,6-2-20-16,10-1-16 16,4-5-10-16,0-9-1 15,4-2-15-15,17-9-30 16,6-4 27-16,4 0 2 16,2-10 16-16,3-8-14 15,1 0-1-15,-3 2 7 0,-3 4-3 16,-7 3 4-16,-3 9-7 15,-8 0-4-15,-1 0 12 16,-4 9 14-16,1 0-7 16,-3 0 12-16,0-3-12 15,2-4 0-15,1-2 0 16,7 0-19-16,3 0 19 16,6-2 1-16,2-4-1 15,0-5 7-15,4 4-6 16,-2-4 61-16,2-1 1 0,0 3 29 15,1-4 25 1,-1 3 15-16,-7 2-8 0,-4 7-58 16,-8 1-53-16,-8 0 1 15,-4 18-13-15,0 14 18 16,-8 6-19-16,-9 6-4 16,-1-2-29-16,3-6-7 15,6-10-86-15,6-12-133 16,3-14-131-16,18-2-189 15,5-15 12-15</inkml:trace>
  <inkml:trace contextRef="#ctx0" brushRef="#br0" timeOffset="137039.0185">32429 6739 818 0,'0'0'569'16,"0"0"-369"-16,0 0 15 16,0 0-91-16,0 0-7 15,-127-33 38-15,98 42-21 16,2 17-25-16,7 4-26 16,5 2-21-16,4 3-35 15,8-8-26-15,3-1-1 16,0-7-11-16,7-6 1 15,11-4-4-15,4-3 14 16,1-6 0-16,0 2 27 0,0-2 4 16,-7 1-7-16,-3 4-24 15,-7-1-11-15,-3 2-64 16,-6 4-183-16,-14 0-221 16,-10 0-352-16</inkml:trace>
  <inkml:trace contextRef="#ctx0" brushRef="#br0" timeOffset="138021.5009">20409 8163 849 0,'0'0'488'0,"0"0"-333"0,0 0-141 16,0 0-3-16,0 0-6 15,113-12 27-15,-62-3 11 16,3-4-42-16,0-6 3 15,-6-4-4-15,-6-1-1 16,-11-2-6-16,-10 2 7 16,-9 4 1-16,-12 0 26 15,0 6-9-15,-10 2 5 16,-13 4 24-16,0 7-6 16,-4 5-8-16,-2 2 37 15,4 5-43-15,0 14-7 16,6 9-18-16,-1 7 5 0,4 1 2 15,5 0-8-15,2-2 0 16,9-6-1-16,0-4-20 16,11-3-97-16,20-3-7 15,31 1-42-15,-3-5-99 16,-6-4-144-16</inkml:trace>
  <inkml:trace contextRef="#ctx0" brushRef="#br0" timeOffset="138331.1134">21137 7989 29 0,'0'0'778'0,"0"0"-573"15,0 0-105-15,0 0-25 0,0 0-14 16,0 0-14-16,0 0 9 16,136-12 37-16,-102 30 17 15,-3 4-43-15,-6 3 24 16,-8 2 26-16,-5-1-9 15,-10 0-29-15,-2-2 31 16,0-2-11-16,-16-6-37 16,-9-4-32-16,-2-6-17 15,-1-6-13-15,-3-4-65 16,2-19-50-16,6-12 7 16,7-3 16-16,14-4-6 15,2 0-57-15,14 6-82 16,26 0 12-16,-5 10-16 15,-1 8-84-15</inkml:trace>
  <inkml:trace contextRef="#ctx0" brushRef="#br0" timeOffset="138983.9959">21879 7869 916 0,'0'0'257'0,"0"0"-118"16,0 0 19-16,0 0-71 16,-120 88-31-16,100-50 38 15,9 2-21-15,4-1-48 16,7-9-11-16,0-5-14 15,16-11-22-15,11-10-66 0,4-4-50 16,0-2 93-16,0-14-19 16,-4-2-28-16,-8 0-21 15,-5 4 2-15,-3 4 21 16,-9 2 90-16,-2 6 15 16,0 2 69-16,0 0 42 15,0 0 23-15,0 6-37 16,0 8-79-16,0 4-32 15,5 2-1-15,13-1 0 16,4-1-8-16,4-7-5 16,5-9-29-16,4-2-12 15,-4-6 40-15,-5-16 14 16,-1-8 7-16,-9-2-5 16,-10-2-1-16,-6-1 14 15,0 4 5-15,-22 3-7 0,-12 7-13 16,-3 6-9-16,-3 9-68 15,-1 6 9-15,1 6-43 16,11 12-138-16,9 0-260 0</inkml:trace>
  <inkml:trace contextRef="#ctx0" brushRef="#br0" timeOffset="139224.1299">22244 7614 561 0,'0'0'641'0,"0"0"-437"15,0 0-92-15,0 0-52 16,0 0 17-16,-4 124-3 16,4-78-21-16,0 4-11 15,0 1-5-15,0-4-26 16,9-4-11-16,4-7-16 15,12-2-120-15,-5-12-179 16,0-10-269-16</inkml:trace>
  <inkml:trace contextRef="#ctx0" brushRef="#br0" timeOffset="139575.7974">22394 7686 582 0,'0'0'345'15,"0"0"-172"-15,0 0-148 16,0 0 56-16,0 0 77 16,14 130-22-16,-8-76-22 15,3 4-17-15,1-1-19 16,7 0-30-16,3-10-22 16,4-7-14-16,5-12-12 15,0-11-17-15,0-14-8 16,0-3-17-16,0 0 31 15,-2-16 11-15,0-6 0 16,-5-2-39-16,0-2-16 0,-6 2 8 16,-5 4 18-1,-3 6 29-15,-3 8 13 0,-5 6 41 16,0 0 13-16,0 0-55 16,3 6-12-16,1 10-45 15,5 6 7-15,17 22-106 16,-1-6-100-16,-3-3-425 0</inkml:trace>
  <inkml:trace contextRef="#ctx0" brushRef="#br0" timeOffset="139869.0092">23083 7989 816 0,'0'0'351'0,"0"0"-144"0,0 0 43 15,-123 37-83-15,94-16-65 16,11-5-65-16,9 0-37 16,9-3-9-16,0-6-54 15,9 1 0-15,14-2-12 16,1 0 33-16,2-1 39 16,-1-2 3-16,-5 1 69 15,-5 0 18-15,-3 0-10 16,-3-1-35-16,-5-2-21 15,2 1-6-15,4 0-15 0,1 2-54 16,20 2-75 0,0 0-119-16,0-2-248 0</inkml:trace>
  <inkml:trace contextRef="#ctx0" brushRef="#br0" timeOffset="140017.1037">23686 7931 1162 0,'0'0'398'0,"0"0"-308"16,0 0-90-16,0 0-233 15,0 0-276-15,0 0-189 0</inkml:trace>
  <inkml:trace contextRef="#ctx0" brushRef="#br0" timeOffset="140128.9152">23686 7931 927 0,'114'73'572'15,"-114"-73"-316"-15,0 0-54 16,0 3-128-16,-23 16-74 16,1 2-264-16,-5 1-365 0</inkml:trace>
  <inkml:trace contextRef="#ctx0" brushRef="#br0" timeOffset="140604.4469">20580 9300 1013 0,'0'0'532'0,"0"0"-418"16,0 0 36-16,0 0-58 16,0 0 9-16,0 0-26 15,0 0 16-15,20-38-29 16,16 30-37-16,6-2-8 16,9 2-7-16,3 2-8 15,0 0-2-15,-6 2-11 16,-3 0-57-16,-7 0-57 15,-11-2-52-15,-18-5-137 16,-7 2-280-16,-2-1 30 0</inkml:trace>
  <inkml:trace contextRef="#ctx0" brushRef="#br0" timeOffset="140843.4356">20897 9010 912 0,'0'0'275'0,"0"0"-158"16,0 0-57-16,0 0-28 15,0 0-8-15,0 0 18 16,0 0 66-16,119 78 14 16,-92-51-37-16,-2 3 13 15,-7 1 10-15,-9-1-14 16,-5-2 3-16,-4 0-14 16,0 0-21-16,-8 0-19 0,-9-4-28 15,2 1-15 1,1-7-28-16,6-4-86 0,8-3-85 15,0-4-367 1,6-3-211-16</inkml:trace>
  <inkml:trace contextRef="#ctx0" brushRef="#br0" timeOffset="141100.3322">21569 9086 514 0,'0'0'1033'0,"0"0"-727"16,0 0-59-16,0 0-106 16,0 0-52-16,0 0-28 0,0 0-9 15,0 106 1-15,0-72-8 16,0 2-22-16,0 0-6 16,0 0-17-16,2-2 0 15,4-2 0-15,-4-6-56 16,-2-2-51-16,0-6-61 15,0-7-87-15,-5-7-223 16,-9-4-218-16</inkml:trace>
  <inkml:trace contextRef="#ctx0" brushRef="#br0" timeOffset="141639.0401">21429 8933 591 0,'0'0'550'0,"0"0"-422"16,0 0-35-16,0 0-25 16,0 0-11-16,87-114 0 15,-49 92-6-15,2 4-5 16,3 6 5-16,-6 8-22 16,-1 4-29-16,-9 0-8 15,-8 18 8-15,-5 2 0 16,-10 4 57-16,-4 4 36 15,0 4 26-15,-6 4-30 16,-14 4-20-16,-3 2-4 16,1 2 6-16,2 2 6 0,5 1-18 15,5-3-35 1,6 0-18-16,4-4-6 0,0-2-1 16,4-4-5-1,15-6-12-15,5-4 0 0,7-6-13 16,5-7-30-16,4-7 23 15,5-4 13-15,1-3 24 16,1-20-11-16,-3-8-53 16,-4-9 46-16,-6-4 10 15,-10-4-7-15,-5 2-13 16,-9 1-1-16,-10 6 21 16,0 8 9-16,-2 7 12 0,-15 11 19 15,-6 8 18 1,1 5 2-16,-1 0 8 15,6 18-50-15,-1 13-3 0,3 2-6 16,3 10-9-16,3 1-20 16,9 2-79-16,0 8-50 15,19-10-154-15,0-14-251 0</inkml:trace>
  <inkml:trace contextRef="#ctx0" brushRef="#br0" timeOffset="142000.7077">22283 9100 1060 0,'0'0'636'15,"0"0"-425"-15,0 0-22 0,0 0-105 16,0 0-49-16,0 0-17 16,0 0 2-16,2 136-3 15,15-100-11-15,6-3-5 16,6-8-1-16,4-7-26 15,3-10-51-15,1-8-35 16,-1-1 73-16,0-22-12 16,-7-4-37-16,-1-8-7 15,-3-1-25-15,-2 0-17 16,-5 2 54-16,-3 6 52 16,-6 6 31-16,-2 9 37 15,-5 12 83-15,-2 1 46 16,0 4-85-16,0 16-29 15,0 6-24-15,2 4-16 16,7 2-12-16,4 0-4 0,21 2-181 16,-6-10-212-16,1-10-655 15</inkml:trace>
  <inkml:trace contextRef="#ctx0" brushRef="#br0" timeOffset="142766.3643">23173 8598 992 0,'0'0'598'15,"0"0"-468"-15,0 0-16 16,0 0-63-16,0 0-16 15,0 0 28-15,-17 142 7 0,17-90-8 16,15 1-1-16,1 3-8 16,1-4-16-16,-1-4-24 15,1-6-4-15,-5-10-8 16,-1-7-1-16,-1-10-1 16,-4-4-7-16,-3-10-41 15,-3-1-3-15,0 0 12 16,0-3 39-16,-9-13-5 15,-12-2-63-15,-5-3 49 16,-6 5 19-16,-3 2-10 16,2 8 10-16,-1 6 1 15,3 0 13-15,2 9 3 16,2 13-7-16,7 6 9 0,0 2-2 16,6 2-9-16,8 2 5 15,4-4 0-15,2-2-6 16,0-6 0-16,20-6-6 15,6-8-12-15,7-8-40 16,4 0 2-16,3-16 35 16,0-6 4-16,-3 0-15 15,2 2-8-15,-6 2-17 16,-6 6 17-16,-8 6 28 16,-5 4-1-16,-5 2 6 15,-5 0-2-15,1 0 3 16,-1 3 76-16,3 10 3 15,0 3-32-15,4 0-2 16,3 4-21-16,1-4-12 16,-1 0-12-16,1-6-47 0,1-10-83 15,-3 0-164-15,-5-12-372 16</inkml:trace>
  <inkml:trace contextRef="#ctx0" brushRef="#br0" timeOffset="142901.9934">23488 8883 1007 0,'0'0'852'16,"0"0"-629"-16,0 0-58 16,0 0-109-16,0 0-56 15,0 0-52-15,0 0-160 16,-9 28-146-16,16-17-270 0</inkml:trace>
  <inkml:trace contextRef="#ctx0" brushRef="#br0" timeOffset="143607.6322">23632 7738 831 0,'0'0'412'16,"0"0"-141"-16,0 0 48 15,0 0-141-15,0 0-105 16,0 0-42-16,0 0-11 15,-35 72-9-15,35-48-11 16,0-6 0-16,8-3-2 16,4-8-15-16,-5-4-6 15,-1-3 9-15,-4 0 14 0,-2 0 12 16,0-7 19-16,0-7 20 16,0-4-13-16,-2-1-20 15,-7 1-18-15,-3 5-3 16,0 5-24-16,1 8-19 15,2 0-66-15,0 22-190 16,0 4-288-16,5 2-66 0</inkml:trace>
  <inkml:trace contextRef="#ctx0" brushRef="#br0" timeOffset="143967.0239">23688 8045 856 0,'0'0'634'0,"0"0"-389"16,0 0-10-16,0 0-84 16,0 0-45-16,0 0-38 15,0 0-53-15,-13 12-15 16,18-4-11-16,7 1 11 15,5-4 0-15,-5-1-15 16,-2-2-12-16,-1-2 9 16,-7 0 18-16,0 0 22 15,-2 0 25-15,0 0 2 16,0-4 12-16,-2-6 7 0,-12-2-68 16,-3 0-7-1,-4 4-14-15,0 2-21 0,-2 6-73 16,1 0-18-16,1 20-158 15,8 4-241-15,5 2-313 0</inkml:trace>
  <inkml:trace contextRef="#ctx0" brushRef="#br0" timeOffset="145293.6134">23655 9124 758 0,'0'0'612'0,"0"0"-364"0,0 0-81 16,0 0-81-16,0 0-57 15,0 0-24-15,0 0-5 16,4-2-19-16,-4 2 19 16,0 0 24-16,0 0 30 15,0 0 35-15,0 0 28 16,0 0 5-16,0 0-27 15,0 0-15-15,0 0-11 16,0 0-34-16,0 0-23 16,0 0 0-16,0 0 0 15,0 0 21-15,0 0 3 16,0 0 4-16,0 0 3 16,0 0-22-16,0 0-20 0,0 0 0 15,0 4-1-15,0 2-1 16,0 2 0-16,0 8-11 15,0 4 12-15,0 4 0 16,0-2 0-16,0-4 6 16,0-6-6-16,0-6 0 15,0-6-1-15,0 0-9 16,2 0-13-16,-2-8-10 16,2-10 1-16,1-6 21 15,0-4 11-15,3-7 1 16,3 0-1-16,2 0-6 15,-2 5 0-15,0 10-2 0,-3 6 2 16,-1 10 6-16,-5 4 0 16,2 0 0-16,0 3-25 15,3 11-4-15,6 7 29 16,7 8 15 0,6-2-3-16,5-1-2 0,4-3-10 15,8-13 0-15,1-10-7 16,2 0 1-16,1-12-3 15,-3-17 3-15,-3 0-35 16,-6-5-22-16,-6-1-8 16,-7 6 1-16,-9 4 33 15,-4 9 28-15,-5 8 9 16,-2 8 30-16,0 0 47 0,0 0-4 16,0 6-24-16,0 10-5 15,0 2-20-15,0 6-23 16,4 2-1-16,9 1-1 15,5-1 0-15,3-8 0 16,5-4-8-16,3-6-14 16,2-8 10-16,5 0-2 15,0-4 14-15,2-12-14 16,-3-7 8-16,-2 0-15 16,-4-4-22-16,-6 0 27 15,-8-2 9-15,-5 1 8 16,-8 4 0-16,-2 3 9 15,0 6 7-15,-12 9 7 16,-7 6 1-16,-2 0 9 16,-1 20-33-16,-2 10-63 0,6 6 14 15,3 5-16-15,5-1 1 16,10-7-67-16,0-1-199 16,20-11-202-16,3-12-335 0</inkml:trace>
  <inkml:trace contextRef="#ctx0" brushRef="#br0" timeOffset="145604.2645">24771 8969 978 0,'0'0'706'0,"0"0"-538"16,0 0-13-16,0 0-30 16,0 0-41-16,0 0-46 15,0 0-24-15,9 121-13 0,17-101-1 16,7-8-10-1,-2-8-64-15,4-4-44 0,-1-4 22 16,1-18-20-16,-4-3 22 16,-4 0 29-16,-4 0 25 15,-8 6 40-15,-7 6 1 16,-3 8 28-16,-5 5 102 16,0 0 70-16,0 0-51 15,0 11-51-15,0 5-58 16,0 8-30-16,0 2-11 15,0 4-2-15,18 2-104 16,4-5-162-16,3-12-327 0</inkml:trace>
  <inkml:trace contextRef="#ctx0" brushRef="#br0" timeOffset="146143.9172">25400 8163 100 0,'0'0'932'0,"0"0"-560"16,0 0-97-16,0 0-119 16,0 0 6-16,0 0-23 15,0 0-14-15,0 108 10 16,-2-65-9-16,2 4-26 16,-3 8-24-16,1 3-30 15,-1 5-1-15,-1 0-3 16,2 4-3-16,0-5 10 15,-1-2-6-15,1-6-14 16,2-5-2-16,0-8-9 16,0-5-9-16,0-4-8 15,0-6 1-15,0-3-2 0,2-9 1 16,1-4-1-16,-1-5 0 16,-2-1-10-16,2-1-8 15,0 1-12-15,0-1-13 16,3 1 1-16,0 5-7 15,1-1-19-15,1 2-14 16,-1-2-35-16,-1-2-60 16,-2-2-42-16,-3-4-25 15,0 0-6-15,0-4 36 16,-10-10-285-16</inkml:trace>
  <inkml:trace contextRef="#ctx0" brushRef="#br0" timeOffset="146386.294">25234 8869 654 0,'0'0'890'0,"0"0"-726"15,0 0-51-15,0 0-6 16,0 0-107-16,0 0 8 16,0 0-8-16,37-84 71 15,-2 62 14-15,5 8-38 16,-2 5-41-16,2 9-6 15,-4 0-6-15,-5 0-31 16,-6 5-1-16,-6 4-1 16,-3 0-48-16,-11 3-94 0,-3-2-138 15,-2-2-378-15</inkml:trace>
  <inkml:trace contextRef="#ctx0" brushRef="#br0" timeOffset="146866.0579">25749 8885 1008 0,'0'0'788'0,"0"0"-590"16,0 0-82-16,0 0-44 15,0 0-25-15,-11 107 4 0,11-74 8 16,0 2-16-16,5-2-14 16,12-4-14-16,6-7-14 15,3-8-1-15,3-10-34 16,0-4 14-16,3-8 14 16,-5-19-7-16,-3-8 1 15,-7-10-34-15,-8-1-25 16,-9-1-19-16,0 4-1 15,-11 4 12-15,-16 10 79 16,-6 8 0-16,-2 12 25 16,-1 9 22-16,5 0 16 15,4 8-28-15,5 10-8 0,9 0 1 16,8 2-7-16,5-4-20 16,0 2 0-16,20-2 6 15,11 0-1-15,10 1 5 16,5-5-4-16,6-1-5 15,3-6-2-15,-2-4-33 16,17-1-72-16,-15 0-90 16,-12 0-286-16</inkml:trace>
  <inkml:trace contextRef="#ctx0" brushRef="#br0" timeOffset="147754.5544">20449 10118 479 0,'0'0'397'0,"0"0"-119"16,0 0-29-16,0 0-37 15,0 0-49-15,0 0-27 16,0 0-43-16,0 0-20 16,0 0-1-16,0 0-13 15,0 0 0-15,2 0-16 16,4 0-41-16,8 0-2 16,8 0-9-16,14 0 9 15,8 0 1-15,10-4-1 16,2-2 0-16,4-2-10 15,-3 2-33-15,-3 2-38 16,-7 2-27-16,-9 2-47 16,-13 0-80-16,-12 0-71 0,-11 0-259 15</inkml:trace>
  <inkml:trace contextRef="#ctx0" brushRef="#br0" timeOffset="148006.9548">20928 9832 674 0,'0'0'532'0,"0"0"-297"15,0 0-70-15,0 0-118 16,0 0-8-16,0 0 87 16,0 0 25-16,69 80-31 15,-54-52-27-15,-3 0-8 0,-8 4-20 16,-4 0 2-1,0 2-11-15,0 0-26 0,-6 1-8 16,-8 1-22-16,-1-2-35 16,-6 5-168-16,3-7-174 15,7-9-552-15</inkml:trace>
  <inkml:trace contextRef="#ctx0" brushRef="#br0" timeOffset="148427.4613">21687 10088 1043 0,'0'0'547'0,"0"0"-417"15,0 0-76-15,0 0-54 16,0 0 0-16,0 0 66 0,0 0 76 15,36 133-9-15,-27-92-38 16,-2 5-16-16,-3 1-21 16,1-1-24-16,-3-7-19 15,0-1-14-15,-2-11-1 16,0-3-59-16,0-7-72 16,0-10-90-16,0-3-175 15,-11-4-356-15</inkml:trace>
  <inkml:trace contextRef="#ctx0" brushRef="#br0" timeOffset="148726.2845">21764 9733 506 0,'0'0'203'15,"0"0"-76"-15,0 0-21 16,0 0-23-16,115 4 20 16,-91 12 6-16,-5 2 78 15,-4 0 19-15,-6 3-26 16,-4-2-18-16,-5 8-21 16,0 3-39-16,-12 2-9 15,-12 6-33-15,-5 0-36 16,-9 0-24-16,0 3-4 15,-4-4-91-15,-8 15-110 16,11-9-180-16,8-8-399 0</inkml:trace>
  <inkml:trace contextRef="#ctx0" brushRef="#br0" timeOffset="149085.7448">21964 10413 834 0,'0'0'376'0,"0"0"-259"16,0 0-70-16,43-128-20 0,-22 86-2 16,4 4 10-16,-5 9 4 15,-2 9 43-15,-7 13-11 16,-2 7-71-16,-7 0-11 15,0 6 11-15,-2 14 127 16,0 5 9-16,0 10-27 16,0 3-35-16,5 0-22 15,1 2-26-15,6-6-9 16,3-6-17-16,5-6-1 16,7-8-14-16,2-10-54 15,4-4-60-15,1 0 28 16,1-18-64-16,5-16-94 15,-9 2-80-15,-6 2-364 0</inkml:trace>
  <inkml:trace contextRef="#ctx0" brushRef="#br0" timeOffset="149440.1619">22624 10289 130 0,'0'0'588'16,"0"0"-422"-16,0 0-57 0,0 0-50 16,13-116 31-16,-13 92-21 15,0 6 66-15,-15 5-13 16,-2 5-25-16,-1 8 57 15,1 0 9-15,-1 10-96 16,0 16-26-16,0 9-11 16,3 2-10-16,1 3 5 15,3-1-8-15,7-5-5 16,4-7-4-16,0-2-8 16,4-5-15-16,21-2-70 15,30-4-124-15,-3-6-154 16,-1-8-568-16</inkml:trace>
  <inkml:trace contextRef="#ctx0" brushRef="#br0" timeOffset="149874.4166">23104 9467 1045 0,'0'0'560'15,"0"0"-361"-15,0 0-53 0,0 0-75 16,0 0-3-16,0 102-12 15,0-43 49-15,0 10 22 16,0 13 19-16,0 7-33 16,0 19-48-16,0 21-26 15,0 15-10-15,5-12-7 16,-5-26 3-16,2-30-11 16,1-20-5-16,-1 9 4 15,5 7-7-15,-1 6-5 16,1-8 5-16,2-10-6 15,-2-9-14-15,-1-13-38 16,-2-10-53-16,-1-16-140 0,-3-12-86 16,-3-8 20-16,-12-13-249 15</inkml:trace>
  <inkml:trace contextRef="#ctx0" brushRef="#br0" timeOffset="150228.4433">22884 10517 927 0,'0'0'272'0,"0"0"-195"15,0 0-47-15,0 0-8 16,0 0-8-16,145-42 5 16,-94 18-6-16,5-12-13 15,-5-4-17-15,-1-6-48 0,-11 4-5 16,-10 4 37-16,-11 10 20 15,-11 7 13-15,-7 7 33 16,0 6 64-16,-3 5-41 16,-10 1 44-16,-2 2 34 15,3 0 34-15,4 5-45 16,1 16-59-16,5 9-43 16,2 6-14-16,0 4 0 15,2 1-7-15,9-6-1 16,5-3-12-16,3-8-61 15,4-8-81-15,10-11-28 16,-4-2-113-16,-4-3-350 0</inkml:trace>
  <inkml:trace contextRef="#ctx0" brushRef="#br0" timeOffset="150502.2336">23553 10273 689 0,'0'0'630'15,"0"0"-556"-15,0 0-73 16,0 0 6-16,0 0-1 16,21-113-6-16,-3 97 0 15,1 7-19-15,-4 2 7 16,-1 7 11-16,-6 0-7 16,-1 0 8-16,-5 7 98 15,0 8 35-15,-2 8-1 16,0 4-30-16,2 6-31 0,0 3-38 15,1 3-25-15,2-1-8 16,4-5-22-16,6 3-151 16,1-11-220-16,-3-8-436 0</inkml:trace>
  <inkml:trace contextRef="#ctx0" brushRef="#br0" timeOffset="150784.2303">23885 10343 1016 0,'0'0'351'0,"0"0"-184"16,0 0-48-16,0 0-56 16,0 0-23-16,0 0-31 15,111-103 1-15,-91 81 1 16,-7-2-4-16,-1 1 5 0,-10 2 2 16,-2 3-5-16,0 4 41 15,0 8 70-15,-10 6 0 16,-3 0 19-16,3 8-61 15,-4 16-57-15,3 7-19 16,1 5 11-16,4 4 6 16,6-2-8-16,0 1-11 15,0-6-31-15,6-4-88 16,29-4-110-16,-2-7-159 16,-2-11-378-16</inkml:trace>
  <inkml:trace contextRef="#ctx0" brushRef="#br0" timeOffset="151168.3659">24091 9737 1167 0,'0'0'535'16,"0"0"-359"-16,0 0-94 15,0 0-82-15,0 0-18 16,0 0 18-16,0 0 21 16,54 0-15-16,-38 0-6 15,1 0 0-15,2 0-78 16,0 14-97-16,1 24-28 16,-4-2-107-16,-5 0-711 0</inkml:trace>
  <inkml:trace contextRef="#ctx0" brushRef="#br0" timeOffset="151549.5041">24421 10100 362 0,'0'0'804'0,"0"0"-603"16,0 0-37-16,0 0 8 15,13 105-35-15,-5-75-11 16,0-3 5-16,3 0-25 16,1-8-35-16,1-4-36 15,1-9-35-15,3-6-7 16,1 0-4-16,6-12 11 0,3-8 5 16,2-8 15-1,2-2-19-15,0-2-1 0,-2 1-18 16,-2 8 3-16,-4 5 14 15,-8 9-4-15,-6 9-18 16,0 0 23-16,-2 16 21 16,1 15 35-16,2 3-20 15,1 3-24-15,-1 4-6 16,6-7-6-16,0-2-74 16,18-5-115-16,-6-9-191 15,-1-11-479-15</inkml:trace>
  <inkml:trace contextRef="#ctx0" brushRef="#br0" timeOffset="151902.3353">25232 10050 428 0,'0'0'1007'16,"0"0"-796"-16,0 0-68 16,0 0 47-16,0 0-48 15,0 0-58-15,0 0-1 16,-98 70 16-16,83-34-7 15,-1 4-29-15,7 3-26 16,5-1-27-16,4-6-10 16,0-6 0-16,4-8-39 15,16-10-49-15,5-12-41 16,1 0 10-16,8-8 74 0,-1-16-9 16,6-2-29-16,-4 2 10 15,-1 4 25-15,-3 6-12 16,-4 7-86-16,-6 7 112 15,-3 0 34-15,-3 0 48 16,2 17 43-16,-4 2 13 16,0 6-57-16,-2-4-47 15,1 2-2-15,-6-15-90 16,1-6-258-16,-5-2-668 0</inkml:trace>
  <inkml:trace contextRef="#ctx0" brushRef="#br0" timeOffset="152038.9834">25656 9938 1729 0,'0'0'540'16,"0"0"-363"-16,0 0-118 15,0 0-59-15,0 0-128 16,0 0-142-16,-15 112-249 16,15-74-617-16</inkml:trace>
  <inkml:trace contextRef="#ctx0" brushRef="#br0" timeOffset="152700.9557">25772 10146 33 0,'0'0'1012'0,"0"0"-667"15,0 0-44-15,0 0-145 16,0 0-15-16,-127 48 11 16,104-24 9-16,1 5 11 15,5 3-68-15,5 0-41 16,5-4-41-16,7-4-22 15,0-6-6-15,5-9-34 16,15-6-63-16,9-3-27 0,4-3 53 16,3-16-9-1,1-12-42-15,-3-2-66 0,-3-1-37 16,-8 1 54-16,-10 10 97 16,-6 9 80-16,-7 10 84 15,0 4 127-15,-4 0-15 16,-10 9-44-16,1 9-43 15,3 5 20-15,6 1-12 16,4 0-49-16,0 0-47 16,0-5-11-16,14-2-10 15,-1-5-11-15,1-6-4 16,1-3-37-16,-1-3-5 16,-1-5 13-16,5-15 0 0,1-10 8 15,4-4 21 1,8-6-2-16,4-2 9 0,7 6 8 15,4 3 1-15,-2 12 6 16,-1 12 39-16,-10 9 0 16,-4 4 20-16,-10 22 40 15,-5 7-44-15,-7 3-29 16,-7 0 7-16,0-3-6 16,0 2-20-16,-13-3-14 15,-8-4-23-15,-18 6-125 16,3-6-166-16,0-6-395 0</inkml:trace>
  <inkml:trace contextRef="#ctx0" brushRef="#br0" timeOffset="153778.983">20511 11361 793 0,'0'0'367'16,"0"0"-247"-16,0 0 15 15,0 0-25-15,0 0 1 16,0 0 1-16,0 0-52 16,0 3-45-16,23 2 23 15,8 2 61-15,9 3-37 0,5-2-20 16,3-3-17-16,4 0 0 16,-4-5-7-16,2 0-18 15,-8-6-10-15,-4-14-30 16,-7-4-27-16,-9-2-17 15,-6-5-14-15,-12 1 48 16,-4 0 22-16,0 7 7 16,-14 0 21-16,-1 7 8 15,5 5 23-15,0 4 38 16,8 5-2-16,2 2-67 16,0 0-7-16,2 0-55 15,20 2 29-15,3 10 33 16,2 4 13-16,-2 6 22 15,-6 4 26-15,-5 2-9 16,-10 7-2-16,-4-2 15 0,0 3-16 16,-6 0-30-16,-14 0-19 15,-5-3-3-15,-11 5-98 16,5-10-163-16,4-6-372 0</inkml:trace>
  <inkml:trace contextRef="#ctx0" brushRef="#br0" timeOffset="154224.383">21816 11215 1109 0,'0'0'570'0,"0"0"-327"0,0 0-69 16,0 0-105-16,0 0-41 16,0 0-7-16,0 0 19 15,21 110 18-15,-13-67 2 16,0 3-3-16,0 0-17 16,-1-4-24-16,-3-4-4 15,-2-6-4-15,1-6-8 16,-3-8-59-16,0-6-135 15,0-12-94-15,-5 0-261 16,-6-2-337-16</inkml:trace>
  <inkml:trace contextRef="#ctx0" brushRef="#br0" timeOffset="154478.6837">21830 10946 707 0,'0'0'188'0,"0"0"-51"16,0 0 37-16,0 0 7 16,150-105-5-16,-115 94-31 15,-4 11-56-15,-4 0-4 16,-5 0-25-16,-8 11-41 16,-6 8 31-16,-5 7 25 15,-3 5-2-15,0 6-21 16,-20 3-30-16,-5 5-22 15,-6 1-70-15,-14 12-129 16,10-12-315-16,6-9-320 0</inkml:trace>
  <inkml:trace contextRef="#ctx0" brushRef="#br0" timeOffset="154861.0233">22192 11454 925 0,'0'0'243'0,"0"0"-98"15,0 0-4-15,0 0-67 0,0 0-26 16,0 0 4 0,0 0 8-16,0 58 58 0,0-68-17 15,0-11-67 1,0-6-9-16,0-9-24 0,0-3 0 15,0 2-1-15,10-2-9 16,9 9 9-16,-2 6 11 16,1 8-11-16,-5 9-1 15,-2 7-9-15,-2 0 10 16,0 11 48-16,-3 13 30 16,1 8-5-16,-2 6 6 15,0 7-26-15,-1-2-25 16,2 4-12-16,5-5-16 15,5-6-1-15,5-6-130 16,10-16-198-16,-2-8-222 16,-5-6-468-16</inkml:trace>
  <inkml:trace contextRef="#ctx0" brushRef="#br0" timeOffset="155088.407">22653 11303 1092 0,'0'0'654'15,"0"0"-560"-15,0 0-34 16,0 0-10-16,0 0 8 16,0 0 2-16,0 0-13 15,-23 131-17-15,23-99-13 16,11-2-15-16,7-2-2 16,2-6 0-16,4-10-16 0,1-6-70 15,2-6-35 1,0 0 12-16,4-32-69 0,-6-1-67 15,-8-2-129-15</inkml:trace>
  <inkml:trace contextRef="#ctx0" brushRef="#br0" timeOffset="155242.4233">22761 11226 834 0,'0'0'651'0,"0"0"-485"16,0 0-166-16,0 0-99 15,0 0 10-15,0 0 66 16,0 0-31-16,127-5-59 16,-93 3-140-16,-10 0-552 0</inkml:trace>
  <inkml:trace contextRef="#ctx0" brushRef="#br0" timeOffset="155409.2552">22705 11360 970 0,'0'0'278'16,"0"0"-219"-16,0 0-36 15,0 0 22-15,0 0-32 16,123 0-13-16,-78 0-71 16,-5 1-195-16</inkml:trace>
  <inkml:trace contextRef="#ctx0" brushRef="#br0" timeOffset="155889.0125">23245 11260 1189 0,'0'0'364'16,"0"0"-251"-16,0 0 52 15,0 0 4-15,-109 123-34 16,93-87-29-16,10 1-29 15,3-3-46-15,3-6-29 16,0-4-2-16,14-6-40 16,6-10-51-16,2-8-91 15,0 0 71-15,1-16 61 16,-4-8-13-16,-1 0-41 0,-2 1-47 16,-5 6 114-16,-2 7 37 15,-3 8 24-15,2 2 21 16,-2 0-12-16,7 18 91 15,6 2-29-15,5 2-63 16,2-2-26-16,5-4-6 16,0-8-3-16,1-8-19 15,2 0 21-15,-3-20-22 16,0-10-3-16,-5-4-61 16,-3-7 10-16,-9 2 7 0,-8 1 21 15,-6 3 49 1,-2 8 33-16,-23 6 53 0,-6 10-54 15,-4 6-11-15,-6 5 37 16,5 0-40-16,5 16-18 16,4 6-47-16,8 8-166 15,5-4-104-15,8-6-453 0</inkml:trace>
  <inkml:trace contextRef="#ctx0" brushRef="#br0" timeOffset="156272.4235">23733 11271 907 0,'0'0'331'15,"0"0"-195"-15,0 0 43 16,0 0-6-16,0 0-43 15,140 76-14-15,-113-44-12 16,-2 1-55-16,-8-8-20 16,-5-2 15-16,-10-7-19 15,-2-4 14-15,-2-8 7 16,-14-4-43-16,-4 0-3 16,0-16-21-16,4-14-19 15,9-12-9-15,7-4 2 16,0-5 7-16,5 5 40 15,13 4 16-15,2 10 0 0,-3 10-16 16,0 8-32-16,-7 10-60 16,-1 4-52-16,-9 0-97 15,0 22 132-15,-13 0-34 16,-10-2-366-16</inkml:trace>
  <inkml:trace contextRef="#ctx0" brushRef="#br0" timeOffset="156433.3409">23424 11510 973 0,'0'0'547'0,"0"0"-383"15,0 0 59-15,-104 144-42 0,80-98-89 16,4-2-64 0,6-3-22-16,4-3-6 0,3-12-160 15,3-11-366-15</inkml:trace>
  <inkml:trace contextRef="#ctx0" brushRef="#br0" timeOffset="157292.8832">24640 10854 922 0,'0'0'536'16,"0"0"-427"-16,0 0-7 15,0 0-32-15,0 0-3 16,0 0 11-16,0 0-1 16,6 114 21-16,4-63-9 15,1 5-23-15,-1 2-5 16,4-2-7-16,-1-6-28 16,1-11-10-16,-5-12-16 15,-3-9 0-15,1-10-5 16,-5-6-48-16,-2-2-22 15,0 0 32-15,0-4 19 16,-7-7 23-16,-12-2-10 16,-8 1-12-16,-8 2 21 0,-4 2 2 15,-1 8 12-15,-2 0 43 16,-1 0 25-16,6 21-46 16,1 6-5-16,5 5-1 15,2 3-8-15,6 1-14 16,8-2 7-16,8-2-5 15,7-2-8-15,0-8-1 16,20-4-19-16,16-12-22 16,11-6-2-16,11-6 20 15,4-24 5-15,1-8-21 16,-3-8-65-16,-10-1-19 16,-9 4 2-16,-12 3-8 15,-14 3 49-15,-8 9-12 0,-7 8 93 16,0 6 40-16,-13 10 66 15,-10 4 50-15,-1 0 39 16,2 14-99-16,2 8-37 16,9 6-21-16,3 4-16 15,8 0-22-15,0 3 0 16,14-3-34-16,35 0-118 16,-4-10-217-16,1-10-511 0</inkml:trace>
  <inkml:trace contextRef="#ctx0" brushRef="#br0" timeOffset="157976.1902">25377 11361 687 0,'0'0'517'0,"0"0"-252"16,0 0-36-16,0 0-79 16,0 0-17-16,0 0-24 0,0 0-61 15,-40 43 2-15,31-25 17 16,4 4-17-16,3 2-31 16,2 0-11-16,0-2-1 15,14-4-7-15,10-6-9 16,3-10-19-16,6-2 7 15,0-12 15-15,2-16-18 16,-4-8 23-16,-7-6-14 16,-6 0 14-16,-9-1 2 15,-9 5 2-15,0 6 16 16,-7 6 6-16,-18 5 15 16,-6 12 10-16,-2 7-10 15,-3 2-20-15,3 4-11 0,4 18-9 16,6 4-101-1,11 3-80-15,12 0-125 0,0-5-263 16,10-12-150-16</inkml:trace>
  <inkml:trace contextRef="#ctx0" brushRef="#br0" timeOffset="158224.0558">25743 11221 1164 0,'0'0'349'0,"0"0"-190"16,0 0-10-16,-9 125-67 16,9-90-24-16,7-2-14 15,12-10-13-15,10-8 26 16,2-13 39-16,4-2-37 0,-2-6-3 16,2-19-17-16,-3-4 1 15,-3-7-27-15,-6-7-10 16,-2-1-3-16,-7-6-110 15,-10-24-120-15,-2 12-305 16,-2 7-404-16</inkml:trace>
  <inkml:trace contextRef="#ctx0" brushRef="#br0" timeOffset="158585.5956">26215 10720 1026 0,'0'0'667'0,"0"0"-489"16,0 0-52-16,0 0-51 16,0 0-17-16,0 0 19 15,0 0 80-15,18 86-3 16,-16-50-48-16,0 7-36 16,-2 0-7-16,0 8-20 15,0-1-1-15,0 2-2 16,0 0-12-16,-2 0-1 15,-4-2-16-15,-2-2-10 16,2-8 6-16,-1-3-5 16,5-10-2-16,-2-4 1 15,4-5-1-15,0-9 0 0,0 2-6 16,0-5-15-16,0 2-20 16,0-2-27-16,0 0-4 15,0 0-25-15,0-2-101 16,0-4-131-16,-5 0-239 15,-4 0-436-15</inkml:trace>
  <inkml:trace contextRef="#ctx0" brushRef="#br0" timeOffset="159118.4625">26071 11260 1194 0,'0'0'687'15,"0"0"-538"-15,0 0-14 16,0 0-68-16,0 0-67 0,0 0-8 15,0 0-27-15,6-3 4 16,13 3-18-16,6 0-29 16,0 0-6-16,0 0 38 15,-1 0 32-15,0-6 14 16,-1-2 8-16,-1 2 12 16,-2-2 5-16,-4 4-12 15,-3 0-13-15,-2 2 0 16,-2 0 2-16,0 0 6 15,-2 1 34-15,-3-2 26 16,1 3 1-16,-5 0 2 16,2 0 16-16,-2 0 11 15,0 0-32-15,0 0-42 0,0 0-18 16,2 0-6 0,0 0 0-16,0 0 2 0,0 0 11 15,1 0-3-15,-3 0-8 16,0 0-1-16,0 0 7 15,0 0 1-15,0 0 4 16,0 0 20-16,0 0-3 16,0 0-5-16,0 0-13 15,0-3-12-15,0 0-6 16,2-1 4-16,2 0 2 16,-1 0 0-16,-1 0 1 15,1 2 6-15,-1 2-7 16,-2 0 0-16,0 0 5 15,0 0-5-15,0 0-35 0,0 0-97 16,0 0-74 0,0 0-90-16,0 0-320 0</inkml:trace>
  <inkml:trace contextRef="#ctx0" brushRef="#br0" timeOffset="159501.2328">26453 11297 13 0,'0'0'825'16,"0"0"-507"-16,0 0 19 0,0 0-53 16,0 0-90-16,0 0-30 15,0 0-59-15,-2-80-20 16,15 60-21-16,1 6-49 15,1 2-15-15,1 5 7 16,-3 4-7-16,1 3 8 16,-3 0-7-16,-2 0 9 15,-3 12 5-15,-3 2 18 16,-3 4 11-16,0 3 19 16,0 4 5-16,0 5-26 15,-9 0-12-15,-2 2-11 16,2-2-13-16,4-5-6 15,1-7-7-15,4-8-72 0,0-8-167 16,0-2-251 0,16-23 106-16,1-9-125 0,1 2-264 15</inkml:trace>
  <inkml:trace contextRef="#ctx0" brushRef="#br0" timeOffset="159769.9789">26651 11253 948 0,'0'0'390'16,"0"0"-146"-16,0 0-39 15,0 0-61-15,0 0-42 16,0 123-24-16,12-101-37 16,3-2-16-16,6-7-14 15,3 0-11-15,5-8-10 16,0-5-30-16,-3 0 14 16,-1-18-49-16,-3-12 11 15,-3-7 2-15,-6-6 5 16,-9 0 31-16,-4-2 26 15,0 8 8-15,-13 6 23 0,-14 7 25 16,-4 9-23-16,-2 12-3 16,-3 3-1-16,7 6-29 15,-2 32-64-15,8-4-130 16,7-2-313-16</inkml:trace>
  <inkml:trace contextRef="#ctx0" brushRef="#br0" timeOffset="160378.4765">27093 11181 901 0,'0'0'576'15,"0"0"-418"-15,0 0-76 16,0 0-25-16,0 0 7 16,0 0-24-16,0 0-34 15,-29 27 10-15,42-16 42 16,7 1 34-16,3 6-9 16,1 0-17-16,0 2 8 15,1 3-16-15,-2-4-23 16,-6 1-2-16,-5-1-15 15,-6-4-3-15,-6 0 5 16,0-1-5-16,-6-3-15 16,-17-3-52-16,-6-8-87 15,-4 0-10-15,4-8 27 0,2-19 31 16,10-9-80-16,7-5 36 16,8 1 119-16,2-2 16 15,2 6 108-15,16 0 4 16,2 6-10-16,2 3-5 15,3 6-31-15,0 3-26 16,2 6-40-16,-2 6-21 16,20 3-105-16,-7 3-131 15,-5 0-428-15</inkml:trace>
  <inkml:trace contextRef="#ctx0" brushRef="#br0" timeOffset="160949.6139">27746 11721 502 0,'0'0'865'0,"0"0"-574"16,0 0-173-16,0 0-35 15,-54-121 10-15,43 69 15 0,5-10 7 16,6-8-22-16,0-9-36 16,11-5 25-16,22 0-26 15,9 0-44-15,12 7-12 16,4 12-36-16,4 10-56 16,2 13-20-16,-1 10-55 15,-1 8 5-15,7 4-82 16,-15 8-73-16,-17 8-409 0</inkml:trace>
  <inkml:trace contextRef="#ctx0" brushRef="#br0" timeOffset="161738.4447">28546 11173 1111 0,'0'0'387'0,"0"0"-182"16,0 0 5-16,0 0-98 15,-139 18-43-15,103 2 12 16,5 4 4-16,0 1-9 15,6-2-32-15,8-3-23 0,5-2-21 16,12-6-22-16,0-3-88 16,12-4-15-16,19-1 25 15,5-1 75-15,4 1 25 16,-2 2 9-16,-4 2 0 16,-11 3-8-16,-4 4 11 15,-11 3 42-15,-8 0 33 16,0 2 24-16,-13-2-9 15,-11 0-35-15,-5-4-37 16,-5-6-30-16,1-6-68 16,2-2-15-16,6 0 8 15,10-15-51-15,13-4-66 16,2-5-76-16,11 2 99 16,20 2-11-16,8 2-18 0,7 1 43 15,2 3-43 1,1 0-43-16,-4-1 81 0,-5 0 160 15,-11 4 136-15,-7 0 64 16,-8 4 71-16,-10 2 3 16,-2 5 60-16,-2 0 10 15,0 0-44-15,0 10-90 16,0 8-140-16,0 6-45 16,13 5-4-16,6 1 4 15,7-2-10-15,8-6-5 16,1-8-9-16,5-6 16 15,-1-8-17-15,-2 0-6 16,-3-16-2-16,-5-10-29 0,-2-3 12 16,-8 2-9-16,-1-2 1 15,-7 5-15-15,-1 4-5 16,-6 4-20-16,-2 2 73 16,-2 6 21-16,0 4 41 15,0 4 54-15,0 0-25 16,0 10-91-16,0 8-12 15,-4 7-95-15,-1 1-53 16,-2 6-113-16,3-6-304 16,2-10-127-16</inkml:trace>
  <inkml:trace contextRef="#ctx0" brushRef="#br0" timeOffset="162203.376">29229 11217 1222 0,'0'0'283'0,"0"0"-142"16,0 0-58-16,121 2 30 16,-77 10 19-16,-3 3-17 15,-8 0-34-15,-6 2 48 16,-14-2 1-16,-9 3-26 16,-4 0-28-16,-6 2-19 15,-21 0-29-15,-4-2-7 16,-5-6-12-16,3-7 0 15,4-5-9-15,2-8-8 0,4-23-16 16,6-15 1 0,1-9 5-16,7-10-9 0,3-5-16 15,6 2 4-15,0 6-3 16,4 6-10-16,15 9-41 16,0 9-82-16,4 8-4 15,-5 6 19-15,-1 8 73 16,-8 8 72-16,-2 6 15 15,-5 2 41-15,-2 0 12 16,0 0-23-16,0 12-2 16,-4 6-6-16,-6 6 31 15,4 8 27-15,-3 7-5 16,-3 7-26-16,4 6-6 16,-5 5-24-16,1 2 3 15,-1-1-2-15,-1-4-20 16,3 6-58-16,5-13-173 15,2-15-500-15</inkml:trace>
  <inkml:trace contextRef="#ctx0" brushRef="#br0" timeOffset="162736.7064">29680 11073 1147 0,'0'0'289'0,"0"0"-164"15,0 0 1-15,0 0-35 16,0 0-24-16,-121 34 49 16,101-15 16-16,3 2-23 0,7-1-37 15,6 0-72 1,4-2-10-16,4-4-39 0,21-7-70 15,10-2-6-15,8-3 91 16,4-2 1-16,4 0 18 16,-2 0 9-16,-6 0-30 15,-10 0-11-15,-8 0 12 16,-15 8 35-16,-10 4 51 16,0 2 82-16,-18 6-1 15,-19 3-56-15,-14 3-34 16,-5-1 1-16,-4 0-2 15,6-3-41-15,10-2-12 16,15-6-82-16,13-8-128 16,16-6-357-16</inkml:trace>
  <inkml:trace contextRef="#ctx0" brushRef="#br0" timeOffset="163022.9071">30092 10658 12 0,'0'0'1358'0,"0"0"-1092"16,0 0-147-16,-21 112 10 16,21-66-7-16,0 6 16 15,0 5-23-15,0-2 14 0,0 6-24 16,0-3-28-1,3 0-30-15,0-1-24 0,-1-4-14 16,0-2-8-16,-2-5-1 16,0-5-13-16,0-6-85 15,-10-5-118-15,-7-10-115 16,-3-12-438-16</inkml:trace>
  <inkml:trace contextRef="#ctx0" brushRef="#br0" timeOffset="163179.2049">29927 11215 1258 0,'0'0'791'0,"0"0"-618"15,0 0-71-15,0 0-74 16,0 0 5-16,0 0-4 0,0 0-18 16,173 10-11-1,-115-4-209-15,-2-2-455 0</inkml:trace>
  <inkml:trace contextRef="#ctx0" brushRef="#br0" timeOffset="164170.0917">30970 11237 971 0,'0'0'509'0,"0"0"-365"16,0 0-6-1,0 0-37-15,0 0-7 0,0 0 13 16,0 0 22-16,-83-32-12 15,69 35-47-15,-3 14-54 16,1 4-16-16,-1 4 0 16,1 3 0-16,5 2-1 15,4 1-5-15,5-1 0 16,2-4-2-16,0-5-8 16,20-6-6-16,9-9-21 15,6-6-21-15,4-2 17 16,3-20-5-16,-5-13-11 0,-1-3-29 15,-9-5-28 1,-9 0-10-16,-9 5 47 0,-9 4 55 16,0 10 27-16,-15 6 1 15,-10 10 0-15,-4 8 58 16,0 0 75-16,4 8-52 16,3 14 7-16,4 2 11 15,10 4-43-15,6 1-18 16,2-6-29-16,0 0-9 15,15-5-2-15,9-4-7 16,5-7 2-16,7-7-3 16,2 0 10-16,-1-7-50 15,0-20-21-15,-4-5-6 0,-7-4-17 16,-6 4-1 0,-4 2 28-16,-7 10 33 15,-5 8 34-15,-4 10 15 16,0 2 61-16,0 2 27 0,0 20 16 15,-2 4-52-15,2 8 36 16,0 4-4-16,0 3-40 16,13-6-34-16,12-5-25 15,6-5 0-15,2-13-17 16,1-9 3-16,4-3 1 16,-4-1 1-16,-3-23-31 15,-4-5-14-15,-6-5-8 16,-5-1-13-16,-5 3 34 15,-4 3 44-15,-5 11 14 16,1 8 67-16,-3 10 18 0,0 0 5 16,2 1-101-16,0 17 7 15,0 9-10-15,0 5 0 16,1 4-26 0,-3 15-181-16,-5-9-188 0,-15-8-576 0</inkml:trace>
  <inkml:trace contextRef="#ctx0" brushRef="#br0" timeOffset="164900.3856">28833 11776 1388 0,'0'0'290'0,"0"0"-84"15,0 0-29-15,0 0-36 16,-121 39-57-16,88-7 19 15,2 8-5-15,0 6-15 16,8 0-46-16,8-2-27 16,11-6-10-16,4-10-76 15,4-12-107-15,23-13-11 16,10-3-2-16,5-15 68 16,4-14-9-16,-2-6-65 15,-6 0-32-15,-7 8-113 16,-7 9 88-16,-10 8 215 0,-7 10 44 15,-5 0 275-15,-2 10-23 16,0 12-54-16,0 1 3 16,2 4-66-16,4-1-65 15,8-6-38-15,9-5-27 16,3-10 1-16,10-5 11 16,2-4-17-16,0-19-13 15,-5-9-31-15,-6-3 27 16,-11-3-46-16,-10 4-33 15,-6 2 75-15,-11 7 20 16,-21 2-8-16,-7 11-50 0,-8 9 5 16,2 3 53-16,1 15-18 15,1 31-94-15,14-4-182 16,7-2-547-16</inkml:trace>
  <inkml:trace contextRef="#ctx0" brushRef="#br0" timeOffset="165274.5964">29300 11837 712 0,'0'0'292'0,"0"0"6"16,0 0 4-16,0 0-75 0,0 0-61 15,0 0-58-15,0 0-78 16,0 88-2-16,0-56 1 15,0-4-8-15,8-2-8 16,11-5-4-16,6-10-9 16,6-7-19-16,5-4-12 15,1-6 0-15,6-18-19 16,-3-8-66-16,-2 0 31 16,-7 0 15-16,-9 4-8 15,-8 6 35-15,-7 6 43 16,-7 8 32-16,0 8 102 15,0 0-12-15,-16 6 16 16,1 16-105-16,-4 6-33 16,9 8 0-16,5 0-1 15,5 3-77-15,18 0-143 0,11-9-335 16,4-9-268-16</inkml:trace>
  <inkml:trace contextRef="#ctx0" brushRef="#br0" timeOffset="165776.3809">29847 11826 980 0,'0'0'569'0,"0"0"-431"0,0 0-67 16,0 106 10-16,0-47 21 15,0 7 2-15,0 9 5 16,0-3 6-16,0 0-7 16,0-4-53-16,0-9-30 15,2-14-14-15,0-14-11 16,0-16-2-16,-2-12-13 15,0-3-22-15,0-18 21 16,0-17-37-16,0-11-42 16,-6-12 42-16,-1-8-30 15,7-4-60-15,0-2 5 16,0 1 55-16,23 7 83 16,8 11 23-16,2 14 38 0,3 16-12 15,-3 12-24-15,-4 11-9 16,-6 5 3-16,-10 24 32 15,-7 5 22-15,-6 6 7 16,0-2-1-16,-11 2-27 16,-14-6-36-16,-1-6-16 15,-1-7-75-15,-9-21-150 16,7 0-165-16,10-11-814 0</inkml:trace>
  <inkml:trace contextRef="#ctx0" brushRef="#br0" timeOffset="166011.7867">30235 11616 1234 0,'0'0'396'16,"0"0"-181"-16,0 0-54 15,0 0-47-15,0 0-30 16,0 0 15-16,0 102-10 15,0-61-25-15,-5 3-34 16,0 4-19-16,1 0-11 16,2-3-125-16,2 10-150 15,0-15-289-15,0-10-186 0</inkml:trace>
  <inkml:trace contextRef="#ctx0" brushRef="#br0" timeOffset="166272.3053">30395 12089 859 0,'0'0'184'0,"0"0"-128"16,0 0-14-16,0 0-7 15,98-122-35-15,-80 88-3 16,-7 2 3-16,-9 7 42 16,-2 6 40-16,0 9-2 15,-20 6-33-15,-2 4 5 16,-5 0 89-16,0 18-19 0,5 8 10 15,4 6 10-15,4 4-26 16,12 2-67-16,2 1-43 16,0-4-6-16,19-3-90 15,27-3-86-15,-3-11-173 16,-1-9-473-16</inkml:trace>
  <inkml:trace contextRef="#ctx0" brushRef="#br0" timeOffset="167069.4057">30769 12028 393 0,'0'0'877'0,"0"0"-687"16,0 0-190-16,0 0 0 0,0 0-23 16,2-123 23-16,7 94 0 15,-2 8 19-15,-2 7 16 16,-1 10-18 0,-4 4-4-16,0 0-5 0,0 16 37 15,0 10-22-15,2 6 35 16,5 4 2-16,6 4-26 15,5-4-10-15,2-6-10 16,5-5-13-16,2-10 6 16,2-11-6-16,-1-4 8 15,1-6-9-15,-2-21-16 16,-3-14-3-16,-3-7-5 0,-6-2-66 16,-3 0-50-16,-6 7 27 15,-4 5 11-15,-2 17 61 16,0 9 41-16,0 12 113 15,0 0 38-15,-6 18-17 16,-2 12-86-16,4 5 26 16,2 4-11-16,2-3-25 15,0-2-17-15,6-8-15 16,10-6 4-16,7-9-9 16,-1-7 18-16,4-4-19 15,1 0-1-15,-2-13 1 16,-5-3-17-16,-2-2 7 15,-4 0-12-15,-6 1-5 0,-4 0 7 16,-4 3 5 0,0 0 15-16,0 6 9 0,-6 5 4 15,-10 3 5-15,-1 7 26 16,-4 17-34-16,6 10-10 16,3 1-16-16,6 6-89 15,6-1-126-15,0-10-18 16,4-12-356-16</inkml:trace>
  <inkml:trace contextRef="#ctx0" brushRef="#br0" timeOffset="167370.4404">31442 11883 1347 0,'0'0'296'0,"0"0"-219"0,0 0-30 16,0 0 12-1,29 114 30-15,-14-90 2 0,3-4-53 16,7-8-22-16,0-5-16 16,1-7-14-16,-2 0-30 15,1-13-16-15,-2-9 13 16,-6-2 47-16,-1-1 6 16,-5 4-5-16,-3 5 14 15,-2 6 16-15,-2 6 1 16,-2 4-10-16,0 0-22 15,5 4-12-15,1 10-8 16,4 4 18-16,8 0-83 16,-2-6-185-16,-2-6-86 0</inkml:trace>
  <inkml:trace contextRef="#ctx0" brushRef="#br0" timeOffset="167685.073">31876 11449 656 0,'0'0'510'16,"0"0"-225"-16,0 0-51 0,0 0-88 15,0 0-33 1,0 0 41-16,0 139 31 0,0-92-15 15,0 3-47-15,0 4-29 16,0 0-33-16,0 2-10 16,3 0-15-16,-1 3-21 15,0-6 0-15,2-3-15 16,-2-6 0-16,-2-8-22 16,0-7-63-16,0-6-146 15,-4-8-309-15,-9-9-399 0</inkml:trace>
  <inkml:trace contextRef="#ctx0" brushRef="#br0" timeOffset="167828.4162">31830 11929 819 0,'0'0'1172'16,"0"0"-912"-16,0 0-260 16,0 0-37-16,0 0-134 15,0 0 13-15,0 0-32 16,96 15-89-16,-75-6-484 0</inkml:trace>
  <inkml:trace contextRef="#ctx0" brushRef="#br0" timeOffset="168933.3742">32117 11853 743 0,'0'0'785'0,"0"0"-609"15,0 0-54-15,0 0 12 16,0 0-98-16,0 0-5 16,-129 90 58-16,107-50 33 15,6 2 1-15,7-2-31 16,5-4-61-16,4-5-28 15,0-9-3-15,13-10-37 16,7-9-82-16,5-3 25 16,-1 0 42-16,0-18-13 0,-1-5-30 15,-3-8-11 1,-1-5-109-16,-2-2 1 0,-1 0 26 16,-3 6 68-16,-5 8 120 15,-1 9 10-15,-2 12 130 16,-3 3 20-16,0 12-99 15,0 16-20-15,5 4-17 16,2 2-22-16,2-2 4 16,4-3-6-16,4-10 0 15,-4-5-17-15,1-10-8 16,-1-4-11-16,-1 0-65 16,-3-16-52-16,-3-5-114 15,2-6-56-15,-4-3 128 16,1 2 121-16,-3-4 18 15,0 0 26-15,-1-10 5 0,-3 2-48 16,3 9-61-16,-3 6 79 16,2 19 55-16,2 1 358 15,3 4-110-15,1 1-96 16,4 0-76-16,-1 0-18 16,0 1-2-16,3 13-28 15,-6 4-18-15,-1 5 3 16,-3-1 9-16,-4 0 20 15,0 0 20-15,0 0-1 16,0-1 18-16,0 6 39 16,-4-1 75-16,4 2-6 15,0-2-49-15,0 1-67 16,0-6-47-16,0-5-15 0,0-2 2 16,2-6-11-1,7-1-11-15,2-5-11 0,0-1 22 16,5-1 5-16,-1 0-5 15,1 0 0-15,-3 0-1 16,1-7-7-16,-1-14-31 16,-4-7-12-16,0-8-17 15,-4-4-18-15,-1 0 35 16,-4 6 51-16,0 8 13 16,0 12 6-16,0 6 41 15,0 8 16-15,-4 0-39 16,-10 1 33-16,1 14-29 15,0 1-27-15,1 2-2 16,6 4 4-16,6 0 7 16,0 2-12-16,0-3-11 0,8-4 0 15,8-2 0-15,-1-4-1 16,1-4-9-16,2-6-46 16,-2-1 21-16,4 0 21 15,0-4 8-15,4-4 6 16,1 1 17-16,0 0 17 15,-6 3 89-15,-1 2 39 16,-5 2-53-16,-3 0-15 16,-4 0-60-16,-3 0-20 15,-3 10-8-15,0 2 8 16,2 2-14-16,-2 4-28 16,0 0-38-16,2-4-118 0,0-2-150 15,0-10-378-15</inkml:trace>
  <inkml:trace contextRef="#ctx0" brushRef="#br0" timeOffset="169276.7759">32897 10568 1365 0,'0'0'276'0,"0"0"-210"0,0 0 24 16,156 100 93-16,-100 10-26 16,-3 53 22-16,-15 25 17 15,-20 6-62-15,-18-7-36 16,0-23-22-16,-25-3-29 15,-4-11-15-15,-2-12-6 16,-2-12-18-16,4-27-8 16,0-23-61-16,2-21-17 15,-4-12-18-15,-32 4-167 16,8-9-208-16,-1-8-345 0</inkml:trace>
  <inkml:trace contextRef="#ctx0" brushRef="#br0" timeOffset="204853.0987">10727 6633 561 0,'0'0'150'15,"0"0"11"-15,0 0-27 16,0 0-69-16,0 0 23 16,0 0 18-16,-50-98-20 15,42 81 8-15,4 2 5 16,0 2-5-16,-1 6-3 15,3 3-18-15,2 2-16 16,0 2-2-16,-2 0 19 16,2 0 22-16,0 0-37 15,-2 0-12-15,2 12-10 16,-2 17-6-16,0 18 39 16,-3 17 10-16,0 28 2 15,-6 28-7-15,-5 23-20 0,-1 4-19 16,-1-13 13-16,7-28-13 15,2-30 4-15,7-17-11 16,0-6-10-16,2 10-5 16,0 1-8-16,0 8 0 15,0-8-5-15,0-4 0 16,2-3 5-16,2-11-6 16,1-7-1-16,1-14-17 15,1-9-61-15,-3-6-26 16,1-4-45-16,-3-6-55 15,0 0-54-15,1-10-50 16,-3-14-53-16,2-4 10 0</inkml:trace>
  <inkml:trace contextRef="#ctx0" brushRef="#br0" timeOffset="206970.7592">10596 6490 725 0,'0'0'348'0,"0"0"-109"15,0 0-77-15,0 0-87 16,0 0-54-16,0 0-21 16,0 0-8-16,-6 0 8 15,10 0 1-15,14 0 55 0,6 0 13 16,7 0-18-1,8 0-1-15,5 0-15 0,3 0 7 16,2-1 14-16,2-5-14 16,3-2-6-16,-1 1-2 15,0 0-9-15,3 0 2 16,0 6-8-16,-1-2-3 16,1 3-6-16,-2 0-9 15,-1 3 11-15,-2 7-4 16,3-1-1-16,-1 0 2 15,3-5-8-15,-1-4 14 16,-1 0 2-16,-5 0-16 0,-4-2 20 16,-5-9-3-16,-4 6 16 15,-5 1-17-15,0 2-2 16,3 2-4-16,-1 0 8 16,4 2-10-16,3 10-9 15,5-2 11-15,0 0-3 16,2-2 1-16,1-2-9 15,2-4 9-15,-1-2 2 16,0 0-10-16,0 0 15 16,-5-8-8-16,-1 0-8 15,-5 3 5-15,-1 3-5 16,1 2-1-16,3 0 1 16,1 0 8-16,7 0-1 15,2 0-7-15,2 0 0 16,1 0 6-16,-3 0-6 0,-4 0 2 15,-3 0 0-15,-1-3-2 16,-1 3 2-16,3 0-2 16,1 0-1-16,4 0 1 15,0 0 0-15,4 0 0 16,2-2 11-16,-2-6-10 16,-1-2 3-16,-2-1-4 15,-1 6-1-15,-2 1 1 16,-1 4-8-16,2 0 8 15,2 0 0-15,3 0-1 16,-1 0 1-16,5 2 0 16,2 0 0-16,2-1 0 15,-1 2 0-15,1-3 0 0,-4 1 0 16,0 2 0-16,-2-3 1 16,0 0 0-16,-3 0-1 15,0 0 2-15,1 0-2 16,0 0 0-16,-4 0 0 15,6 0 1-15,0 4-1 16,0 0 0-16,2-2 0 16,-1-2 5-16,1 0-5 15,0 0 0-15,0 0 1 16,2 1-1-16,1 2 0 16,3-2-1-16,1 4 0 15,7-3 1-15,1 0-1 16,2-2 1-16,8 0 0 15,-3 0 1-15,2 0-2 0,-1 0 1 16,-6-2 0-16,1 0 0 16,-2 0 0-16,2-1 0 15,-1-1 1-15,4 1-1 16,0-3 6-16,2 0-6 16,2-4-1-16,-4 2 1 15,4 0-1-15,-3 3 1 16,2 4-1-16,3 1-4 15,0 0 4-15,1 0 1 16,3 0 0-16,1 0-1 16,-1 0-3-16,-4 0 4 0,-2-3 0 15,-6-5 1-15,-8 2-2 16,-7-2 1-16,-4 1-1 16,-2 1 1-16,-4-3-1 15,-2 2 1-15,2-1 0 16,-3-5 1-16,0 3-1 15,-2 1 0-15,-5-2 0 16,-4 5-1-16,-7 2-9 16,-4 0 10-16,-5 4 0 15,-1-2 0-15,-6 2 1 16,1 0-1-16,-3 0 0 16,3 0 0-16,-3 0-4 15,0 0 4-15,-1 0 0 16,-2 0 0-16,-3 0-1 15,-2 0 1-15,-3 0-5 0,0 0 5 16,-2 0 0-16,0 0 6 16,0 0-5-16,0 0 1 15,0 0 32-15,0 0 3 16,3 9-13-16,3 2-12 16,5 10 28-16,1 6 0 15,1 9-18-15,3 9-14 16,-3 5 7-16,-1 4-15 15,-2 6 8-15,-3 2 5 16,-3 2-3-16,0 3 20 16,0-1-6-16,2-2 3 15,-2 1-8-15,3-2-10 16,-1 4-8-16,-2 1 9 0,1 4-9 16,0 4 9-1,-3 4-9-15,2 0 10 0,1 3 1 16,-1-3-11-16,0 2 6 15,3-2-1-15,0-2-4 16,0 1-2-16,1-3 1 16,4-6-1-16,-1-6 0 15,0-6 0-15,1-9-2 16,-2-8 1-16,-1-6-17 16,1-9 3-16,-6-8-13 15,0-8-51-15,-2-6-81 16,-2-2-116-16,0 0-31 15,0 4-20-15,-6 0 3 16,-10 2-337-16</inkml:trace>
  <inkml:trace contextRef="#ctx0" brushRef="#br0" timeOffset="208366.7079">10409 8667 67 0,'0'0'670'0,"0"0"-492"0,0 0-60 16,0 0-34-16,0 0-6 16,0 0 2-16,0 0-34 15,-56 9-31-15,56-9 14 16,0 0-6-16,0 0 0 15,16 0 15-15,11 0 39 16,15 0-25-16,14-4 17 16,11 1-37-16,10-3-16 15,8 0-5-15,4 2-5 16,0 1 10-16,5 3-6 16,0 0-1-16,1 0 25 15,1 3-21-15,7 8-4 0,1 1 11 16,6-1-18-1,15-2 11-15,17-1-12 0,16-8 0 16,5 0 0-16,-11 0 1 16,-33-4 5-16,-30-1-6 15,-14 0-1-15,-7 4 2 16,28 1-2-16,31 0 1 16,33 1 0-16,6 13 0 15,-10 1 6-15,-7-8 0 16,-14-2-7-16,8-5-2 15,7 0 2-15,1 0 0 16,-2 2 3-16,0 4-3 0,-4 0 1 16,1 2 7-1,2-4-2-15,4-4 14 16,4 0 17-16,3 0-1 16,3 0-18-16,5 0-17 0,2 0 8 15,0-4-9-15,-5-4 0 16,-4-2 0-16,-2 0 0 15,2-2 0-15,3-5 8 16,0 3 4-16,-1-1 3 16,-4 5-7-16,-2 2-7 15,-4 4 12-15,-11 1 0 16,-10 1 31-16,-6 0-10 16,-28-1-12-16,-14-1-9 0,-16-3-12 15,-9 2-1 1,6-6-19-16,5 3-68 0,-2-2-36 15,-13 4-26-15,-17 4-102 16,-16 2 7-16,-13 5-16 16,-8 8-155-16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3-26T21:28:16.15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3031 1560 499 0,'0'0'238'0,"0"0"-105"16,0 0-84-16,0 0-1 0,0 0 40 16,0 0 9-16,0-45 8 15,0 36 8-15,0-1-7 16,-2-1 14-16,0 4-11 15,0 3 0-15,2 0 0 16,0 4-12-16,0 0-11 16,0 0-15-16,0 0-37 15,0 8-34-15,0 11-36 16,4 12 36-16,10 9 95 16,-3 8-32-16,1 8-15 15,-6 0-10-15,-1 3-12 16,-3-8 2-16,2 0-12 0,-2-9-4 15,0-6-4 1,0-8-8-16,3-6-1 0,-2-8-9 16,-1-8-68-16,0-6-150 15,-2-2-152-15,0-12-314 0</inkml:trace>
  <inkml:trace contextRef="#ctx0" brushRef="#br0" timeOffset="367.1099">2925 1124 658 0,'0'0'112'0,"0"0"-14"15,0 0-43-15,143-146-32 16,-90 102 3-16,-2 10 61 16,1 10 6-16,-8 12 21 15,-4 10-37-15,-6 2 39 16,-8 8-17-16,-10 14 7 16,-7 8 25-16,-9 6 55 15,0 11-15-15,-18 5-46 16,-13 4-9-16,-7 4-64 15,-4 0-38-15,-2-2-3 16,1-7-11-16,7-4-49 0,7-10-36 16,4 4-80-1,8-9-187-15,5-3-369 0</inkml:trace>
  <inkml:trace contextRef="#ctx0" brushRef="#br0" timeOffset="723.8065">3446 1666 1098 0,'0'0'635'15,"0"0"-525"-15,0 0-74 16,0 0-20-16,0 0-8 16,0 0 28-16,11 112 48 15,-9-89 13-15,0-4-4 16,-2 3-30-16,0 3-39 16,0-3-1-16,0 2-14 15,0-5-8-15,0 0-1 16,0-3-2-16,0-3-35 15,0-6-66-15,0-2-58 0,-2-5-122 16,-2 0-313 0,0-5-401-16</inkml:trace>
  <inkml:trace contextRef="#ctx0" brushRef="#br0" timeOffset="1162.6793">3422 1634 669 0,'0'0'507'0,"0"0"-364"16,0 0-49-16,0 0-8 15,0 0-18-15,0 0-27 16,0 0-16-16,102-96-12 16,-66 84-3-16,0 4-10 15,-7 2 0-15,-8 4-16 0,-4 2 2 16,-11 0 14-16,-4 8 29 15,-2 8 76-15,0 8 40 16,-11 4-18-16,-9 2-48 16,-3 2-43-16,2-4-11 15,0-4-17-15,6-6-8 16,4-6 0-16,6-8-36 16,5-2-43-16,0-2-46 15,0 2-14-15,0 0 63 16,2 4 66-16,5 5 10 15,0 2 41-15,0 8 38 16,1 1 18-16,-1 7 9 0,0 4-35 16,0-1-42-16,-1 0-5 15,1-6-23-15,1-2-1 16,4-8-18-16,1-4-83 16,10-12-129-16,-3 0-331 15,-5-8-446-15</inkml:trace>
  <inkml:trace contextRef="#ctx0" brushRef="#br0" timeOffset="1501.4284">3850 1722 365 0,'0'0'846'16,"0"0"-642"-16,0 0-49 15,0 0-75-15,0 0-11 16,0 0 13-16,-27 116 11 0,27-90-38 15,16 1-25-15,3-4-10 16,4 0-20-16,-3-7 0 16,2-6-1-16,-2-6-30 15,-2-4-1-15,0 0 6 16,0-2 19-16,-5-15 7 16,1-6 0-16,-6-6-24 15,-3-7 7-15,-3-4 17 16,-2-2 21-16,0 2-4 15,-21 4 20-15,0 6-17 16,-8 8-9-16,-2 8 3 16,-1 6-14-16,1 8-41 15,-2 4-22-15,8 21-108 0,5 2-333 16</inkml:trace>
  <inkml:trace contextRef="#ctx0" brushRef="#br0" timeOffset="2544.9087">4340 1578 697 0,'0'0'351'16,"0"0"-77"-16,0 0-68 16,0 0-61-16,0 0-57 15,0 0-3-15,0 0 4 16,-96 64 10-16,78-44-9 16,1 4 9-16,3 6-33 15,3 6-33-15,2 3-14 16,6 3-5-16,3 0-13 15,0-7-1-15,10-3 0 0,11-5-1 16,4-11-11-16,2-6-21 16,2-10 5-16,0 0 6 15,0-4 4-15,0-20 8 16,0-4-14-16,-4-8-14 16,-2-4 4-16,-2-3-24 15,-5-1 14-15,-3 4 21 16,-7 6 6-16,-1 8 17 15,-3 10 8-15,-2 10 43 16,0 6 30-16,0 0 4 16,0 0-27-16,0 6-21 15,0 4 39-15,0 4-36 16,-2 4-33-16,0 5-5 0,-1 3 3 16,3-2-5-1,0-1-7-15,0-2 7 0,0-6-15 16,12-3 7-16,-1-5-6 15,0-3-6-15,3-4-33 16,-1 0 14-16,5 0 26 16,-1-12 0-16,1-8-34 15,3-4-11-15,-2-4 11 16,-1-3 47-16,-5 3 0 16,-1 2 1-16,-3 8 7 15,-7 6 2-15,0 8 24 16,-2 4 67-16,0 0-17 0,0 8-50 15,0 8 34-15,0 4-35 16,0 7-15-16,4-1 3 16,1 1-11-16,2-3 2 15,0-1-12-15,1-6-4 16,1-2 3-16,3-5-88 16,-2-4-102-16,9-6-102 15,-4 0-234-15,-4-13-179 0</inkml:trace>
  <inkml:trace contextRef="#ctx0" brushRef="#br0" timeOffset="2769.607">4917 1608 971 0,'0'0'589'0,"0"0"-366"15,0 0-76-15,0 0-65 16,0 0-9-16,0 0 12 15,13 122-29-15,-9-88-19 16,3-2-13-16,0-3-23 16,0-5 2-16,-1-4-3 15,-1-4-35-15,-1-9-61 16,1-7-105-16,-3 0-291 16,-2-3-194-16</inkml:trace>
  <inkml:trace contextRef="#ctx0" brushRef="#br0" timeOffset="3294.6322">4948 1610 1031 0,'0'0'377'16,"0"0"-146"-1,0 0-164-15,0 0-67 0,0 0-26 16,0 0 25-16,0 0-1 16,90 6 2-16,-69 0 31 15,-5 2-31-15,-5-2-34 16,-7 2 28-16,-2 2 6 15,-2 2 71-15,0 4 23 16,0 4-6-16,0 4-22 16,-2 5 4-16,0 0-8 15,2 3-28-15,0 1-23 16,0-1-5-16,14-3-5 16,1 0-1-16,3-5 0 15,0-6-6-15,2-7 5 0,0-5-15 16,0-6 15-16,0 0-25 15,1-23 15-15,-2-11 5 16,-1-11-2-16,0-6-7 16,-2-6-16-16,-1 3-43 15,-3 4 25-15,-2 10 20 16,-1 12-3-16,-4 12 32 16,-3 8 11-16,1 8 30 15,-3 0 10-15,0 0-23 16,0 5-21-16,0 12 59 15,4 3-25-15,0 6-2 0,3 6 0 16,-1 2-2 0,2 4 20-16,0 0-3 0,1 1-40 15,-1-3-4-15,2-3-9 16,-1-2-1-16,-3-7-19 16,-2-2-77-16,-4-4-124 15,0-6-259-15,0-6-305 0</inkml:trace>
  <inkml:trace contextRef="#ctx0" brushRef="#br0" timeOffset="3468.9881">5280 1881 1407 0,'0'0'518'15,"0"0"-407"-15,0 0-111 0,0 0 27 16,0 0-17-16,0 0 19 15,0 0-29-15,149 28-4 16,-100-16-126-16,-7-3-416 16</inkml:trace>
  <inkml:trace contextRef="#ctx0" brushRef="#br0" timeOffset="6118.1948">17260 34 1086 0,'0'0'366'0,"0"0"-155"16,0 0-39-16,0 0-35 15,0 0-25-15,0 0-3 16,0 0 1-16,0 10-66 16,5 10-10-16,0 8 58 15,-3 10-20-15,0 6-31 0,-2 6 1 16,0 4-8-16,0 7-5 16,0 1 5-16,0 2-16 15,0-2 4-15,0 1-4 16,0-4-8-16,-2 4 10 15,-3-1-5-15,-2 2 4 16,-2 0 4-16,-4 2-13 16,-1 3 18-16,1-1-17 15,0 0 7-15,2 1 4 16,2 2 7-16,5 3 5 16,2 2-4-16,2 5-17 15,0 5 4-15,0 2-5 16,0 3-11-16,2 3 11 0,4-2-10 15,1 4 4 1,-3 12 0-16,0-7-6 0,-1-1 15 16,-3 1-15-16,0-14 1 15,0 12 8-15,0 12-8 16,0 12 14-16,0 18-4 16,7-13-10-16,2-24 11 15,6-2-12-15,5 3 6 16,1 15 3-16,-2 19-8 15,-3-9 8-15,-12-8-3 16,-2 5-6-16,-2-2 1 16,0 0 7-16,0 3-7 15,0 3 11-15,-4 1-5 16,-2 1 10-16,1-3-5 16,0 0-11-16,3-1 18 15,0-1-17-15,2 1 14 16,0-2 8-16,0 7-15 0,0-2 7 15,0 0 10-15,0 2-17 16,0 2 3-16,0 0-11 16,4 5 0-16,4 1 9 15,-4 3-10-15,-2 3 0 16,-2 4 0-16,0 5 0 16,0 1 18-16,-4 3-18 15,-8-1 6-15,3 3 3 16,1-5-8-16,-4 0 8 15,3 3-9-15,-2-2 0 0,0-1 4 16,-4 3-3-16,-4 3 0 16,2 0 4-16,-3 1-5 15,2-2 1-15,2-6 1 16,6 0 4-16,0-3-6 16,8 1-6-16,2-1 6 15,0 4-1-15,0-1-8 16,7 1 9-16,4-1 0 15,-2-3 0-15,-1-4 0 16,0-3 0-16,-4-9-1 16,0 0 1-16,-4-3-11 15,0-3 11-15,0 3 1 16,0-3 0-16,0 0-1 0,0 1 0 16,0 3 1-16,-4 0 5 15,2 3-6-15,0-1 0 16,0-1 0-16,2-5-5 15,0-2 4-15,0-6 1 16,0-4 0-16,0 1-1 16,6-5-7-16,-2-4 8 15,-1 4-1-15,-1-13-6 16,-2-10 6-16,0-13 1 16,0 6-9-16,0 20-6 15,0 15-25-15,0 13-5 16,-7-10-16-16,3-12-41 15,2-13 10-15,2-25 4 16,0-16-40-16,0-8 22 16,0-8-43-16,0-8-148 0,6-7-432 15,-4-26-587-15</inkml:trace>
  <inkml:trace contextRef="#ctx0" brushRef="#br0" timeOffset="7303.6562">19194 1330 734 0,'0'0'252'16,"0"0"-77"-16,0 0 66 16,0 0-23-16,0 0 4 15,0 0-20-15,-58-3-30 0,43 15-61 16,-3 7-19-16,0 4-5 15,0 5-32-15,7 8-32 16,2 4-5-16,9 5-12 16,0-5-5-16,12-2 10 15,14-8-11-15,8-10 0 16,6-10-20-16,2-10-10 16,3 0-9-16,-1-20-1 15,-6-14 6-15,-4-8 16 16,-7-4-9-16,-10-4 1 15,-9 0-7-15,-8 4 30 16,0 1 3-16,-19 9 12 16,-12 6-5-16,-7 6 17 15,-5 9-15-15,1 6-6 16,2 9 9-16,2 0-12 0,9 3-18 16,4 15-66-16,12 7-111 15,13 9-141-15,0-5-217 16,2-8-124-16</inkml:trace>
  <inkml:trace contextRef="#ctx0" brushRef="#br0" timeOffset="7736.8469">19491 1219 785 0,'0'0'368'0,"0"0"-66"15,0 0-55-15,0 0-129 16,0 0-20-16,0 0 13 15,0 0 0-15,-5 114-8 0,1-71-26 16,-1-2 5-16,1 0-17 16,1-2-30-16,1-6-8 15,2-7-15-15,0-8-10 16,0-6 2-16,0-6-4 16,0-6-9-16,0 0-4 15,0 0-45-15,2-8-13 16,5-11 28-16,0-7 43 15,2-7 0-15,-5-6-11 16,1-1-2-16,-5 0-6 16,2 4 5-16,-2 6 14 15,0 8-1-15,0 8 1 0,2 3 10 16,0 4 1-16,8 2 2 16,0-2 8-16,7 1-21 15,2-2 0-15,8 2-12 16,4-2 12-16,4 2-1 15,4-3-45-15,-3 2-72 16,-3-1-45-16,-6 3-58 16,-12 5-78-16,-6 0-70 15,-9 0-512-15</inkml:trace>
  <inkml:trace contextRef="#ctx0" brushRef="#br0" timeOffset="8058.0107">19489 1333 901 0,'0'0'284'0,"0"0"-104"15,0 0-27-15,0 0-60 16,0 0-44-16,0 0-11 16,0 0 42-16,46 16-17 15,-15-16-42-15,6 0-4 16,0-4-15-16,1-6-2 15,-5 5-54-15,-2-1-78 16,-6 5-29-16,-6 1 20 16,-2 0 3-16,-7 0-2 15,-2 0-18-15,-6 0-15 16,-2 0 116-16,0-2 21 16,0 0 36-16,0 0 38 0,0 0-38 15,0 2-20 1,0 0-61-16,-2 0-325 0</inkml:trace>
  <inkml:trace contextRef="#ctx0" brushRef="#br0" timeOffset="8363.1149">19940 1265 1106 0,'0'0'491'0,"0"0"-360"0,0 0-2 16,0 0-46-16,0 0-21 15,0 0-1-15,-57 115-8 16,57-83-25-16,0 0-9 16,0 0-5-16,11-2 2 15,9-2 2-15,2-4-18 16,3-4-6-16,1-8-6 15,1-6-29-15,2-6-51 16,-2 0-41-16,-3-10-34 16,1-22-109-16,-7 2-113 15,-9 0-499-15</inkml:trace>
  <inkml:trace contextRef="#ctx0" brushRef="#br0" timeOffset="8534.8115">19996 1209 443 0,'0'0'754'0,"0"0"-561"16,0 0-170-16,0 0-23 15,0 0 0-15,0 0 5 16,0 0 3-16,123 3-8 16,-86-3-54-16,-8 0-111 15,-8 0-195-15</inkml:trace>
  <inkml:trace contextRef="#ctx0" brushRef="#br0" timeOffset="8738.5341">19950 1262 745 0,'0'0'515'16,"0"0"-288"-16,0 0-18 15,0 0-64-15,0 0-65 16,0 0-37-16,0 0 18 15,37 29-32-15,-12-15-29 16,0 2-3-16,4 0-105 16,6 9-110-16,-3-7-100 15,-9-3-342-15</inkml:trace>
  <inkml:trace contextRef="#ctx0" brushRef="#br0" timeOffset="9022.3049">20277 1409 192 0,'0'0'971'16,"0"0"-639"-16,0 0-159 16,0 0-68-16,0 0-19 15,0 0 12-15,45-117-36 16,-30 102-23-16,-1 7-39 16,-3 4 0-16,-3 4-16 15,0 0 16-15,-4 6 30 16,-2 10 76-16,-2 6 13 15,0 4-36-15,0 4 6 16,0 2-29-16,-8 2-5 0,0-3-11 16,4-4-24-1,2-4-14-15,2-7-6 0,0-8-48 16,16-8-181-16,5-21-339 16,4-5-256-16</inkml:trace>
  <inkml:trace contextRef="#ctx0" brushRef="#br0" timeOffset="9233.7401">20694 1239 1252 0,'0'0'524'16,"0"0"-401"-16,0 0-27 16,0 0-23-16,-21 102 11 0,21-72-11 15,0 4-22 1,0-1-31-16,0-1-8 0,0-5-12 15,5-4-6-15,-2-9-57 16,-1-2-102-16,-2-12-45 16,0 0-98-16,0 0-249 0</inkml:trace>
  <inkml:trace contextRef="#ctx0" brushRef="#br0" timeOffset="9399.2956">20578 1251 992 0,'0'0'697'0,"0"0"-461"16,0 0-112-16,0 0-93 15,0 0-25-15,0 0 44 0,0 0-31 16,178 0-19-16,-120 0-181 16,-11 0-443-16</inkml:trace>
  <inkml:trace contextRef="#ctx0" brushRef="#br0" timeOffset="9878.806">20709 1597 924 0,'0'0'390'16,"0"0"-182"-16,0 0-95 16,0 0-105-16,0 0 107 15,65-105-8-15,-33 60-47 16,1 3-41-16,-2 0-19 15,-2 6-22-15,-5 6-8 16,-4 7 29-16,-1 8-14 16,-7 5 2-16,-5 8 13 0,-3 2 13 15,-2 0 3 1,-2 0 1-16,0 0 2 0,4 12 42 16,0 2 27-16,0 4-35 15,3 4-24-15,3 4-15 16,2 2-1-16,1 0-3 15,1 0-9-15,1 1 13 16,-1-1-14-16,-3-5 0 16,-2 0-37-16,-9-5-69 15,0-4-54-15,-16-4-174 16,-6-6-511-16</inkml:trace>
  <inkml:trace contextRef="#ctx0" brushRef="#br0" timeOffset="10037.3647">20872 1453 1328 0,'0'0'610'0,"0"0"-462"0,0 0-124 15,0 0-24-15,0 0 0 16,0 0 11-16,0 0-11 16,163 57-55-16,-105-39-159 15,-12-4-1033-15</inkml:trace>
  <inkml:trace contextRef="#ctx0" brushRef="#br0" timeOffset="14294.7281">9215 2458 856 0,'0'0'305'16,"0"0"-133"-16,0 0-70 15,0 0-3-15,0 0-9 16,0 0 10-16,0-10 32 16,0 10 16-16,0 0-18 0,0 0-43 15,0 0-29-15,0 2-6 16,0 2-14-16,0 0-14 16,0 0-5-16,0 2 11 15,0 2 6-15,0 6-15 16,0 6-10-16,0 4 12 15,0 5 8-15,2 1 9 16,-2 5 5-16,2 4-9 16,2 3-7-16,-1 4-6 15,4 2-7-15,-3-2 8 16,3 3-5-16,-1-6-5 16,2 1 2-16,-2 1-4 15,-2-1 6-15,-2 2 5 0,-2 2-3 16,0 0 7-1,0 2-10-15,0-2-4 0,3-1 4 16,-1-5-16-16,0 0 8 16,2-3-7-16,-2-2-1 15,2 1 14-15,-2 2-14 16,0 2 5-16,-2 5 1 16,2-1-6-16,-2 0 10 15,0-2-2-15,0 0-3 16,0-2 11-16,0 0-10 15,0-2-6-15,2 2 3 16,-2-2-3-16,2 0 4 0,-2-1-4 16,0-3 0-16,0 0 6 15,0 2-6-15,0-2 9 16,0 4 8-16,0 2-16 16,0 2 13-16,0 5-2 15,0 1-11-15,0 0 8 16,0 0-9-16,0-2-1 15,0 0 5-15,0 0-4 16,0-4-1-16,0 0 1 16,0-3 1-16,0-2 8 15,0 2-9-15,-2-4-1 16,-2 4 5-16,2-1-4 16,0 2-1-16,-2 2 1 15,2 2-1-15,0 1 0 0,2-1-1 16,0 2 1-16,0 0-1 15,0 0 1-15,0 3-1 16,0 2 1-16,0 2 0 16,0-1 0-16,0 1-6 15,0-2-11-15,0-7-7 16,-2-6-12-16,0-8-32 16,2-8-16-16,0-10-43 15,6-6-217-15,6-5-624 0</inkml:trace>
  <inkml:trace contextRef="#ctx0" brushRef="#br0" timeOffset="16477.8261">9382 5889 33 0,'0'0'661'16,"0"0"-392"-16,0 0-78 16,0 0-70-16,0 0-41 15,0 0-2-15,0 0 30 16,0 0 1-16,0 0-42 16,0 0-13-16,0 0-9 0,0 0-11 15,0 0 1-15,0 0-3 16,0 0-17-16,7 0 10 15,8 0-7-15,7 4 74 16,5 3-11-16,2 2-43 16,0 2-14-16,2-4-10 15,-2 1-3-15,-2 0-10 16,-3-2 5-16,-1-2 0 16,-5-4-3-16,-5 2-3 15,-1-2 0-15,-6 0 9 16,3 0-3-16,-1 0 6 15,8 0 15-15,5 0 2 0,5 0-11 16,5 0-3-16,5 0-8 16,2 0 1-16,0 0-2 15,-1 0 3-15,1 0 10 16,-2 0 3-16,0 2 0 16,-3 0-10-16,5 0-11 15,0 0 0-15,2 1 11 16,4-3 4-16,4 0-4 15,0 0 18-15,2 0-8 16,0 0-14-16,0 0-7 16,-1 0 6-16,-3 0-6 15,-1 0 6-15,0 0 5 16,-4-5 0-16,0 1 1 16,-3 2 3-16,-3 0 4 0,1 2-10 15,-1 0-1 1,2 0 10-16,-2 0-7 0,3 0-1 15,2 0 4-15,1 0-8 16,-2 0 14-16,3 0-13 16,1 0-8-16,-1 0 1 15,0 0 1-15,-1 0 0 16,-1 0 4-16,0 4-6 16,-3-2 0-16,4 0 6 15,-1-2-5-15,0 0 8 16,-2 0-9-16,2 0 39 15,-2 0-16-15,2 0-22 16,-2 0 28-16,0 0-20 0,-3 0-9 16,-1 0 10-16,-3 0-10 15,-4-2 0-15,0-2 1 16,-7 1-1-16,2-2 2 16,-2 1-1-16,0 0 0 15,4 3 11-15,5-2-12 16,2 2 10-16,6-2-9 15,0 1-1-15,3 0 0 16,2-2 6-16,1 2-6 16,-1 1 0-16,5-2 0 15,-2 3 0-15,2 0 7 16,-3-1-6-16,1 1-1 0,-5-3 1 16,0 1-1-16,-1 2 0 15,0 0 0-15,-3 0 0 16,-1 0 0-16,1 0 0 15,-3 0 0-15,0 5 0 16,1-1 0-16,2-4 0 16,0 0 1-16,-1 0 0 15,3 0 6-15,-3 0-6 16,3 0-1-16,0 0 0 16,-2 0-1-16,-3 0 0 15,-4 0 1-15,-4 0 0 16,-3 0 4-16,-2 0-3 15,-2 0-2-15,2 0 1 16,2 0 0-16,3 0-8 16,4 1 7-16,4 1 1 0,3 0 2 15,4 0-2-15,0-2-1 16,0 0 0-16,-2 0-22 16,-1 0 22-16,2-2-8 15,-3-2 9-15,-5 0-1 16,-6 0 0-16,-8-4-9 15,-9-2-36-15,-8-6 22 16,0-4 22-16,0-4 1 16,-17-2 1-16,-5-2-12 15,-1 2 5-15,4 3 5 16,0 6 2-16,6 1 0 16,2 6 0-16,4 2 0 15,3 4 0-15,4 4 8 16,0 0-8-16,0 0-1 15,0 0-31-15,0 0-30 0,11 0-10 16,7 8 38-16,4 0 34 16,2 3 18-16,-3 6-2 15,-3 3 5-15,-7 6 12 16,-7 2 13-16,-4 4 18 16,0 2-19-16,0-2-5 15,-15-2-19-15,-8-1-10 16,-4-2-11-16,-2-1-43 15,-2-3-20-15,2-4-23 16,2 0-77-16,0-1-190 16,8-5-382-16,3-2-271 0</inkml:trace>
  <inkml:trace contextRef="#ctx0" brushRef="#br0" timeOffset="17138.0229">13733 6256 1487 0,'0'0'581'0,"0"0"-444"16,0 0 2-16,0 0-23 16,0 0-20-16,-85 103 13 0,68-71-9 15,-1 4-6-15,3 2-40 16,3 3-23-16,6-2-20 15,3-5-11-15,3-2 0 16,0-8-17-16,16-9-7 16,6-2-8-16,5-9-7 15,4-4-6-15,0 0 3 16,1-11-6-16,-3-12-23 16,-3-7 14-16,-1-8 13 15,-5-9 18-15,-4-3 12 16,-8-3-3-16,-1 3 17 15,-7 1 7-15,0 9-6 16,-2 6 43-16,-16 6 13 16,-4 8 11-16,-7 2-11 15,-2 6-14-15,-3 3-1 0,1 8-8 16,0 1 11-16,1 0 1 16,6 14-26-16,5 4-13 15,6 2-7-15,3-2-6 16,6 0 5-16,4-2-19 15,2-2 14-15,0 2-28 16,10 0-10-16,15 2 26 16,4 2 5-16,7 1 6 15,-1 1 7-15,2 2 0 16,-2 6 17-16,-2 3 13 16,-1 4 0-16,-6 3 10 15,-2 0-13-15,1 0-14 16,-5-1 10-16,3 0-16 15,-6-3 8-15,-1-4-15 16,-3-7 1-16,-4-5-2 0,-2-8-14 16,-5-6-16-16,1-4-41 15,-3-2-55-15,0-4-142 16,-14-14-293-16,-4-3-720 0</inkml:trace>
  <inkml:trace contextRef="#ctx0" brushRef="#br0" timeOffset="18319.78">9075 2346 725 0,'0'0'357'0,"0"0"-192"16,0 0-97-16,0 0 6 16,0 0 65-16,0 0 5 15,0 0-18-15,60-20 17 16,-43 4-30-16,4-5-63 16,1-1 15-16,0-1-52 15,0-1 30-15,1-1-12 16,-4 6-16-16,-1 2-6 15,-5 7 1-15,-3 6-10 16,-6 4 0-16,-1 0 7 0,-1 0 13 16,0 10 21-16,2 6 12 15,0 4 14-15,4-2-30 16,-2 1-26-16,1-1-5 16,-1-2-5-16,1 0-1 15,-2 0-18-15,-1-3-114 16,-4 12-137-16,0-7-248 15,-11 0-246-15</inkml:trace>
  <inkml:trace contextRef="#ctx0" brushRef="#br0" timeOffset="19165.8787">8655 2933 869 0,'0'0'494'16,"0"0"-276"-16,0 0-78 16,0 0-66-16,0 0 7 15,0 0 4-15,0 0-34 16,11-132-29-16,-1 98-12 16,1 2-1-16,-3 4-8 15,2 6 8-15,-6 6-3 16,-2 7 7-16,1 4 26 15,-3 3 11-15,0 0 10 16,0 2-15-16,0-2-23 16,0-2-12-16,0 0-9 0,0 0-1 15,0 2 0 1,2 2 0-16,-2 0 18 0,0 0 31 16,0 0 8-16,0 0-33 15,0 8-24-15,0 6-19 16,0 4 19-16,0 6 28 15,0 5 16-15,0 3-8 16,0 3-3-16,2-5-8 16,-2-4-11-16,2-4-4 15,0-6-10-15,0-4-1 16,0-4-30-16,1-4-102 16,-3-4-130-16,0-1-75 0,0-17-138 15,-9-3-410-15</inkml:trace>
  <inkml:trace contextRef="#ctx0" brushRef="#br0" timeOffset="19436.266">8701 2504 669 0,'0'0'189'16,"0"0"-23"-16,0 0-38 15,0 0-14-15,0 0-17 16,129-74-20-16,-98 74 51 15,-4 2-6-15,-6 10-25 16,-7 2-1-16,-10 0 10 16,-4 0 29-16,0 4 65 15,-4 4-72-15,-18 7-42 0,-10 0-50 16,-5 4-23-16,-6-4-13 16,-1 0-10-16,4-5-47 15,3-4-96-15,6-4-105 16,10-6-31-16,9-4-334 0</inkml:trace>
  <inkml:trace contextRef="#ctx0" brushRef="#br0" timeOffset="21132.7206">9923 3294 727 0,'0'0'354'0,"0"0"-147"0,0 0-87 16,0 0-23-16,0 0 21 15,0 0 0-15,0 0 21 16,0-1-4-16,2 1-28 16,-2 0-14-16,0 0-34 15,2 0-26-15,4 0-14 16,0 0-19-16,7 3 0 16,8 6 35-16,1 0-12 15,4 4 27-15,3 1-20 16,2 4 3-16,0 1 1 15,3 3-12-15,2 3 8 0,0-1-12 16,-1-2-9 0,3 0 16-16,-1 1-16 0,2-4 6 15,1 1 3-15,0 0 10 16,-3 0-9-16,4 2-8 16,-3 0-10-16,2 2 14 15,-2-2-15-15,2 2 9 16,-2-3 3-16,-3-2-12 15,1 1 8-15,0-1 4 16,0 0-6-16,1 4-5 16,1 1 12-16,0 4-7 15,2 0 11-15,-2 2-2 0,0-2-2 16,-3-2 1 0,4-2-13-16,-2-4 20 0,-1 1-9 15,-1-3 1-15,1-3 2 16,-1 4 0-16,-1-1-3 15,2-1 5-15,-2 1-11 16,-1 0 1-16,0 0 4 16,1 1-11-16,1-1 7 15,-2-2-5-15,3 0 5 16,-3-1 7-16,2-3-3 16,0 1 7-16,-2 1-4 15,1 0 8-15,-1 4-5 16,0 0-10-16,1 2-5 15,-3 0 4-15,2 1 0 16,-4-2 3-16,2-3 0 0,1 0 1 16,-1-3 1-1,0-1-4-15,0-3 1 0,-4 2-7 16,0 1 8-16,0 2-7 16,2-1 8-16,2 5-1 15,0 1-1-15,-2-1-1 16,2-2-1-16,-2-2-5 15,-2-2-1-15,-5-4 6 16,0 0-5-16,-3-2 0 16,-4 0 9-16,1 0 2 15,-1 2-1-15,3 0 2 16,-3 0-2-16,4 0 5 16,0 0-1-16,-1 0-14 15,3 0 11-15,0 0-11 16,4 2 9-16,0 2 3 0,-1 0-4 15,-2 0-1-15,3 1-7 16,-1-2 8-16,-1 2-3 16,-2 0-6-16,2-2 0 15,-1 0 5-15,-1-2-5 16,-2 0 6-16,2-2-6 16,-6-1-5-16,1-2 4 15,-5 0 2-15,-2 0-1 16,0-2 1-16,-3 2-1 15,1-3-5-15,-3 3-15 0,1-1-26 16,-2-3-21-16,-1 0-37 16,-2 0-60-16,2 0-44 15,0-4-138-15,0-8-368 16,0-2-243-16</inkml:trace>
  <inkml:trace contextRef="#ctx0" brushRef="#br0" timeOffset="21697.1306">13341 4712 872 0,'0'0'395'0,"0"0"6"15,0 0-47-15,0 0-82 16,0 0-58-16,0 0-85 16,0 0-54-16,0 2-35 15,0 4-16-15,0 3-5 16,0 0 13-16,0 5 44 15,0 0-1-15,2 6-15 16,-2-1-10-16,0 0-12 16,0 2-19-16,2-3-6 15,-2-4-12-15,2-2-1 16,-2-2 0-16,0-4 0 16,3-4-24-16,-3 0-42 15,0-2-34-15,0 0-26 16,0 0-44-16,0 0-160 15,0 0-197-15,0 0-179 0</inkml:trace>
  <inkml:trace contextRef="#ctx0" brushRef="#br0" timeOffset="22153.8698">13305 4648 408 0,'0'0'332'16,"0"0"-105"-16,0 0-44 15,0 0-21-15,0 0 29 0,0 0 2 16,0 0-25-16,25-8-42 16,-14 8-28-16,1 0-26 15,1 0-32-15,3 0-18 16,-1 0 9-16,3 0-16 15,-3 4-13-15,3 2 11 16,-5-2-6-16,-2 2-2 16,1 0-4-16,-1 4 9 15,0 4 19-15,-2 2 47 16,0 2 16-16,-1 2-24 16,-2 2-19-16,-4 0 1 15,-2 2-1-15,0 0-6 16,-8 0 9-16,-11 2 11 15,-10-2 30-15,-4 1-24 16,-8-6-26-16,1-2-17 0,-2-3-26 16,1-4-1-16,6-3-19 15,6-4-17-15,9-1-39 16,4 0-51-16,3 2-75 16,4 0-347-16,2 0-552 0</inkml:trace>
  <inkml:trace contextRef="#ctx0" brushRef="#br0" timeOffset="24954.0732">9289 3749 780 0,'0'0'305'15,"0"0"-127"-15,0 0-48 16,0 0-1-16,0 0-12 16,0 0-11-16,0 0-8 15,0 0 5-15,0 0-13 16,0 0-32-16,0 0-19 16,0 0-22-16,0 0-17 15,4 0-12-15,2 0-13 0,3 0-19 16,3 0-51-16,7 0-124 15,-3-1-120-15,-1-1-329 0</inkml:trace>
  <inkml:trace contextRef="#ctx0" brushRef="#br0" timeOffset="25126.1721">9562 3730 684 0,'0'0'374'0,"0"0"-202"15,0 0-98 1,0 0-56-16,0 0-18 0,0 0 1 16,0 0-1-16,68-3-38 15,-49 3-164-15,1-2-295 0</inkml:trace>
  <inkml:trace contextRef="#ctx0" brushRef="#br0" timeOffset="25293.8753">9805 3706 615 0,'0'0'240'0,"0"0"-65"15,0 0-117-15,0 0-40 16,0 0-2-16,0 0-16 16,0 0-68-16,62 0-70 0,-39 0-59 15,-3 0-459-15</inkml:trace>
  <inkml:trace contextRef="#ctx0" brushRef="#br0" timeOffset="25447.8096">10041 3706 98 0,'0'0'599'16,"0"0"-394"-16,0 0-57 16,0 0-59-16,0 0-1 15,0 0-45-15,0 0-43 16,58 0-34-16,-35 0-111 15,-6 0-104-15,1 1-245 0</inkml:trace>
  <inkml:trace contextRef="#ctx0" brushRef="#br0" timeOffset="25582.6452">10270 3689 515 0,'0'0'168'0,"0"0"-18"15,0 0-59-15,0 0-32 16,0 0-37-16,0 0-22 15,0 0-74-15,83 0-98 16,-69 0-225-16</inkml:trace>
  <inkml:trace contextRef="#ctx0" brushRef="#br0" timeOffset="25728.3266">10498 3698 582 0,'0'0'226'0,"0"0"-188"15,0 0-37-15,0 0-2 16,0 0-43-16,0 0-126 16,0 0-365-16</inkml:trace>
  <inkml:trace contextRef="#ctx0" brushRef="#br0" timeOffset="25842.7975">10498 3698 575 0,'116'1'241'15,"-116"-1"-167"-15,0 0-74 0,0 2-24 16,0 0-142 0</inkml:trace>
  <inkml:trace contextRef="#ctx0" brushRef="#br0" timeOffset="26860.6181">8769 3551 842 0,'0'0'588'0,"0"0"-309"15,0 0-48-15,0 0-109 16,0 0-53-16,0 0-51 16,0 0 60-16,0 83 28 15,0-51-8-15,0 3-7 16,0-1-18-16,0 0-15 16,-4-3-11-16,-3-3-30 15,4-5-1-15,-1-2-8 16,4-1-8-16,0-6 1 0,0-2-1 15,0-6-19 1,0-2-50-16,0-4-91 0,0 0-153 16,0-4-315-16,0-8-20 0</inkml:trace>
  <inkml:trace contextRef="#ctx0" brushRef="#br0" timeOffset="27280.3129">8753 3511 912 0,'0'0'337'0,"0"0"-209"0,0 0-41 16,0 0 36-16,0 0 0 15,0 0-31-15,0 0-26 16,16-36 2-16,-13 36 15 15,1 0 6-15,2 0-26 16,3 0 1-16,3 0-18 16,5 0-14-16,3 0-13 15,5 0-5-15,-2 0-13 16,-4 0-1-16,-1 0-1 16,-7 0 1-16,-7 2 8 15,-1 2 3-15,-3 2 15 0,0-2 6 16,0 4 16-1,0 4 11-15,-7 5-13 0,-8 4-7 16,-5 1-17-16,-3-2-22 16,2-4-8-16,-2-4-23 15,3-3-48-15,2 0-77 16,4-3-52-16,1 6-110 16,7-1-282-16,1-2-287 0</inkml:trace>
  <inkml:trace contextRef="#ctx0" brushRef="#br0" timeOffset="27626.0088">8957 3800 892 0,'0'0'797'0,"0"0"-481"0,0 0-100 16,0 0-126-16,0 0-90 15,0 0 1-15,0 0 2 16,46-62 7-16,-26 45-10 16,-5 9 0-16,-1 7-20 15,-3 1-13-15,-5 0 9 16,4 9 24-16,-3 8 47 16,-3 1 6-16,0 0 15 15,-4 1 2-15,0 0-7 16,0 3-17-16,0-2-11 15,-4 4 1-15,-5-2-13 16,1 2-16-16,2-4-6 16,2-3-1-16,2-4-39 0,2-3-99 15,0-4-337-15,8-2-185 16</inkml:trace>
  <inkml:trace contextRef="#ctx0" brushRef="#br0" timeOffset="28458.6223">10614 3767 796 0,'0'0'513'0,"0"0"-312"0,0 0-77 15,0 0-18-15,0 0-2 16,0 0 2-16,0 0 24 16,0 0-3-16,0 0-27 15,0 4-64-15,0 0-36 16,0 3-31-16,0 4-141 15,0 14-55-15,0-1-138 16,0 0-364-16</inkml:trace>
  <inkml:trace contextRef="#ctx0" brushRef="#br0" timeOffset="28624.2867">10638 4052 639 0,'0'0'351'16,"0"0"-108"-16,0 0-46 0,0 0-40 15,0 0-37-15,0 0-33 16,0 0-54-16,0 14-33 16,0-3-124-16,0 12-96 15,0 0-148-15,0-4-556 0</inkml:trace>
  <inkml:trace contextRef="#ctx0" brushRef="#br0" timeOffset="28789.7738">10685 4277 441 0,'0'0'176'16,"0"0"-82"-16,0 0-2 16,0 0-31-16,0 0-12 0,0 0 31 15,0 0 27 1,0 0-13-16,0 92-47 0,0-86-45 16,0 4-2-16,0-2-130 15,0 2-245-15</inkml:trace>
  <inkml:trace contextRef="#ctx0" brushRef="#br0" timeOffset="28936.9512">10685 4612 90 0,'0'0'753'0,"0"0"-562"16,0 0-79-16,0 0-75 0,0 0-20 15,0 0-17 1,0 0-36-16,0 90-98 0,0-74-142 0</inkml:trace>
  <inkml:trace contextRef="#ctx0" brushRef="#br0" timeOffset="29109.8014">10672 4899 504 0,'0'0'239'0,"0"0"-132"16,0 0-71-16,0 0-36 16,0 0-89-16,0 0-164 0</inkml:trace>
  <inkml:trace contextRef="#ctx0" brushRef="#br0" timeOffset="29263.0848">10692 5173 631 0,'0'0'101'16,"0"0"-69"-16,0 0-32 15,0 0-13-15,0 0 4 16,0 0-60-16,0 0-88 0</inkml:trace>
  <inkml:trace contextRef="#ctx0" brushRef="#br0" timeOffset="29443.9246">10761 5468 660 0,'0'0'276'0,"0"0"-125"16,0 0-56-16,0 0-14 16,0 0-26-16,0 0-21 15,0 0-16-15,11 79-18 16,-11-53-42-16,0-7-128 15,0 2-334-15</inkml:trace>
  <inkml:trace contextRef="#ctx0" brushRef="#br0" timeOffset="29576.7116">10797 5718 658 0,'0'0'320'0,"0"0"-104"0,0 0-69 15,0 0-52-15,0 0-49 16,0 0-46-16,0 0-27 15,2 59-224-15,-2-45-765 0</inkml:trace>
  <inkml:trace contextRef="#ctx0" brushRef="#br0" timeOffset="29726.8033">10783 5885 1166 0,'0'0'390'0,"0"0"-221"15,0 0-114-15,0 0-55 0,0 0-14 16,0 0-109-16,0 0-141 16,-20 67-464-16</inkml:trace>
  <inkml:trace contextRef="#ctx0" brushRef="#br0" timeOffset="30493.8805">10598 6396 456 0,'0'0'874'16,"0"0"-510"-16,0 0-117 16,0 0-90-16,0 0-63 15,0 0 5-15,0 0-4 16,-22 43-43-16,11-19-24 16,0 3 19-16,-1 6 22 15,2 1-19-15,1 2-18 16,5-2-14-16,4-2-18 15,0-2 1-15,0-6-1 0,10-8-10 16,8-4-18 0,9-6-21-16,4-6 0 0,2 0-14 15,6 0 22-15,-2-12-40 16,-3-2-35-16,-5-5-7 16,-7-4 55-16,-7-7 25 15,-1-6 18-15,-7-4 25 16,-5-4 0-16,-2 0 9 15,0 0-8-15,-7 3 0 16,-13 6 20-16,-2 4 13 16,-5 9 15-16,-5 4 22 15,3 4-12-15,1 8-10 16,4 4-5-16,-1 2-10 16,2 0-25-16,6 8 28 15,-1 10-32-15,3 4-5 0,5 4-6 16,4 0-5-16,6 2-23 15,0-3-29-15,0-3-11 16,4-4-1-16,12-2 31 16,1-2-9-16,2 0 1 15,0 2 52-15,4 0 0 16,-1 2 37-16,3 4 25 16,0 0-13-16,-4 2 20 15,2 2 26-15,-3-2-5 16,-5 1-45-16,-3-4-25 15,-3-1-8-15,-3-2 0 16,-2 3-12-16,-1-1-7 0,-1 0-85 16,0 4-114-16,-2-6-152 15,0-6-718-15</inkml:trace>
  <inkml:trace contextRef="#ctx0" brushRef="#br0" timeOffset="30837.5435">10966 6785 1356 0,'0'0'528'0,"0"0"-427"16,0 0-74-16,0 0-27 16,0 0 1-16,0 0 7 0,35-101-7 15,-28 88 0 1,-2 9 18-16,-3 4 26 0,-2 0 78 15,0 0 36-15,0 0-37 16,0 8-40-16,0 6-30 16,0 6 2-16,0 5-22 15,0 2 3-15,0 3-10 16,3 1-4-16,-3-1-6 16,2-2-6-16,0-2-9 15,0-4 0-15,0-2 0 16,0-4-16-16,0-4-26 15,1-4-76-15,-1-8-185 0,0 0-254 16,-2 0-344-16</inkml:trace>
  <inkml:trace contextRef="#ctx0" brushRef="#br0" timeOffset="32105.95">9580 3804 697 0,'0'0'400'0,"0"0"-146"16,0 0-67-16,0 0-44 0,0 0 3 15,0 0 7 1,0 0 1-16,0 0-12 0,0 0-16 16,0 2-6-16,0 2-22 15,0 2-39-15,0 3-30 16,0 6-9-16,0 1-4 16,0 6-5-16,0 4-1 15,0 4 6-15,0 6-2 16,0 0 1-16,0 2 1 15,0 0 4-15,0-6-2 16,0-1-3-16,0-8-1 16,0-2-3-16,0-5-10 15,0-2 6-15,0 1-6 0,0-4-1 16,0 3 1 0,0 0-1-16,-2 0 0 0,2-2 0 15,-2-4-13-15,2-2-26 16,0-5-22-16,0-1-26 15,0 0-54-15,0 0-97 16,-2-9-32-16,-10-9-17 16,1 0-325-16,-4 2-328 0</inkml:trace>
  <inkml:trace contextRef="#ctx0" brushRef="#br0" timeOffset="32383.7143">9451 4193 121 0,'0'0'896'0,"0"0"-567"0,0 0-31 16,0 0-116-1,0 0-50-15,0 0-65 0,0 0-29 16,-4 32-29-16,4-8 38 16,0 4 9-16,11 4-12 15,2-4-1-15,0-2 2 16,6-5 1-16,-2-6 3 16,-1-5 13-16,1-2-25 15,1-6-26-15,0-2-11 16,0 0-1-16,2-6-7 15,-2-12 8-15,0-4 22 16,-3 1-22-16,-3-4-20 16,-6 5-35-16,-1 2-72 15,-3 4-34-15,-2 8-81 16,0 1-151-16,-2 5-379 0</inkml:trace>
  <inkml:trace contextRef="#ctx0" brushRef="#br0" timeOffset="33062.8423">8691 4398 588 0,'0'0'651'0,"0"0"-315"16,0 0-94-16,0 0-97 15,0 0-39-15,0 0-14 16,0 0-6-16,-2 79 0 15,2-46 10-15,0-1-13 16,0 4-29-16,0-2-9 0,0-4-19 16,0-2-17-16,0-6 2 15,0-6-11-15,0-4-1 16,0-6-11-16,0 0-42 16,0-4-42-16,0-2-99 15,0 0-124-15,0-4-155 16,0-10-51-16,-7-4-366 0</inkml:trace>
  <inkml:trace contextRef="#ctx0" brushRef="#br0" timeOffset="33407.8225">8618 4391 28 0,'0'0'787'16,"0"0"-558"-16,0 0-112 0,0 0-69 15,0 0-9-15,0 0 45 16,0 0 29-16,67-88 21 16,-43 74 4-16,1 4-37 15,-4 2-21-15,2 4-12 16,-3 4-20-16,-2 0 21 16,-2 0-1-16,-3 2-14 15,-1 6-15-15,-4 2 17 16,-4 2-13-16,-1 0 25 15,-3 4 34-15,0 2-14 16,0 1-28-16,-11 4-30 16,-7-1-7-16,-3-1-13 15,0-3-10-15,-2-3-10 0,0-1-62 16,6-2-127-16,1 2-185 16,8-1-303-16,1-5-293 0</inkml:trace>
  <inkml:trace contextRef="#ctx0" brushRef="#br0" timeOffset="33787.9459">8874 4587 1071 0,'0'0'384'16,"0"0"-221"-16,0 0-83 0,0 0 11 15,0 0 21-15,0 0-43 16,0 0-16-16,114-33-24 16,-104 33-20-16,-3 0 8 15,-5 0 19-15,-2 0 20 16,0 6 53-16,0 2 26 16,0 4-53-16,-13 2-19 15,-2 4-16-15,-5 2-6 16,-3 0-18-16,4 0-4 15,0-2 12-15,7-2-5 16,2-2-13-16,3-2-12 16,7-2-1-16,0-2-1 15,0 2-13-15,0-4 1 16,11 0-17-16,10-2-40 0,5-1-19 16,19-3-137-16,-5-9-270 15,-6-5-529-15</inkml:trace>
  <inkml:trace contextRef="#ctx0" brushRef="#br0" timeOffset="34353.0689">9380 4546 519 0,'0'0'352'0,"0"0"-115"15,0 0-53-15,0 0 19 16,0 0-37-16,0 0-67 16,0 0-52-16,0 6-30 15,0-6-8-15,0 0-8 16,0 0 0-16,0 0-1 15,0 0 0-15,4 0-48 16,11 0-15-16,12 0-113 0,-2 0-70 16,-2 0-257-16</inkml:trace>
  <inkml:trace contextRef="#ctx0" brushRef="#br0" timeOffset="34562.7153">9665 4552 18 0,'0'0'168'16,"0"0"44"-16,0 0-5 16,0 0 22-16,0 0 5 15,0 0-15-15,0 0-13 16,62 0-68-16,-51 0-62 16,3 0-38-16,1 0-38 0,6 0-6 15,3 0-111-15,7 0-83 16,-5 0-135-16,-3 0-355 0</inkml:trace>
  <inkml:trace contextRef="#ctx0" brushRef="#br0" timeOffset="34694.7956">10044 4560 593 0,'0'0'295'0,"0"0"-61"16,0 0-7-16,0 0-61 15,0 0-105-15,0 0-61 16,0 0-140-16,68-18-93 15,-54 30-124-15</inkml:trace>
  <inkml:trace contextRef="#ctx0" brushRef="#br0" timeOffset="34853.8127">10299 4557 952 0,'0'0'380'16,"0"0"-207"-16,0 0-160 15,0 0-11-15,0 0-4 16,0 0 1-16,0 0-121 16,48 4-85-16,-38 1-160 0</inkml:trace>
  <inkml:trace contextRef="#ctx0" brushRef="#br0" timeOffset="35630.1693">10507 4556 611 0,'0'0'396'16,"0"0"-165"-16,0 0-93 15,0 0-73-15,0 0-45 16,0 0 40-16,0 0-60 16,33-4-4-16,-17 4-107 15,13 0-73-15,-5 0-78 16,-1 4-272-16</inkml:trace>
  <inkml:trace contextRef="#ctx0" brushRef="#br0" timeOffset="35799.7956">10862 4572 358 0,'0'0'158'0,"0"0"-67"0,0 0 21 16,0 0-2-16,0 0 27 15,0 0 2-15,0 0-15 16,68-3-45-16,-55 3-79 16,1 0-5-16,4 0-74 15,11 3-53-15,-3 3-161 16,-1-4-421-16</inkml:trace>
  <inkml:trace contextRef="#ctx0" brushRef="#br0" timeOffset="35945.3748">11191 4575 720 0,'0'0'361'0,"0"0"-164"16,0 0-14-16,0 0-44 16,0 0-50-16,0 0-51 15,0 0-36-15,89-3-2 16,-62 3-136-16,-7 0-99 15,0 0-157-15</inkml:trace>
  <inkml:trace contextRef="#ctx0" brushRef="#br0" timeOffset="36085.9366">11490 4550 593 0,'0'0'286'15,"0"0"-175"-15,0 0-80 0,0 0 8 16,0 0-39-16,0 0-9 15,0 0-111-15,64 7-124 16,-48-7-395-16</inkml:trace>
  <inkml:trace contextRef="#ctx0" brushRef="#br0" timeOffset="36226.1749">11737 4566 392 0,'0'0'248'0,"0"0"-69"15,0 0-22-15,0 0-122 16,0 0-35-16,0 0-137 16,0 0-250-16</inkml:trace>
  <inkml:trace contextRef="#ctx0" brushRef="#br0" timeOffset="36378.3949">11976 4602 41 0,'0'0'991'0,"0"0"-756"16,0 0-205-16,0 0-30 16,0 0-16-16,0 0-45 15,0 0-53-15,44 17-112 16,-35-14-268-16</inkml:trace>
  <inkml:trace contextRef="#ctx0" brushRef="#br0" timeOffset="36525.7096">11976 4602 637 0,'133'22'330'16,"-131"-22"-231"-16,2-2-83 15,4 2 10-15,-2 0-26 16,3 0-57-16,-3 0-143 16,2 0-192-16</inkml:trace>
  <inkml:trace contextRef="#ctx0" brushRef="#br0" timeOffset="36710.9642">12218 4590 209 0,'0'0'686'0,"0"0"-517"0,0 0-119 16,0 0-14-16,0 0-7 15,0 0-29-15,0 0-32 16,20-12-231-16</inkml:trace>
  <inkml:trace contextRef="#ctx0" brushRef="#br0" timeOffset="37073.9648">12218 4590 854 0</inkml:trace>
  <inkml:trace contextRef="#ctx0" brushRef="#br0" timeOffset="37151.837">12218 4590 854 0,'56'-53'406'0,"-56"55"-133"0,0 1-127 0,0-3-84 0,0 1-34 15,0-1-22-15,0 3-6 16,0-1-45-16,0 6-90 16,0 0-57-16,0 0-218 0</inkml:trace>
  <inkml:trace contextRef="#ctx0" brushRef="#br0" timeOffset="37311.6972">12294 4652 41 0,'0'0'1020'16,"0"0"-689"-16,0 0-161 0,0 0-115 16,0 0-55-16,0 0-41 15,0 0-55-15,0 0 9 16,0 52-99-16,0-34-224 0</inkml:trace>
  <inkml:trace contextRef="#ctx0" brushRef="#br0" timeOffset="37476.8156">12294 4905 681 0,'0'0'628'0,"0"0"-382"0,0 0-131 16,0 0-83-16,0 0-26 15,0 0-6-15,0 0-47 16,0 74-101-16,0-50-92 16,0 0-338-16</inkml:trace>
  <inkml:trace contextRef="#ctx0" brushRef="#br0" timeOffset="37618.5853">12302 5135 504 0,'0'0'497'15,"0"0"-329"-15,0 0-68 0,0 0-71 16,0 0-22-16,0 0-7 16,0 0-22-16,0 113-73 15,0-97-245-15</inkml:trace>
  <inkml:trace contextRef="#ctx0" brushRef="#br0" timeOffset="37792.0016">12329 5402 725 0,'0'0'280'16,"0"0"-203"-16,0 0-50 15,0 0-21-15,0 0-3 16,0 0-2-16,0 0 14 16,0 82-9-16,-4-64-6 15,-3-4-90-15,3-2-206 0</inkml:trace>
  <inkml:trace contextRef="#ctx0" brushRef="#br0" timeOffset="37959.9335">12323 5642 1129 0,'0'0'496'0,"0"0"-338"16,0 0-110-16,0 0-36 15,0 0-12-15,0 0 0 16,0 0-22-16,0 76-90 15,0-65-146-15,0-2-247 16,0-4-324-16</inkml:trace>
  <inkml:trace contextRef="#ctx0" brushRef="#br0" timeOffset="38091.5533">12345 5799 510 0,'0'0'279'0,"0"0"-103"15,0 0-56-15,0 0-29 16,0 0 16-16,0 0 7 15,0 0-71-15,3 26-43 16,-3-19-51-16,0 8-202 0</inkml:trace>
  <inkml:trace contextRef="#ctx0" brushRef="#br0" timeOffset="39065.8184">12302 6485 598 0,'0'0'601'0,"0"0"-318"15,0 0-104-15,0 0-44 16,0 0 15-16,0 0 4 16,0 0 9-16,-6 4-18 15,-1 6-57-15,-3 6-14 16,-4 2-42-16,3 6-17 15,2 2 4-15,0 2-6 16,7 2-7-16,-1 0 4 0,3-2-9 16,0-4 0-1,0-2-1-15,7-6-1 0,7 1-8 16,-1-7 3-16,3-2-11 16,1-2 11-16,3-6-11 15,1 0-6-15,0 0-7 16,0-13-29-16,-1-9 20 15,-2-4 10-15,-5-4 5 16,-4-4-6-16,-2-4-4 16,-5-1 24-16,-2 2 8 0,0-1 2 15,0 1 1-15,-5-1 7 16,-3 3 1 0,-6-2 1-16,1 4-7 0,0 0 25 15,-3 5-9-15,3 6-11 16,-1 4 17-16,3 8 14 15,-1 6 7-15,2 4 1 16,1 0-21-16,-1 0-11 16,2 10 8-16,1 4-22 15,3 0-1-15,0 4 0 16,2-2-7-16,2 2 6 16,0 0-8-16,0-2 8 15,0 2 0-15,0 5 1 0,0-1 0 16,6 4 1-1,5 6 16-15,3 0 7 0,-4 4-12 16,3-2 7-16,1 0 5 16,1-2-3-16,-1-7 18 15,-1 0-16-15,-1-7-2 16,-3-2 0-16,-3-2-19 16,1-2-2-16,-3-1-5 15,1-4-49-15,2 4-45 16,-1 0-209-16,3-2-400 15,-5-1-594-15</inkml:trace>
  <inkml:trace contextRef="#ctx0" brushRef="#br0" timeOffset="39510.0038">12566 6668 907 0,'0'0'673'15,"0"0"-505"-15,0 0-118 16,0 0-49-16,0 0 14 16,0 0 54-16,0 0-25 15,58-3-19-15,-45 3-4 16,1 0-5-16,-6 0 12 16,1 0 18-16,-5 0 10 15,-1 0 34-15,-3 0 12 16,0 6-9-16,0 0-9 15,0 2-25-15,0 4-10 0,-11 2-12 16,-2 2-5-16,-3 2-7 16,1 1-4-16,-2-4 6 15,4-1 1-15,7-1-19 16,1-1-9-16,5-2 0 16,0 0-13-16,0-1 11 15,0 2-11-15,3-1 10 16,5 0 2-16,5 0 1 15,1-2 0-15,-1-2-7 16,1-2-2-16,-1-2-2 16,0-2-26-16,-1 0-34 15,-1 0-71-15,3-4-114 16,-6-9-246-16,-3 2-377 0</inkml:trace>
  <inkml:trace contextRef="#ctx0" brushRef="#br0" timeOffset="43766.459">10698 3627 33 0,'0'0'739'0,"0"0"-516"15,0 0-101-15,0 0-58 16,0 0-41-16,0 0 22 15,0 0 64-15,8-2 67 16,-6 0 1-16,-2 2 7 16,0 0-21-16,0-2-28 15,0 2-28-15,0-2-39 16,2 0-18-16,0 1-16 16,0-4-8-16,5 1 2 0,-1-2-10 15,4-2 3 1,1 0 1-16,7-2-10 0,-1 1-11 15,4-2 13-15,1 2-13 16,-2 0 8-16,0 0-9 16,-1 0 0-16,2 1 19 15,1 0-18-15,1 0 8 16,-2 2-8-16,4 1-1 16,0-1-16-16,4 5 11 15,2-1 5-15,5 2 7 16,-1 0-5-16,5 0 17 15,-1 0-1-15,0 0-16 16,-1 0 11-16,0 0-11 0,0 0-1 16,-2 0 0-1,-3 0-1-15,0 0 0 0,-1 0 0 16,1 2 0-16,0 2 0 16,1 0 0-16,-1 2 1 15,0-1 3-15,-2 2-3 16,1 3-1-16,-1 0-19 15,-2 1 5-15,-2 0 14 16,0-1 0-16,-1 1 13 16,-1-2-1-16,-2 0-11 15,-2-2 6-15,2 1-6 16,-3 0 9-16,2 1-1 16,-2-2-8-16,-2 4-1 15,0 0-6-15,2 1 6 0,-3 2 0 16,2 0 10-16,1-1 7 15,-3 1-1-15,1-2-8 16,0 2-8-16,0-1 11 16,-3 2-11-16,-1-1 6 15,-1-1 4-15,1-2 5 16,-3-1 1-16,-1 0-5 16,0-2 4-16,-1 0-5 15,1 0-4-15,0 2 3 16,-1 1-1-16,-1 4 2 15,4 1 12-15,-1 0-1 16,0 4 3-16,-2-2-6 16,0 2-1-16,-3-4 5 0,1 2-4 15,0-3-9-15,-2-1 2 16,-1-1-11-16,0-1 2 16,-2 3 9-16,1-4-2 15,-1 3 20-15,-2 1-5 16,2 0-2-16,-2 2 2 15,0 2-12-15,0 0 2 16,0 1-8-16,0-2-5 16,0 0 5-16,0 0 1 15,0-2-6-15,0-2 10 16,0 0-5-16,0-2 7 16,0 2 1-16,0-2-4 15,-2 2 7-15,0-2-10 16,-3 4 1-16,3 1 2 0,-2-2-9 15,-1 3 10-15,1 0 1 16,1-2-11-16,1 0 9 16,0-3-10-16,0-1 1 15,-1-3 0-15,1 0-1 16,0-2 9-16,0 1-3 16,2-1-6-16,0-3 6 15,0-2-6-15,0-1 0 16,0-1-1-16,0 0 1 15,0 0-2-15,0 0 1 16,0 0-9-16,0 0 8 16,0 0-30-16,0 0-13 0,0 0-8 15,0 0 19 1,0 0 13-16,0 0-5 0,0 0-10 16,0 0 15-16,0 0 2 15,0 0 10-15,0 0 6 16,0 0-7-16,0-1 10 15,0-1-1-15,0 0 1 16,0 0-11-16,0-2-19 16,0 1-3-16,-4-3 20 15,-1 3-1-15,-2-1 5 16,-2-2 2-16,1-2-2 16,-1-1 9-16,-1 1 2 0,4-2-1 15,-3 1 14 1,3 0-14-16,-2 1 14 0,4 2-3 15,0 1-11-15,-1 1 7 16,3-1-8-16,0 3 1 16,0 0 12-16,2 0-11 15,0 0 13-15,-2 1-3 16,0-3-12-16,-2-5 11 16,2 4-11-16,0-4 1 15,0 1 11-15,0 2 0 16,0 2-1-16,2 0-2 15,0 3-8-15,0 1 22 16,0-3-13-16,0 3-8 16,0 0 14-16,0 0-14 15,0 0 4-15,0 0 4 0,0 0-10 16,0 0-1-16,0 3-12 16,0 0 1-16,0 1-2 15,0 4-13-15,2 0 4 16,6 4 23-16,2 4 13 15,1 1 0-15,-3-2-2 16,4 2-2-16,-5-2 4 16,1 0-12-16,2-1 8 15,-4-3 1-15,3 2 1 16,-5-4 4-16,1-1-14 16,0-3 0-16,-3-4 6 15,-2 2-6-15,2-3 12 16,-2 2-3-16,5 2-10 15,-3-1 12-15,2 2-10 16,3-1 7-16,-5 0-2 0,2-2-7 16,-1-2-1-16,-1 0 1 15,0 0 14-15,-2 0-4 16,3 0-9-16,-1 0-1 16,2-4-1-16,5-4-4 15,5-4 5-15,1-2 11 16,3-2-10-16,1 0 11 15,0 0-12-15,-1 2-1 16,-5 4 0-16,-2-1-18 16,-2 5-13-16,-2 5-23 0,-5-2-45 15,0 3-38 1,-2 0-32-16,0 0-144 16,0 0-446-16</inkml:trace>
  <inkml:trace contextRef="#ctx0" brushRef="#br0" timeOffset="52978.726">2615 7852 1270 0,'0'0'379'15,"0"0"-148"-15,0 0-54 16,0 0-65-16,0 0-22 16,0 0-24-16,0 0-9 15,0 0-7-15,0 2-7 16,0 0 12-16,0 2 0 0,0 5-9 15,0 7-10 1,0 9 6-16,2 12 6 0,3 9 10 16,-1 6-24-16,-2 0-10 15,0 0-10-15,-2-4-7 16,4-2 2-16,-4-4-9 16,2-5 1-16,-2-12-1 15,0-4 0-15,2-9-16 16,-2-9-24-16,0 0-26 15,0-3-31-15,0 0-67 16,2 0-97-16,-2-14-93 16,0-7-257-16,0-3-336 0</inkml:trace>
  <inkml:trace contextRef="#ctx0" brushRef="#br0" timeOffset="53246.1175">2640 7901 1271 0,'0'0'333'0,"0"0"-110"15,0 0-93-15,0 0-43 16,0 0-43-16,0 0-44 16,0 0-28-16,29-2 10 15,2 2 18-15,7 0 28 16,4 0-13-16,3 0-3 15,-1 0-7-15,-4 0-5 0,-1-4-39 16,-8-5-58-16,-4 4-55 16,-12 2-102-16,-9 3-116 15,-6 0-250-15</inkml:trace>
  <inkml:trace contextRef="#ctx0" brushRef="#br0" timeOffset="53460.8177">2559 8153 897 0,'0'0'263'16,"0"0"-142"-16,0 0-87 0,0 0 61 15,0 0-13-15,0 0-28 16,146 10-41-16,-104-10-13 15,13 0-87-15,-13 0-71 16,-5 0-188-16</inkml:trace>
  <inkml:trace contextRef="#ctx0" brushRef="#br0" timeOffset="53999.9838">3045 8059 628 0,'0'0'586'0,"0"0"-392"16,0 0-9-16,0 0-51 0,-37 106-41 16,25-74-12-16,1-2-6 15,3 0 5-15,-2-4-29 16,3-6-23-16,3-1-6 16,0-8-8-16,0-4-8 15,1-4 5-15,3-3 4 16,0 0 4-16,0 0-7 15,0-10-12-15,0-8-37 16,0-4 33-16,0-6 4 16,9-4 7-16,0-2-7 15,5 0-18-15,-2 2-4 16,1 2-25-16,-1 4 29 16,-1 3 11-16,-1 8 7 0,-4 2 0 15,1 8 0 1,-5 5 8-16,0 0 20 0,-2 0-11 15,2 0-9-15,0 10 11 16,2 4 6-16,4 6 24 16,1 1-4-16,-3 4-21 15,3 0 1-15,-2 0-4 16,0-3 3-16,-1-2-8 16,-2-3-6-16,1-4-1 15,-1 1-8-15,-1-2-1 16,1 0 0-16,-1 2-6 15,-1 1-22-15,0-1-22 16,0-1-33-16,0-2-34 0,0-2-66 16,-2-5-42-16,0-4 5 15,-2 0-1-15,-11-9-471 0</inkml:trace>
  <inkml:trace contextRef="#ctx0" brushRef="#br0" timeOffset="54196.0704">2938 8233 912 0,'0'0'359'15,"0"0"-156"-15,0 0-98 16,0 0-73-16,0 0-16 0,0 0 49 16,0 0-30-16,85 10-19 15,-52-6-16-15,3-4-142 16,7 0-96-16,-10 0-146 15,-6 0-416-15</inkml:trace>
  <inkml:trace contextRef="#ctx0" brushRef="#br0" timeOffset="54510.7689">3288 8121 720 0,'0'0'617'0,"0"0"-344"15,0 0-38-15,0 0-55 16,0 0-57-16,0 0-73 15,0 0-49-15,0 6-1 0,0-2-2 16,0 1 2 0,0 6 45-16,0-1 9 0,0 7 13 15,0-2-3-15,0 3-18 16,0 0-5-16,0-1-18 16,0-2-11-16,0-2-4 15,0-1-8-15,0-5 0 16,0 4-1-16,0-2-9 15,0 4-4-15,0 1-7 16,0 0-4-16,0 1-12 16,0-3-59-16,0-3-79 15,0-7-74-15,0-2-102 16,-2-16-6-16,-5-5-384 0</inkml:trace>
  <inkml:trace contextRef="#ctx0" brushRef="#br0" timeOffset="55066.5335">3130 8124 722 0,'0'0'396'0,"0"0"-183"16,0 0-125-16,0 0-82 16,0 0 6-16,0 0 44 15,0 0-22-15,76-35-17 16,-43 27-4-16,0 2 9 15,1 0-14-15,-3 2-8 16,-4 0-13-16,-7 4 7 16,-7 0 6-16,-3 0 0 0,-6 0 16 15,-2 0 52-15,-2 0 29 16,0 0 20-16,0 0 26 16,0 4-40-16,0 6-52 15,0 7-31-15,0 2-10 16,0 6-3-16,0 4-6 15,0-2 8-15,0-4-7 16,11-3-2-16,5-4 0 16,3-4 1-16,4-4 0 15,-1-5-1-15,3-3 0 16,-1 0-1-16,-2-7-11 16,-1-9 12-16,-2-6 3 15,-3-3 3-15,-5-2 7 16,-3-1-13-16,-6 0 0 0,-2 0 5 15,0 2 18-15,-19 6-5 16,-1 4 3-16,-7 4 9 16,4 6 12-16,-7 6-40 15,6 0-2-15,-3 0 0 16,4 6 1-16,6 6-1 16,1 6-17-16,5 2-87 15,7 4 4-15,4 2-56 16,0 4-128-16,15-5-218 15,3-10-254-15</inkml:trace>
  <inkml:trace contextRef="#ctx0" brushRef="#br0" timeOffset="55309.5349">3743 8079 947 0,'0'0'680'0,"0"0"-429"16,0 0-52-16,0 0-87 15,0 0-32-15,0 0-3 16,0 0-23-16,11 92-13 16,-2-68-10-16,-3 1-17 15,1-3-4-15,0-5-3 16,-1-1-7-16,-3-3 0 16,1-5-41-16,-2-3-99 15,-2-5-93-15,0 0-152 16,0-8-145-16,-2-8-79 0</inkml:trace>
  <inkml:trace contextRef="#ctx0" brushRef="#br0" timeOffset="55794.7255">3798 8059 479 0,'0'0'254'0,"0"0"-115"15,0 0 8-15,0 0-25 16,0 0-67-16,0 0-13 15,0 0 53-15,101 4 11 16,-95 10 51-16,-6 6 47 16,0 0-46-16,0 6-8 0,0 0-14 15,0 4-37-15,0 2-15 16,0 2-23-16,0-3-28 16,0-2-17-16,7-4-16 15,6-10-6-15,1-4-8 16,-1-7-57-16,5-4-31 15,-1-3-20-15,1-15-13 16,3-5 32-16,-2-4-18 16,-3 0-31-16,-3 1 6 15,-1 3 86-15,-5 5 58 16,-3 7 2-16,-2 8 59 16,0 3 91-16,-2 0 45 15,0 0-42-15,0 6-54 0,0 4 1 16,0 4-45-1,0 2-39-15,4 2-5 0,4 2-5 16,3 1-6-16,4-3 0 16,3-4-10-16,0-5-17 15,0-2-13-15,-2-5-9 16,-3-2-49-16,-3 0-50 16,0 0-69-16,-6-18-83 15,-4-5-220-15,0 0-78 0</inkml:trace>
  <inkml:trace contextRef="#ctx0" brushRef="#br0" timeOffset="55967.296">4132 8083 960 0,'0'0'276'16,"0"0"-179"-1,0 0-49-15,0 0 25 0,0 0-52 16,0 0-21-16,0 0-13 15,92-4-74-15,-78 4-71 16,-4 0-132-16,-7 0-339 0</inkml:trace>
  <inkml:trace contextRef="#ctx0" brushRef="#br0" timeOffset="56141.835">4132 8083 29 0,'-58'88'1078'0,"58"-88"-842"0,0 0-127 16,0 3-101-16,10 0-6 16,7 3 14-16,6 0-10 15,1 2-6-15,12-1-83 16,-7 0-111-16,-4-5-298 0</inkml:trace>
  <inkml:trace contextRef="#ctx0" brushRef="#br0" timeOffset="56427.3856">4344 8117 142 0,'0'0'912'0,"0"0"-634"15,0 0-15-15,0 0-94 0,0 0-49 16,0 0-66 0,0 0-54-16,-4 19-68 0,6-8 52 15,11-1 16-15,3 2 0 16,4 2 6-16,2 0-5 15,1 0 36-15,-1 4 17 16,-2 0 19-16,-4 2-29 16,-6-2 27-16,0 0-2 15,-10 1 35-15,0-1-38 16,0-2-24-16,-14-2-42 16,-8-7-22-16,-4-4-125 15,-11-13-157-15,8-17-282 16,8-2-296-16</inkml:trace>
  <inkml:trace contextRef="#ctx0" brushRef="#br0" timeOffset="56551.8173">4388 8049 449 0,'0'0'687'0,"0"0"-492"0,0 0 46 16,0 0-111-16,0 0-130 15,0 0-22-15,137-14-180 16,-110 14-520-16</inkml:trace>
  <inkml:trace contextRef="#ctx0" brushRef="#br0" timeOffset="57763.3536">4899 8189 1011 0,'0'0'380'0,"0"0"-196"16,0 0-53-16,0 0-43 16,0 0-38-16,0 0-20 15,0 0-24-15,0 14 19 0,0-4 9 16,0 2-11-16,0 6 10 15,0 4-10-15,0 5 21 16,6 1-10-16,6-5-9 16,5 2 1-16,6-5 29 15,4-7 13-15,0-5-12 16,2-3-46-16,-2-5-10 16,-4 0-3-16,-2-14 3 15,-3-6 9-15,-7-6-1 16,-3-6-8-16,-3-2-6 15,-5-5-22-15,0 1-17 16,0 2 8-16,-18 3 9 16,-4 6 27-16,-3 7-11 0,4 10 12 15,-2 10 20 1,3 0-13-16,2 4 37 16,2 16-32-16,3 4-12 0,4 2 6 15,2 4 4-15,7 1-2 16,0-4 2-16,2 0-4 15,19-8 7-15,4-3 5 16,6-5-6-16,0-7-12 16,4-4-6-16,-1-2-20 15,-1-17 1-15,-4-5-52 16,-2-2 17-16,-4-3-31 16,-8 0-35-16,-5 5 35 0,-2 4 38 15,-6 4 53 1,-2 8 0-16,0 6 59 0,0 2 92 15,0 0-13-15,0 2-62 16,0 7 25-16,0 4-55 16,-2 3-27-16,0 4-1 15,2 6-5-15,0 1 12 16,0 0-1-16,13 1-10 16,7-3-1-16,4-7-4 15,5-7 10-15,2-7-19 16,2-4-20-16,2 0 4 15,-2-15-9-15,-2-12 5 16,-2-3-5-16,-5-6-31 16,-4-3-11-16,-7 4 8 15,-3-1 7-15,-4 4 29 0,-4 8 7 16,1 6 16-16,-3 12 13 16,0 6 84-16,0 0 44 15,0 6-68-15,0 14-3 16,0 4-33-16,0 6-9 15,0 2-15-15,0 0 1 16,0-4-13-16,6-8-1 16,6-4-53-16,-1-10-147 15,2-6-152-15,7-11-135 16,-4-16-99-16,-1-1-271 0</inkml:trace>
  <inkml:trace contextRef="#ctx0" brushRef="#br0" timeOffset="57975.7922">5770 8119 649 0,'0'0'581'16,"0"0"-304"-16,0 0-29 0,0 0-46 16,0 0-39-16,0 116-35 15,0-90-20-15,0-4-40 16,7 1-19-16,6-5-28 16,3-4-12-16,2-2-9 15,0-4-9-15,-1-5-34 16,1 1-34-16,-3-4-15 15,1 0-48-15,-5 0-32 16,-4-19-119-16,-2-5-222 16,-5-2-138-16</inkml:trace>
  <inkml:trace contextRef="#ctx0" brushRef="#br0" timeOffset="58144.3454">5770 8119 5 0,'67'-88'939'15,"-67"88"-735"-15,0 0-152 16,13 0-37-16,6 0 31 16,2 0-12-16,4 0-21 15,-2 0-13-15,-4 0-18 16,-3 0-85-16,-7 4-153 16,-5 3-287-16</inkml:trace>
  <inkml:trace contextRef="#ctx0" brushRef="#br0" timeOffset="58313.8125">5821 8109 937 0,'0'0'516'0,"0"0"-325"16,0 0-82-16,0 0-71 16,0 0-31-16,0 0 24 15,0 0-16-15,79 52-15 16,-48-39-61-16,-5-4-297 0</inkml:trace>
  <inkml:trace contextRef="#ctx0" brushRef="#br0" timeOffset="58795.7635">6392 8089 1094 0,'0'0'500'16,"0"0"-315"-16,0 0-36 16,0 0-64-16,0 0-46 15,0 0-30-15,0 0 27 16,34 46 43-16,-24-27 11 15,1 4-10-15,-1 3 2 16,-6 0-18-16,0-2-21 16,-1-2-17-16,-1-1-18 15,0-6-1-15,-2-4-7 16,0-6-55-16,2-5-110 16,-2 0-88-16,0-2-60 0,0-12-68 15,0-4-139-15</inkml:trace>
  <inkml:trace contextRef="#ctx0" brushRef="#br0" timeOffset="59037.4337">6455 7953 835 0,'0'0'233'0,"0"0"-80"16,0 0-56-16,0 0 32 15,0 0 36-15,0 0-25 16,117-83-56-16,-95 83 3 15,1 2 33-15,-6 14-6 16,-3 3 0-16,-5 1-18 0,-5 2-4 16,-4 1-2-16,0 4-43 15,0 0-26-15,-17 4-21 16,-4-5-34 0,-3-2-122-16,-5-6-127 0,5-7-298 15,8-8-491-15</inkml:trace>
  <inkml:trace contextRef="#ctx0" brushRef="#br0" timeOffset="59533.8232">6717 8327 1043 0,'0'0'328'15,"0"0"-232"-15,0 0-45 0,0 0-26 16,-11-126 20 0,11 86-3-16,9 3-6 0,7 6-6 15,-1 9-3-15,1 5-6 16,-1 12-21-16,1 5-16 16,-3 0 16-16,0 0 13 15,-1 8 20-15,-3 6 49 16,-3 0 22-16,-4 4 22 15,-2 3 26-15,0 2-41 16,0 1-16-16,0 0-21 16,0 1-39-16,0-3-16 15,0-3-19-15,0-5-20 16,10-4-111-16,1-6-159 16,13-4-113-16,-1-1-181 15,-6-13-143-15</inkml:trace>
  <inkml:trace contextRef="#ctx0" brushRef="#br0" timeOffset="59848.3676">7018 8167 428 0,'0'0'834'16,"0"0"-436"-16,0 0-121 15,0 0-123-15,0 0-57 16,0 0-35-16,0 0-17 16,4 84-21-16,9-61-14 15,8-1-9-15,1-7 17 16,3-1-18-16,-1-7-2 15,0-7-20-15,-1 0-5 16,-3-5-13-16,-5-16 11 16,-1-6 20-16,-7-5-9 15,-5-2 12-15,-2 4-19 0,0 1 5 16,-16 8 18-16,-11 5 1 16,-1 6-5-16,-6 7 6 15,2 3 0-15,3 0 42 16,6 15-39-16,2 2-3 15,8 1-65-15,6 2-60 16,7-2-83-16,2-9-172 16,14-6-226-16</inkml:trace>
  <inkml:trace contextRef="#ctx0" brushRef="#br0" timeOffset="60088.39">7261 8129 588 0,'0'0'378'0,"0"0"-112"0,0 0 16 15,0 0-87-15,0 0-26 16,51 110-8-16,-35-79-16 16,2-5 10-16,-1-2-40 15,4-8-28-15,-4-6-34 16,-1-6-39-16,-1-4-14 16,-3 0-15-16,1-17 4 15,-5-7 11-15,2-3 33 16,-6-8-21-16,-2 1-12 15,-2 0-67-15,0-6-180 16,0 8-278-16,0 8-349 0</inkml:trace>
  <inkml:trace contextRef="#ctx0" brushRef="#br0" timeOffset="60846.0178">7718 8125 705 0,'0'0'315'15,"0"0"-91"-15,0 0 0 16,0 0-12-16,0 0-6 0,0 0-8 15,0 0-46-15,-16-4-59 16,9 14-25-16,1 6-23 16,-6 4-26-16,1 6-4 15,3 5 13-15,2 1 9 16,4-3-3-16,2 0-16 16,0-7-7-16,14-4-4 15,7-4-7-15,2-2-1 16,4-4-8-16,0-4-2 15,0-4-8-15,-5 0-23 0,-2-9-23 16,-2-10 13-16,-5-7 24 16,-5-6 17-16,-8-3 2 15,0-1-10 1,0 2-9-16,-21 7 22 0,-1 4 6 16,-3 7 1-16,-2 8 9 15,3 6-10-15,2 2-2 16,3 0 2-16,4 10-18 15,5 4-78-15,2 6-89 16,8 6-131-16,0-4-66 16,2-4-267-16</inkml:trace>
  <inkml:trace contextRef="#ctx0" brushRef="#br0" timeOffset="61359.8835">7985 8079 925 0,'0'0'521'16,"0"0"-289"-16,0 0-4 15,0 0-67-15,0 0-12 16,0 0-59-16,0 0-25 16,-38 75-38-16,29-36-4 15,5 3 16-15,2 0-11 16,2-4-4-16,0-3 3 15,4-9-7-15,13-6-3 16,6-8-5-16,4-6-12 16,2-6-12-16,0 0 0 0,0-16-22 15,-2-12 12-15,-3-9-3 16,-2-4-12-16,-2-4-27 16,-2 2-28-16,-4 4 9 15,-4 5 52-15,-1 10 21 16,-1 9 10-16,-4 4 11 15,-2 9 12-15,-2 2 39 16,0 0 21-16,0 0-3 16,0 0-34-16,2 2-46 15,0 9-6-15,0 1 6 16,5 5 14-16,-1 4 39 16,4 0-23-16,-1 5-11 0,-1 0 4 15,4 1-17 1,-3-6 1-16,-3 1-7 0,1-4-5 15,-2-3-21-15,-3-4-69 16,-2 0-180-16,0-9-119 16,-10-1-267-16,-5-1-153 0</inkml:trace>
  <inkml:trace contextRef="#ctx0" brushRef="#br0" timeOffset="61500.9386">8194 8251 1145 0,'0'0'672'0,"0"0"-431"16,0 0-101-16,0 0-140 0,0 0 9 16,0 0-31-16,0 0-28 15,110 34-294-15,-77-27-518 0</inkml:trace>
  <inkml:trace contextRef="#ctx0" brushRef="#br0" timeOffset="62167.2531">8413 8227 631 0,'0'0'628'0,"0"0"-334"16,0 0-94-16,0 0-52 16,0 0-17-16,0 0 3 15,0 0-20-15,0 95-44 16,0-93-32-16,0-2-20 15,0 0 9-15,0-2-27 16,0-14-12-16,0-7-34 16,4-9 35-16,0-4 11 15,-1 0-51-15,2 0 8 0,-1 8 29 16,-2 8 14-16,0 8 0 16,-2 10 13-16,2 2 42 15,1 0 9-15,-1 11-9 16,4 10 8-16,6 8-16 15,3 3 5-15,3 3-32 16,0-2-6-16,2-8-14 16,2-4 1-16,-2-8 1 15,0-8-2-15,-1-5-16 16,0 0-23-16,-3-10-17 16,-1-12-5-16,-1-7 6 15,-1-3 3-15,-3-2-31 0,-2 0-3 16,-3 8 33-1,-3 8 49-15,0 10 4 0,-2 8 78 16,0 0 66-16,0 2-45 16,0 14 9-16,0 6-66 15,4 4-26-15,3 1-8 16,4 4-7-16,2-3 4 16,3-2-5-16,11 0-96 15,-5-8-244-15,-2-4-443 0</inkml:trace>
  <inkml:trace contextRef="#ctx0" brushRef="#br0" timeOffset="63100.9956">9373 8315 16 0,'0'0'581'16,"0"0"-478"-16,0 0-74 0,0 0 52 15,0 0 137-15,0 0 12 16,0 0 60-16,-3-1-17 16,3-7-77-16,0-5-92 15,0-5-82-15,0-4 20 16,14-6-19-16,4-4-21 16,2 0 4-16,3 4-4 15,0 4-2-15,-2 7-8 16,-1 2-29-16,-7 5 12 15,-1 2 19-15,-6 2 6 16,-1 2 0-16,-3 0 0 16,0 4 5-16,-2 0 17 15,2 0 17-15,-2 2-11 16,2 14 28-16,3 4-18 16,2 6 17-16,-3 4-7 0,3 0-19 15,-1 0-3-15,1 0-13 16,-2-2-12-16,2-2-1 15,-5-3-11-15,0-2-60 16,-2-1-117-16,0-3-200 16,-2-7-227-16</inkml:trace>
  <inkml:trace contextRef="#ctx0" brushRef="#br0" timeOffset="63281.5935">9466 8225 1230 0,'0'0'688'0,"0"0"-490"16,0 0-111-16,0 0-78 16,0 0 0-16,0 0 23 15,0 0-20-15,112 24-12 16,-72-14-99-16,9-4-172 16,-9-1-272-16,-11-5-272 0</inkml:trace>
  <inkml:trace contextRef="#ctx0" brushRef="#br0" timeOffset="64060.128">10114 8077 810 0,'0'0'682'16,"0"0"-439"-16,0 0-138 16,0 0-99-16,0 0 22 15,0 0 72-15,0 0 9 0,39 88-10 16,-32-61 2 0,-1-4-30-16,-2 1-43 15,-1-4-12-15,-3-2-9 16,2-7-7-16,-2-7-78 15,0-4-83-15,0 0-45 0,0-13-23 16,0-9-49-16,-7-6-27 16,1-2 221-16,-1 0 84 15,3 3 32-15,4 0 38 16,0 4 5-16,0 5-1 16,4 3 17-16,14 5 56 15,0 4-7-15,6 6-50 16,3 0 16-16,-1 2-4 15,1 14-2-15,-2 4-12 16,-5 3-2-16,-9 4-14 0,-7 3 23 16,-4 2 6-1,0 4-38-15,-10-2-32 0,-13 3-12 16,-6-1-13-16,-2-7-6 16,2-2-15-16,2-10-37 15,5-6-76-15,11-11-126 16,4-12-346-16,7-10-232 0</inkml:trace>
  <inkml:trace contextRef="#ctx0" brushRef="#br0" timeOffset="64294.7113">10342 8153 880 0,'0'0'658'0,"0"0"-432"16,0 0-94-16,0 0-59 0,0 0 7 15,0 0-3-15,0 0-9 16,18 114-9-16,-2-92-12 16,1-2-7-16,6-4 5 15,1-1-41-15,3-5-4 16,0-2-58-16,0-5-60 16,-6-3-43-16,-2-3-166 15,-11-15-285-15,-6-2-499 0</inkml:trace>
  <inkml:trace contextRef="#ctx0" brushRef="#br0" timeOffset="64476.9607">10451 8086 1187 0,'0'0'517'0,"0"0"-382"0,0 0-93 15,0 0-26-15,0 0 53 16,0 0-19-16,0 0-39 15,101 0-11-15,-75-1-70 16,-1-3-85-16,-7 2-164 16,-7-2-315-16</inkml:trace>
  <inkml:trace contextRef="#ctx0" brushRef="#br0" timeOffset="64655.6739">10432 8145 492 0,'0'0'913'16,"0"0"-603"-16,0 0-112 16,0 0-99-16,0 0-73 15,0 0 33-15,0 0-9 16,55 48-33-16,-17-34-17 16,-7-4-185-16,-4-3-452 0</inkml:trace>
  <inkml:trace contextRef="#ctx0" brushRef="#br0" timeOffset="65246.4739">10783 8085 101 0,'0'0'616'0,"0"0"-333"16,0 0-90-16,0 0 23 16,0 0 13-16,0 0-45 15,0 0-77-15,-33 0-60 16,33 0-41-16,0 0-6 15,2 0-25-15,14 0 25 16,6 4 7-16,2 4 13 16,3 2 10-16,0 0-7 15,-4 4 11-15,-4 0 14 0,-5 2-4 16,-5 2 52-16,-9 2 41 16,0 1-35-16,0 1-28 15,-19-3-29-15,-10-1-17 16,-4-1-11-16,-7-6-17 15,-2-3-26-15,-1-3 4 16,8-5-42-16,8 0-64 16,10 0-20-16,17 0-63 15,0 0-121-15,0 0-423 0</inkml:trace>
  <inkml:trace contextRef="#ctx0" brushRef="#br0" timeOffset="65577.2844">11122 8004 1099 0,'0'0'362'16,"0"0"-168"-16,0 0-82 15,0 0-71-15,0 0 31 16,0 0 27-16,0 0 14 15,-17 100-5-15,13-69-33 16,0 1 8-16,2 0 3 16,0-2-13-16,2-2-14 15,0-3-24-15,0-6-13 0,4-2-13 16,10-3-9 0,1-6-12-16,3-5-30 0,0-3-57 15,0 0-48-15,0 0-19 16,-3-7-70-16,8-18-91 15,-8 6-64-15,-3 1-372 0</inkml:trace>
  <inkml:trace contextRef="#ctx0" brushRef="#br0" timeOffset="66269.192">10799 7947 651 0,'0'0'339'0,"0"0"-188"15,0 0-91-15,0 0-34 16,0 0 9-16,0 0 0 16,0 0-9-16,0 14-23 15,0-12-2-15,0-2-1 16,0 2 43-16,0-2 58 16,0 0-4-16,0 0-42 15,0 2-14-15,0 2-15 16,0 0-13-16,0 2 21 15,0 3 2-15,0 2-14 0,0-1-3 16,0 0-17 0,0-2 4-16,0-4-5 0,0-1-1 15,0 3 0-15,0-3 1 16,0-1-1-16,0 0 1 16,0-2 0-16,0 0 19 15,2 0-18-15,5 0 11 16,-1-13-13-16,3-4 63 15,3-1 31-15,1-2-27 16,3 0-29-16,-1 6-25 16,1 2-13-16,-1 8-44 15,-1 4-41-15,-1 0-19 16,3 14-28-16,-7 6-82 16,-3-2-406-16</inkml:trace>
  <inkml:trace contextRef="#ctx0" brushRef="#br0" timeOffset="66883.7641">11327 8019 1033 0,'0'0'556'0,"0"0"-329"16,0 0-27-16,0 0-49 15,0 0-11-15,0 0-15 16,0 0-50-16,0 56-36 16,0-27-8-16,0 3-11 0,0 3-2 15,0 1 2 1,0-4-11-16,11-1 6 0,5-8 0 15,1-2-14-15,2-6-1 16,0-8-36-16,1-5-19 16,-1-2-17-16,0-5-11 15,1-14 18-15,-3-12 15 16,-5-5 26-16,-3-4-15 16,-7 0 1-16,-2 2 29 15,0 4 9-15,-15 8 1 16,-7 8 18-16,-1 10 2 15,-4 7 13-15,3 1-20 16,0 5-5-16,3 13-9 16,4 2-4-16,3 6-54 15,6-1-67-15,8 14-91 0,2-10-137 16,14-4-242-16</inkml:trace>
  <inkml:trace contextRef="#ctx0" brushRef="#br0" timeOffset="67363.823">11662 8019 1154 0,'0'0'341'16,"0"0"-111"-16,0 0-3 16,0 0-71-16,0 0-35 15,0 0-41-15,0 0-35 16,-72 100-1-16,67-66-19 0,5-1-2 15,0 5-12-15,0-6-6 16,12-5-5-16,7-4-18 16,4-9 9-16,4-10-12 15,-2-4-13-15,0 0 5 16,-2-18-4-16,0-9 15 16,-3-5-20-16,-3-2-35 15,1-4-3-15,-5-1 24 16,1 6 38-16,-1 4 14 15,-2 4 0-15,-3 7 3 16,-2 6-3-16,-4 6 9 16,0 6 29-16,-2 0 30 0,2 0 38 15,-2 0-23 1,5 12-50-16,-1 5 1 0,4 0 6 16,0 7-3-16,1 2-15 15,-1 0-10-15,2 4 8 16,-1-2 0-16,1 3-19 15,-2-2-1-15,-2 0-3 16,-1-4-47-16,-5-7-87 16,0-7-148-16,-5-7-274 15,-11-4-491-15</inkml:trace>
  <inkml:trace contextRef="#ctx0" brushRef="#br0" timeOffset="67509.6019">11855 8169 1258 0,'0'0'626'0,"0"0"-469"16,0 0-144-16,0 0-13 16,0 0-20-16,0 0 19 15,0 0-115-15,138 32-225 16,-95-32-412-16</inkml:trace>
  <inkml:trace contextRef="#ctx0" brushRef="#br0" timeOffset="68220.3258">12236 8092 446 0,'0'0'663'16,"0"0"-431"-16,0 0-14 15,0 0-64-15,0 0-34 16,0 0 32-16,0 0-12 0,-98-18-15 15,85 18-10-15,-1 11-75 16,1 7-26-16,4 4-14 16,0 4 0-16,2 0 1 15,7 4 0-15,0-2-1 16,0 0 0-16,3-2-5 16,15-4 5-16,3-1 0 15,4-3 0-15,4-9 0 16,0-4-18-16,0-5-32 15,0 0-27-15,0-21 16 16,-2-8 46-16,-2-8-1 16,-6-2-31-16,-1-4-53 15,-5 1-38-15,1 6 40 16,-3 5 68-16,-2 10 30 16,-2 7 8-16,0 6 22 0,-3 7-5 15,-2 1 2-15,0 0 19 16,0 0-13-16,1 3 14 15,1 9 9-15,3 5 32 16,0-2-16-16,-1 3-23 16,1 2-3-16,-1 0-21 15,2 2 11-15,0 2 5 16,1 3 5-16,1 0-3 16,-2-3-15-16,1-2-19 15,-1-4-8-15,-2-5-1 16,-2-8-53-16,-4-2-21 15,0-3-42-15,0 0-15 16,-7 0-35-16,-11-8-186 0,-2-1-321 16</inkml:trace>
  <inkml:trace contextRef="#ctx0" brushRef="#br0" timeOffset="68543.2203">12387 8263 32 0,'0'0'858'0,"0"0"-691"16,0 0-121-16,0 0-8 15,0 0 20-15,0 0 29 16,116 11 42-16,-76-6-7 16,3 1-39-16,-5 1-42 15,-3-3-21-15,-3-4-7 16,-10 0-13-16,-5 0-112 0,-9 0 73 16,-8-13-14-16,0-3 52 15,-10-4-38-15,-9-2-96 16,-2 0 2-16,1-2 46 15,3 2 87-15,3 4 9 16,7 0 126-16,5 4-43 16,2 2-50-16,0 2 11 15,2 0 2-15,12 2 42 16,3 2 36-16,8 2-65 16,4 4-68-16,15 0-19 15,-3 0-249-15,-5 0-567 0</inkml:trace>
  <inkml:trace contextRef="#ctx0" brushRef="#br0" timeOffset="69294.2147">13000 8085 362 0,'0'0'580'0,"0"0"-318"0,0 0-69 16,0 0-32-1,0 0-2-15,0 0 44 0,0 0-39 16,7 124-40-16,-3-88-31 16,1-2-44-16,0-10-29 15,-3-5-14-15,-2-14-6 16,0-5-12-16,0 0-17 16,0-18-11-16,0-12-47 15,0-6 36-15,0-4 25 16,6-2 17-16,7 5 3 15,8 5 6-15,1 7 0 16,5 12 0-16,2 12 15 0,0 1-15 16,-3 8 14-16,-4 16 11 15,-1 4 4-15,-10 4 11 16,-7 0 30 0,-4 2 19-16,0-2-6 0,-13 0-36 15,-10-4-19-15,-1-2-10 16,2-8-12-16,2-7 0 15,7-5-5-15,3-6 0 16,6 0-1-16,2-10-109 16,2-11 19-16,0-3 17 15,2 0 23-15,12-2 25 16,1 2 5-16,5 0-5 16,2 5-10-16,0-2-33 0,3 3 17 15,0 4 22-15,-6 4 29 16,2 5 9-16,-7 5 21 15,-1 0 13-15,-5 0 8 16,2 7 1-16,-2 7 5 16,-1 4-14-16,-1 2-18 15,2 0-8-15,-4 2-16 16,-2 2-1-16,0 2-19 16,-2 2-58-16,0 2-73 15,-11-5-213-15,-4-7-367 0</inkml:trace>
  <inkml:trace contextRef="#ctx0" brushRef="#br0" timeOffset="69451.1299">13239 8292 899 0,'0'0'652'16,"0"0"-455"-16,0 0-130 15,0 0-49-15,0 0 17 16,0 0-35-16,118 11-9 15,-70-7-186-15,-2-4-436 0</inkml:trace>
  <inkml:trace contextRef="#ctx0" brushRef="#br0" timeOffset="70092.7359">13996 8025 940 0,'0'0'389'0,"0"0"-120"0,0 0-38 16,0 0-25-16,0 0-19 15,0 0-58-15,0 0-79 16,-115 79-19-16,105-41-13 15,4-1 4-15,6 1-1 16,0-2-11-16,0-4-8 16,14-6-2-16,7-8-10 15,8-9-17-15,2-7-28 16,5-2-22-16,0-4 24 16,0-14-10-16,-1-4 0 15,-4 0-6-15,-4-5 3 0,-4 4-19 16,-6-4 28-1,-6 4 40-15,-2-2 17 0,-6 7 19 16,-1 6 60-16,-2 6 56 16,0 6 82-16,0 0-20 15,0 2-93-15,0 14-55 16,0 4-19-16,0 6-20 16,0 4 14-16,0 2-1 15,2 0-16-15,7-6-7 16,2-3-10-16,0-10-48 15,0-8-152-15,7-5-162 16,-3-16-175-16,-1-9-263 0</inkml:trace>
  <inkml:trace contextRef="#ctx0" brushRef="#br0" timeOffset="70609.618">14417 8113 456 0,'0'0'1007'0,"0"0"-664"16,0 0-187-16,0 0-24 15,0 0-27-15,0 111-5 16,0-90-46-16,2 1-28 16,3-4-15-16,2-3-11 15,0-6-46-15,-1 0-60 16,1-5-24-16,2-1-8 16,-2-1-33-16,-1-2-58 15,1 0-25-15,-3-9-88 16,-2-12 88-16,-2-5 52 15,0-6 9-15,0 0 193 0,0 2 73 16,0 2 135-16,0 4-22 16,0 3-14-16,0 9-27 15,0-1-53-15,0 3-3 16,0 4 18-16,5 0-2 16,4 0-9-16,2-2-3 15,5 1-28-15,3 2-22 16,4-1-17-16,-1 5-25 15,-2 1-1-15,-4 0 0 16,-1 0 8-16,-3 11 39 16,-6 3 40-16,-2 2 27 15,-4 2 16-15,0 0-12 16,0 2-13-16,-2 2-26 16,-13 0-26-16,1-1 2 0,-3 4-31 15,3-3-4 1,1-2-20-16,1-2 0 0,6-4-21 15,2-3-86-15,4-4-117 16,0-3-46-16,0 0-203 16,4 0-71-16,2-4-282 0</inkml:trace>
  <inkml:trace contextRef="#ctx0" brushRef="#br0" timeOffset="71043.6332">14781 8059 662 0,'0'0'645'16,"0"0"-306"-16,0 0-59 16,0 0-80-16,0 0-50 15,0 0-71-15,0 0-20 16,15 88-10-16,-6-50-5 0,0 2-15 16,2-2 0-1,0-5-5-15,0-7-12 16,0-12 19-16,1-7-16 0,-4-7-6 15,3 0 11-15,3 0 6 16,1-11 6-16,3-14-17 16,1-8-15-16,0-12 0 15,-3-1-32-15,-5-4-3 16,-5 6-46-16,-3 6-96 16,-3 8-102-16,0 20-120 15,-9 7-270-15,-2 3 16 0</inkml:trace>
  <inkml:trace contextRef="#ctx0" brushRef="#br0" timeOffset="71360.7706">14957 8289 424 0,'0'0'280'0,"0"0"-135"16,0 0-5-16,0 0-43 15,0 0 4-15,0 0 26 16,0 0-6-16,93-132-5 15,-75 99-40-15,0 1-17 16,-3 1-31-16,-1 5-12 16,-3 8 22-16,-5 8 26 15,-2 6 27-15,0 4-3 16,-4 0 9-16,0 4-41 16,0 13-37-16,0 2 2 15,0 5 13-15,0 2-14 16,0 0 10-16,0-2 14 15,-4 0-44-15,0 1-3 0,-2-6-81 16,-3 1-96-16,-3-2-145 16,4-6-207-16,-1-3-205 0</inkml:trace>
  <inkml:trace contextRef="#ctx0" brushRef="#br0" timeOffset="71517.288">14957 8289 649 0,'106'-42'500'16,"-106"42"-250"-16,0 0-18 15,7 0-49-15,7 2-5 16,1 2-46-16,3 0-20 16,-1 2-50-16,-1 2-37 0,-3-2-25 15,-1 0-92 1,-12-1-110-16,0-1-275 0,0-3-358 0</inkml:trace>
  <inkml:trace contextRef="#ctx0" brushRef="#br0" timeOffset="72411.0633">14163 8053 791 0,'0'0'396'0,"0"0"-159"16,0 0-67-16,0 0-67 16,0 0-4-16,0 0 5 15,0 0-1-15,0-6-24 16,0 6-14-16,0 0-5 15,0 0-27-15,0 0-1 16,0 0 11-16,0 0-18 16,0 0-11-16,0 0-6 0,0 0-2 15,0 2 11-15,0 0-4 16,0-2 5-16,0 2-3 16,0-2-5-16,0 0 6 15,0 0-15-15,0 0 0 16,0 0-1-16,0 0-14 15,0 1-17-15,0 4 30 16,0-3 1-16,0 2 9 16,0 0-9-16,-2 1-5 15,-4-2-33-15,1 1-26 16,-2 1-45-16,3 1-93 16,-3-5-108-16,3-1-76 15,2 0-358-15</inkml:trace>
  <inkml:trace contextRef="#ctx0" brushRef="#br0" timeOffset="73129.8794">14348 8045 378 0,'0'0'267'15,"0"0"-134"-15,0 0-61 16,0 0-24-16,0 0 21 16,0 0 2-16,0 0 6 15,3-3 46-15,-3 3 42 16,0 0 21-16,0 1-23 15,0 1-14-15,0 0-30 0,0-2-36 16,0 0-25 0,0 2-14-16,0-2-20 0,0 0-17 15,0 2-7-15,0 1-17 16,0 4 13-16,2 3 4 16,0 2 16-16,-2 2 4 15,2 2 6-15,-2 0 9 16,0 0 5-16,0 0 3 15,0 0 2-15,0 0-2 16,0 0-3-16,0 2-2 16,0-3-11-16,0-1-3 15,0-3 6-15,0-1 3 16,-4-2 2-16,-3 0 0 16,-1-1 5-16,-2-1-10 0,-3-1-20 15,-1-1-4 1,-1-1-6-16,1 1-11 0,-1-2-19 15,1-2-5-15,1 0-25 16,2 0-7-16,2 0 3 16,2 0-25-16,3-6-134 15,4-6-81-15,0 3-270 16,0 4-386-16</inkml:trace>
  <inkml:trace contextRef="#ctx0" brushRef="#br0" timeOffset="74120.6796">14513 8111 732 0,'0'0'406'15,"0"0"-148"-15,0 0-26 16,0 0-63-16,0 0-8 15,0 0-14-15,0 0-38 16,0 14-1-16,0-3-29 16,0 7-19-16,0 9-27 0,0 3-18 15,0 4-3-15,0 0 4 16,-2 1-7-16,0-7 10 16,-1-6-7-16,3-6-6 15,0-10-6-15,0-4-16 16,0-2 4-16,0 0-13 15,0-14-21-15,0-6-18 16,0-9 36-16,-2-3-15 16,-2-2-39-16,2-1 39 15,0 0-11-15,2 5 27 16,0 4 17-16,0 6 8 16,0 2-9-16,6 2 3 15,5 2 7-15,3 2-5 16,-3 2 6-16,-1 2 2 0,4 2-1 15,-1 6 21-15,1 0 10 16,-1 2 20-16,3 16 23 16,-3 7 14-16,-2 0-12 15,-1 5-22-15,-8-2 0 16,-2 1 6-16,0-2-37 16,-5-2-15-16,-9-7-6 15,-3-7-3-15,1-4-28 16,1-7-44-16,1 0 38 15,8 0 22-15,1 0-19 16,3 0 31-16,2 0 0 16,0 0 9-16,0 0-7 0,0 3-2 15,0 5 2 1,11 4 30-16,5 2 13 0,-1 2-17 16,3 3 2-16,0-4-17 15,2 6 1-15,-2-3-7 16,-1 0-6-16,2 2 0 15,-2-2 1-15,1-2-2 16,-3 0-2-16,-1-2-46 16,-7-4-60-16,-7 0-146 15,0-6-277-15,-5 0-288 0</inkml:trace>
  <inkml:trace contextRef="#ctx0" brushRef="#br0" timeOffset="75397.7711">2948 9282 1272 0,'0'0'318'16,"0"0"-145"-16,0 0-41 15,0 0-63-15,0 0 20 0,0 0 33 16,0 0 16-1,-12 0 14-15,12 0-30 0,0 0-46 16,0 2-27-16,0 1-33 16,0-2-16-16,7 3-17 15,15 0-11-15,13 2 28 16,10 0-1-16,4-2 2 16,2-2-2-16,-3 0 1 15,-6-2-20-15,-9 0-1 16,-6 0-7-16,-9 0-14 15,-9 0-5-15,-5 0-14 16,-4 0 15-16,0-6 18 16,0-8 28-16,-6-4-1 15,-11-4-37-15,5-2-8 16,-2 2 4-16,5 7 22 0,5 6 20 16,-1 5 10-16,5 4 2 15,0 0 17-15,0 0 8 16,0 0-3-16,0 0-8 15,0 0-14-15,0 0-12 16,0 2-15-16,7 2-42 16,11 2 29-16,6 2 28 15,5 2 18-15,-2 2 1 16,-5 2 6-16,-1 0 11 16,-8-2 7-16,-5 0 1 15,-4 0 2-15,-4 0-7 16,0 2-2-16,0 4-10 15,0 2-11-15,-12 0 5 0,-7 4-13 16,0-2-8 0,-6 3-9-16,0-1-24 0,3-2-2 15,0 0-38-15,6-2-65 16,1-2-55-16,6-4-136 16,0-5-304-16</inkml:trace>
  <inkml:trace contextRef="#ctx0" brushRef="#br0" timeOffset="76375.8637">4248 9232 646 0,'0'0'291'0,"0"0"16"15,0 0-11-15,0 0-31 16,0 0-10-16,0 0-4 15,0 0-60-15,-12-12-75 16,12 18-70-16,0 2-46 16,0 4-7-16,0 8 7 15,0 6 18-15,0 6 2 16,0 2-2-16,0 2-1 16,0-2-7-16,0-1-1 15,0-5-1-15,0-4-7 16,0-4 6-16,0-4-5 0,0-4-2 15,0-4-6-15,0-5-26 16,0-3-51-16,0 0-119 16,0 0-103-16,0-9-25 15,0-10-63-15,-6-3-256 0</inkml:trace>
  <inkml:trace contextRef="#ctx0" brushRef="#br0" timeOffset="76772.3144">4213 9234 544 0,'0'0'311'16,"0"0"-140"-16,0 0-29 0,0 0-29 15,0 0-2-15,0 0 4 16,0 0-34-16,135-76-33 16,-110 74-23-16,-7 2 3 15,-5 0-6-15,-8 6 14 16,-5 9 100-16,0 8 35 15,0 1-47-15,-9 6-43 16,-11 0-41-16,0 2-28 16,-2-4-3-16,3-2 0 15,7-8-9-15,3-7 0 16,4-4-17-16,2-3-6 16,3 3-2-16,0 1-12 15,0 2 15-15,0-1 16 0,5 4 1 16,4-3 5-1,0-2 19-15,2 2 15 0,-2-1 6 16,2 2-9-16,0 1-10 16,3 0-11-16,-1 2-10 15,5-2-33-15,-1-2-75 16,8-10-149-16,-5 0-445 16,-4-4-269-16</inkml:trace>
  <inkml:trace contextRef="#ctx0" brushRef="#br0" timeOffset="77045.542">4585 9266 1051 0,'0'0'730'15,"0"0"-500"-15,0 0-59 0,0 0-99 16,0 0-34-16,0 0-1 16,0 0 20-16,-14 52-8 15,14-32-21-15,0 0-6 16,0 7-3-16,0-2-10 15,8 2 3-15,7-1-11 16,3-4 7-16,-1-4-8 16,1-4 0-16,0-9-10 15,0-1-36-15,-5-4-34 16,3 0-51-16,-5-5-56 16,3-11-30-16,-8-14-64 15,1 1-98-15,-7 1-589 0</inkml:trace>
  <inkml:trace contextRef="#ctx0" brushRef="#br0" timeOffset="77229.5491">4627 9190 1069 0,'0'0'523'0,"0"0"-386"16,0 0-89-16,0 0-48 15,0 0-29-15,0 0 28 16,0 0-1-16,85-6 2 15,-56 6 0-15,-2 0-58 16,-5 0-104-16,-11 0-89 16,-4 6-68-16,-7-1-222 0</inkml:trace>
  <inkml:trace contextRef="#ctx0" brushRef="#br0" timeOffset="77433.935">4540 9260 836 0,'0'0'341'16,"0"0"-157"-16,0 0-73 16,0 0-58-16,0 0 67 15,0 0 42-15,0 0-47 16,87 60-38-16,-56-50-29 16,2-2-48-16,-1 0-15 15,-1 1-98-15,5-4-160 16,-8-1-239-16,-5-4-394 0</inkml:trace>
  <inkml:trace contextRef="#ctx0" brushRef="#br0" timeOffset="77813.1272">4934 9352 980 0,'0'0'515'0,"0"0"-353"16,0 0-12-16,0 0-20 15,0 0 14-15,-29 105-31 16,27-101-59-16,2-4-29 15,0 0-25-15,0-18-72 16,0-8-68-16,0-9 96 16,5-3 35-16,6 2-7 15,0 6 16-15,-2 8 2 16,-2 12-2-16,-2 10 0 0,-1 0 1 16,0 6 0-16,0 14 74 15,5 8 51-15,1 2-21 16,-2 3-41-16,3-2 3 15,1-7-5-15,1-3 2 16,3-7-18-16,1-4-6 16,4-5-19-16,1-1-19 15,2-1 4-15,5-3-5 16,0 0-1-16,0 0-17 16,-2-10-53-16,-7-12-28 15,-7-4-45-15,-6-3-83 16,-7-4-86-16,0 4-311 15,-3 9-391-15</inkml:trace>
  <inkml:trace contextRef="#ctx0" brushRef="#br0" timeOffset="78369.6449">5314 9348 804 0,'0'0'543'0,"0"0"-365"16,0 0-19-16,0 0-58 15,0 0-2-15,0 0-12 16,24 117-29-16,-20-103-30 16,1-4-27-16,-3-9 6 15,-2-1-7-15,0 0-10 0,0-3-9 16,0-13-42 0,0-6-14-16,0-5 46 0,0-3-24 15,0-2 4 1,5 0 35-16,8 4 6 0,5 4 8 15,-1 8 26-15,4 8 15 16,-1 8-13-16,-1 0 39 16,0 10 14-16,-4 12 11 15,1 6 2-15,-10 4-47 16,-4 5 35-16,-2-1-5 16,-4 4-13-16,-16-3-41 15,-2 0-6-15,2-8-8 16,5-11-9-16,5-13-12 15,6-5-28-15,4 0-36 16,0-18-122-16,0-7 39 0,4 0 90 16,12-1 24-16,3 2 14 15,2 3 22-15,1 9 9 16,-2 5 1-16,0 7 30 16,-2 0 25-16,-2 0 7 15,-2 7 42-15,-2 11 13 16,-1 3-16-16,-1 1-38 15,-2 2-37-15,-1-2 13 16,-1-6-4-16,0-4-36 16,-2-7-12-16,-2-5-137 15,0-3-149-15,-2-15-396 0</inkml:trace>
  <inkml:trace contextRef="#ctx0" brushRef="#br0" timeOffset="78510.0704">5681 9119 1373 0,'0'0'868'16,"0"0"-612"-16,0 0-147 16,0 0-109-16,0 0-9 15,0 0-236-15,0 0-299 16,16 91-349-16</inkml:trace>
  <inkml:trace contextRef="#ctx0" brushRef="#br0" timeOffset="79331.5916">5719 9537 1307 0,'0'0'369'15,"0"0"-274"-15,0 0-82 16,13-115-13-16,-6 75-15 0,0 6-8 15,-3 6 17-15,1 8 6 16,-3 10 0-16,-2 7 16 16,2 3 41-16,-2 0 79 15,0 3-13-15,2 12-32 16,3 6-27-16,6 5-17 16,2 7-8-16,8 0-11 15,-2-2-3-15,6-5 11 16,2-8 18-16,-1-4-34 15,1-10-20-15,0-4-2 16,2 0-8-16,-3-24-26 16,-1-8 10-16,0-9-60 0,-5-3 1 15,-3 0-11-15,-5 6 35 16,-3 10 31-16,-5 12 30 16,-2 10 7-16,-2 6 95 15,0 4 19-15,0 20 2 16,0 6-67-16,0 8-11 15,0 4 22-15,0 0-25 16,7-3-11-16,6-9-18 16,5-6-7-16,2-10-6 15,1-8-7-15,-2-6-19 16,1 0-27-16,3-12-41 16,-4-13 8-16,4-4 0 15,-5-4-35-15,-3 1-57 16,-4 2 0-16,-1 8 61 15,-4 6 105-15,-2 10 12 0,-2 6 115 16,-2 0 82-16,0 4-51 16,3 12-26-16,-1 5-59 15,5-1-30-15,4 1-10 16,2-1-14-16,5-2-7 16,-1-6-1-16,6-3 0 15,0-8-37-15,-1-1-57 16,2 0-59-16,-4-11-48 15,-1-15-122-15,-11 3-205 16,-4 3-366-16</inkml:trace>
  <inkml:trace contextRef="#ctx0" brushRef="#br0" timeOffset="79498.2559">6407 9198 918 0,'0'0'353'0,"0"0"-244"15,0 0-90-15,0 0 10 16,0 0-10-16,0 0-19 16,0 0-1-16,121 10-61 15,-99 0-118-15,-9-2-315 0</inkml:trace>
  <inkml:trace contextRef="#ctx0" brushRef="#br0" timeOffset="79654.0705">6376 9276 127 0,'0'0'1140'16,"0"0"-886"-16,0 0-171 15,0 0-73-15,0 0-10 16,0 0-18-16,0 0-75 16,134 91-77-16,-101-77-426 0</inkml:trace>
  <inkml:trace contextRef="#ctx0" brushRef="#br0" timeOffset="80322.8949">6608 9446 447 0,'0'0'357'16,"0"0"-78"-16,0 0 10 15,0 0-133-15,0 0-81 16,0 0 35-16,0 0 14 15,11-128-6-15,2 98-31 0,1 8-21 16,-3 8-13-16,-3 6-12 16,-2 8-23-16,-2 0-6 15,0 10 7-15,1 14 36 16,3 8 32-16,6 4-31 16,-1-1-23-16,5-6-11 15,2-4 5-15,5-14 19 16,1-7-29-16,6-4-17 15,3-11-11-15,1-18 11 16,-3-9 13-16,-2-2-13 16,-4 0-3-16,-7 0-52 15,1 4-101-15,-4 6-91 16,-1 6-89-16,3 7-28 16,0 10-18-16,3 7 21 0,-2 0 117 15,2 0 114-15,-4 10 130 16,-2 0 151-16,-5-2 102 15,-2 0 18-15,-5 0-15 16,-4 0 15-16,2 0-29 16,-2 4-21-16,0 6-80 15,3 6-42-15,-3 2-33 16,2 4-15-16,-2-1-2 16,2-2-18-16,0-3-21 15,0-6-10-15,0-3-24 16,-2-5-60-16,0-10-68 15,-4 0-105-15,-9 0-447 0</inkml:trace>
  <inkml:trace contextRef="#ctx0" brushRef="#br0" timeOffset="80630.3894">7141 9097 608 0,'0'0'170'0,"0"0"-60"15,0 0-71-15,126 0-13 16,-86 0 28-16,-4 9 14 16,-5 7 11-16,-8 4 31 15,-3 6 42-15,-5 10 8 16,3 4-7-16,3 8-20 16,2 0-80-16,4-3 57 15,7-9-15-15,-1-11-5 0,0-10-28 16,2-11-47-1,-4-4 6-15,-8-10-2 0,-4-19-10 16,-9-7 18-16,-7-6-27 16,-3-4-66-16,-7 2-85 15,-37-8-97-15,3 10-280 16,-3 10-689-16</inkml:trace>
  <inkml:trace contextRef="#ctx0" brushRef="#br0" timeOffset="81458.7947">2956 10236 671 0,'0'0'262'0,"0"0"-127"15,0 0-17-15,0 0 85 16,0 0-5-16,0 0-12 16,0 0-8-16,-47 13-38 15,45-13-31-15,2 0-17 0,0 0-8 16,0 0-11-16,0 0-20 15,0 0-21-15,0 0-32 16,2 0-8-16,20 0-29 16,14 0 31-16,9-5 6 15,11 0 7-15,4-3-7 16,-3 0 0-16,-3 2-15 16,-7-3-37-16,-13 6-42 15,-10 1 3-15,-9-1-29 16,-6 3-28-16,-7-4-73 15,-2-6-19-15,0 0 11 16,-11-2-117-16</inkml:trace>
  <inkml:trace contextRef="#ctx0" brushRef="#br0" timeOffset="81676.7518">3272 9986 546 0,'0'0'292'16,"0"0"-20"-16,0 0-6 15,0 0-51-15,114 84-19 16,-91-56-9-16,-8-2-27 16,-1-6-41-16,-8-2-43 15,-4-2-21-15,-2-1-17 16,0-1-29-16,0 4-9 16,-10 0-65-16,-2 0-92 15,-3 2-78-15,1-7-301 0,5-2-519 0</inkml:trace>
  <inkml:trace contextRef="#ctx0" brushRef="#br0" timeOffset="81995.8183">4244 10131 1209 0,'0'0'667'16,"0"0"-509"-16,0 0-49 0,0 0-50 16,0 0-33-16,0 0 38 15,0 0 25-15,11 87-11 16,-7-58-30-16,1 0-33 15,0 0-8-15,-1-1-7 16,-2-4-26-16,-2-3-65 16,0-6-111-16,0-9-114 15,-4-4-243-15,-10-2-758 0</inkml:trace>
  <inkml:trace contextRef="#ctx0" brushRef="#br0" timeOffset="82250.8077">4253 9948 198 0,'0'0'534'0,"0"0"-319"15,0 0 31-15,0 0-54 16,0 0-19-16,0 0 18 16,127-12 10-16,-111 24-48 15,-5 2 1-15,-5 2-34 16,-2 4-12-16,-4 2-17 15,0 6-51-15,-4 2-15 16,-13 2-25-16,-6 4-19 16,-4-1-64-16,3-1-174 15,6 6-213-15,7-8-100 0,8-6-257 16</inkml:trace>
  <inkml:trace contextRef="#ctx0" brushRef="#br0" timeOffset="82716.8382">4500 10229 674 0,'0'0'305'0,"0"0"-148"15,0 0 33-15,0 0-32 16,0 0 24-16,0 0-64 16,58-103-26-16,-51 103 1 15,-3 0-17-15,1 9-4 16,0 12 18-16,3 8 87 15,5 4-68-15,3 2-47 0,1-1-41 16,2-4-9-16,1-8-12 16,-1-8-7-1,2-6-5-15,1-8-27 0,0 0-25 16,1-8-29-16,1-16-2 16,1-4-39-16,-3-6-54 15,-4 0 30-15,-4 1 3 16,-6 9 52-16,-1 6 101 15,-5 10 2-15,-2 8 161 16,0 0 92-16,0 3-42 16,0 11-49-16,0 4-82 0,0 4-28 15,0 0-6 1,4-2-11-16,6-2-18 0,-2-4-6 16,3-6-10-16,3-3 19 15,3 2-20-15,6-3-11 16,2-1-30-16,4 0-63 15,-2-3-98-15,-2 0-194 16,-4-3-186-16,-12-6-584 0</inkml:trace>
  <inkml:trace contextRef="#ctx0" brushRef="#br0" timeOffset="82892.6593">5026 10084 1175 0,'0'0'569'15,"0"0"-433"-15,0 0-111 0,0 0-25 16,0 0-9-16,0 0 8 16,0 0-39-16,76-2 1 15,-52 0-52-15,-2 2-113 16,-3 0-60-16,-9 0-332 0</inkml:trace>
  <inkml:trace contextRef="#ctx0" brushRef="#br0" timeOffset="83058.2202">5026 10084 912 0,'-25'80'408'0,"25"-80"-218"16,0 0-92-16,0 0-47 16,0 0-40-16,16 0-5 15,7 0 4-15,17 7-10 0,-3 0-152 16,-6 0-366-16</inkml:trace>
  <inkml:trace contextRef="#ctx0" brushRef="#br0" timeOffset="83676.9051">5556 10056 1145 0,'0'0'354'16,"0"0"-154"-16,0 0-84 16,0 0-28-16,0 0 27 15,0 0 24-15,0 0 10 16,-109 34-70-16,91-12-24 16,3 4-20-16,-1 4-7 0,5-2-7 15,5 1-20 1,1-7 7-16,5-7-8 0,0-4-1 15,0-8-54-15,20-3-49 16,9 0 59-16,6 0 8 16,6-9-22-16,-1-5-7 15,-5 4-36-15,-8 0-13 16,-6 3 52-16,-11 7 33 16,-3 0 3-16,-7 0 27 15,2 0 21-15,-2 0 45 16,2 0-3-16,2 7 2 15,6 3 39-15,-1 2 10 16,1 0-62-16,2-4-36 0,-3-4-16 16,2-4-22-16,-2 0-17 15,0 0-8-15,-1-8-2 16,4-8 11-16,-5 0-48 16,-1-2-64-16,-1 0-30 15,-5 0-76-15,0 4-93 16,-11 3-273-16</inkml:trace>
  <inkml:trace contextRef="#ctx0" brushRef="#br0" timeOffset="83829.5324">5487 10167 88 0,'0'0'1077'0,"0"0"-726"0,0 0-152 16,0 0-114-1,0 0-57-15,0 0-15 16,-100 118-13-16,89-96-16 0,-1 6-72 15,4-6-129-15,-1-4-273 0</inkml:trace>
  <inkml:trace contextRef="#ctx0" brushRef="#br0" timeOffset="84692.872">5797 10086 939 0,'0'0'238'16,"0"0"-33"-16,0 0 14 15,0 0-129-15,0 0-66 16,0 0-17-16,0 0 22 15,-51 81 53-15,51-66 16 16,0 2-30-16,0 1-26 16,4 0-13-16,12 2 14 15,4-4-15-15,2-4-28 16,0-5-1-16,3-4-15 16,-3-3-15-16,-2 0-7 0,-2-10-9 15,-2-12 18 1,-7-4 29-16,-3-4 1 0,-6-4-1 15,0 1-16-15,-8 5 13 16,-15 4 3-16,-4 6 19 16,-2 8 48-16,-2 8 27 15,2 2-20-15,2 2 19 16,3 16-31-16,2 6-56 16,3 2-6-16,4 3-49 15,7-3-47-15,8-2-28 16,0 0-138-16,15-6-108 15,5-4-302-15</inkml:trace>
  <inkml:trace contextRef="#ctx0" brushRef="#br0" timeOffset="102577.7337">6291 10020 201 0,'0'0'282'0,"0"0"-65"0,0 0 30 16,0 0-22-16,0 0 42 16,0 0 7-16,-2-4-51 15,2 4-17-15,0 0-33 16,0 0-25-16,0 0-35 16,0 0-45-16,0 0-30 15,0 0-19-15,0 2-19 16,0 2-1-16,0 2-12 15,0 4 7-15,0 4 6 16,0 10 47-16,0 5-23 16,-2 2-13-16,0 4 1 15,0-6-2-15,-1 2-9 0,1-7 0 16,0-3-1-16,2-4-10 16,0-5-5-16,0-4-27 15,0-4-57-15,0-4-66 16,0 0-64-16,0 0-69 15,0 0-92-15,0-2-177 0</inkml:trace>
  <inkml:trace contextRef="#ctx0" brushRef="#br0" timeOffset="103476.9521">6272 10096 857 0,'0'0'360'0,"0"0"-99"15,0 0-57-15,0 0-54 16,0 0-50-16,0 0-41 16,0 0-16-16,-2-4-4 15,2 2-3-15,0 2 7 0,0 0 1 16,0-2-13-16,4 2-17 16,11-2-4-16,6-2-4 15,3 4 1-15,0 0-7 16,1 0 0-16,-3 0-8 15,-4 4 0-15,0 8 7 16,-8 4 1-16,0 5 11 16,-8 0 47-16,-2 1 22 15,0 3 10-15,0-2-48 16,-18 0-4-16,-1-3-14 16,-6-4-24-16,-2-4 0 15,2-2-25-15,3-2-33 16,2-2 24-16,6 2-15 15,6-4-24-15,1 2-94 0,3-2-94 16,2-4-8-16,2 0-44 16,0 0-249-16</inkml:trace>
  <inkml:trace contextRef="#ctx0" brushRef="#br0" timeOffset="103815.7911">6561 10014 795 0,'0'0'580'0,"0"0"-331"16,0 0-64 0,0 0-59-16,0 0-33 0,0 0-22 15,0 0-8-15,-13 68-2 16,8-45 2-16,3 0 1 15,0-1 0-15,2 3-14 16,0-6-21-16,0 2-28 16,0-3 4-16,13 0-5 15,3 0-12-15,2-2 4 16,4-2-4-16,0-2-14 16,0-2-16-16,-1-6-41 15,-4 0-7-15,-1-4-63 16,-3 0-83-16,-4-1-88 15,-4-12-171-15</inkml:trace>
  <inkml:trace contextRef="#ctx0" brushRef="#br0" timeOffset="104032.7207">6579 10066 947 0,'0'0'518'0,"0"0"-308"15,0 0-82-15,0 0-110 16,0 0-18-16,0 0-23 16,0 0 23-16,47 0 0 15,-23 2-12-15,-1 0-46 16,-2 2-62-16,0-2-32 16,-8 2-31-16,-4 0-131 15,-6 0-340-15</inkml:trace>
  <inkml:trace contextRef="#ctx0" brushRef="#br0" timeOffset="104214.6738">6579 10066 633 0,'-47'46'541'16,"47"-41"-337"-16,0-2-34 15,0 3-59-15,14 3-54 16,3-2-30-16,8 4-27 15,4-2-39-15,23 2-172 0,-8-6-188 16,-5-1-119-16</inkml:trace>
  <inkml:trace contextRef="#ctx0" brushRef="#br0" timeOffset="104820.7614">7041 10205 1099 0,'0'0'290'0,"0"0"-146"16,0 0-44-16,0 0-11 15,0 0 23-15,0 0 3 16,0 0-7-16,-32 71-7 0,32-57-33 16,0 3-28-1,3-1-35-15,14-2-5 0,5 0-20 16,3-4 6-16,6-4-1 16,0-6-6-16,1 0-10 15,-1-6-10-15,-6-15-15 16,-4-4 28-16,-7-7 18 15,-8-2-6-15,-6 0-10 16,0 1 26-16,-12 6 0 16,-11 4 14-16,-4 9 14 15,-2 8 23-15,0 6 24 16,-2 0-30-16,2 2-32 16,0 12-13-16,6 7-15 15,4-2-39-15,5 2-75 16,5-3-78-16,9-7-112 0,0-3-175 15,5-3-152-15</inkml:trace>
  <inkml:trace contextRef="#ctx0" brushRef="#br0" timeOffset="105083.2019">7294 10132 694 0,'0'0'341'0,"0"0"-93"15,0 0 21-15,0 0-94 16,18 115-38-16,-4-87-15 16,3-4-20-16,5-6-46 15,1-6-29-15,-1-6-4 0,2-6 11 16,1 0 24-16,-3-12 17 16,3-12-18-16,-3-8-5 15,-2-6-27-15,-2-6-25 16,-5-3-43-16,-2-1-101 15,-3-6-152-15,-4 12-250 16,0 16-43-16</inkml:trace>
  <inkml:trace contextRef="#ctx0" brushRef="#br0" timeOffset="105310.7243">7753 10096 641 0,'0'0'506'0,"0"0"-280"0,0 0 20 16,0 0-78-16,3 107-34 16,-3-81-2-16,2 0-47 15,0-5-40-15,-2 0-29 16,2-5-16-16,0-4-6 16,0 2-36-16,1-2-78 15,-1-2-79-15,-2-6-81 16,0-2-68-16,0-2-576 0</inkml:trace>
  <inkml:trace contextRef="#ctx0" brushRef="#br0" timeOffset="105475.3489">7644 10082 218 0,'0'0'982'15,"0"0"-686"-15,0 0-204 16,0 0-91-16,0 0-1 15,0 0-12-15,0 0-81 16,116 0-69-16,-85-4-102 16,-4-1-346-16</inkml:trace>
  <inkml:trace contextRef="#ctx0" brushRef="#br0" timeOffset="105642.4562">7885 10064 544 0,'0'0'402'0,"0"0"-105"15,0 0-7-15,0 0-57 16,0 0-79-16,31 103-62 15,-25-77 34-15,-1 2-37 0,2 0-46 16,-3-2-11-16,3-2-27 16,-3-4-5-16,0-6-42 15,1-1-54-15,0-4-115 16,-3-3-157-16,-2-4-208 0</inkml:trace>
  <inkml:trace contextRef="#ctx0" brushRef="#br0" timeOffset="106232.9007">7943 10082 347 0,'0'0'728'15,"0"0"-539"-15,0 0-57 16,0 0-62-16,0 0-27 0,0 0-6 16,0 0-1-1,89-30-13-15,-64 30-6 0,-6 0-17 16,-3 8 0-16,-5 2 0 15,-7 2 29-15,-4 2 134 16,0 2 12-16,0 3-35 16,-4 3-27-16,-7 3-14 15,5 2-9-15,0-1-36 16,4 0-38-16,2-2-16 16,0-4-4-16,0-4-62 15,8-5-70-15,5-8-59 16,2-3 38-16,3 0 15 0,0-12-7 15,-1-8 74-15,2-4 24 16,-4 0-20-16,-1 4 13 16,-6 4 36-16,-3 8 22 15,-1 4 0-15,-4 4 84 16,0 0 99-16,2 0-22 16,-2 2-47-16,5 5-32 15,0 6-7-15,3 1-15 16,5 2-35-16,5 4-16 15,1-2 0-15,2-4-9 16,0-4-12-16,-1-4-10 16,-3-6-13-16,2 0-12 15,-6-16-3-15,0-10 31 16,-2-6 10-16,-4 0-2 16,-5-3 3-16,-2 8 8 0,0 0 1 15,-4 7 21-15,-14 4 3 16,-4 6 17-16,-5 4-7 15,-2 6-9-15,2 0-26 16,0 0-44-16,0 20-69 16,10-2-188-16,5 3-375 0</inkml:trace>
  <inkml:trace contextRef="#ctx0" brushRef="#br0" timeOffset="106834.8274">8600 10092 836 0,'0'0'537'0,"0"0"-314"16,0 0-78-16,0 0-32 0,0 0-15 16,0 0 0-1,0 0-44-15,-53 43-26 0,43-32 12 16,8-1-1-16,2 1-26 15,0-3-13-15,0 2-13 16,14-1-1-16,8 5 5 16,2-1 9-16,3 1 1 15,-2-2 0-15,0-1 5 16,-8 4 0-16,-5-3 0 16,-6-3 7-16,-4 4 8 15,-2-1 21-15,0-2-14 16,-20-2-28-16,-7-2-83 15,-6-6-138-15,-1 0-87 0,5-18 2 16,5-10-296 0,8-7 384-16,10-1 89 0,6 0-171 15,0 4 300-15,0 2 155 16,11 7 130-16,0 2 30 16,0 7-49-16,2 4-15 15,-1 6-59-15,3 4-58 16,3 0-68-16,2 0-55 15,13 12-11-15,-4 2-144 16,-2-2-342-16</inkml:trace>
  <inkml:trace contextRef="#ctx0" brushRef="#br0" timeOffset="107246.7291">9050 10120 1043 0,'0'0'539'0,"0"0"-314"0,0 0-50 16,0 0-71-16,0 0-33 16,0 0 23-16,0 0 7 15,25 83-22-15,-17-55-39 16,-1-2-25-16,-1 0-5 15,0-4-10-15,-2-6-9 16,-2-6-41-16,-2-8-56 16,0-2-53-16,0-8-66 15,0-12-102-15,-12-2-476 0</inkml:trace>
  <inkml:trace contextRef="#ctx0" brushRef="#br0" timeOffset="107511.0296">9050 10120 669 0,'36'-90'390'0,"-34"86"-222"0,2-2-51 16,6 0-27-16,0-4 12 15,5 2 29-15,2 0 2 16,3 0-23-16,-3 4 3 16,-3 2-20-16,-3 2-34 15,-5 0-31-15,-1 0-3 16,-5 6 8-16,0 8 50 15,0 2 16-15,-5 4-45 16,-10 0-43-16,-5-2-11 16,0-2-53-16,0-4 2 15,4-3-58-15,5-4-110 0,7 2-167 16,4-4-277-16</inkml:trace>
  <inkml:trace contextRef="#ctx0" brushRef="#br0" timeOffset="107811.6827">9322 10108 227 0,'0'0'839'0,"0"0"-455"0,0 0-34 15,0 0-71-15,0 0-59 16,0 0-66-16,0 0-48 16,0 86-32-16,0-55-44 15,0-3-19-15,0-6-11 16,2-4-8-16,0-8-56 16,1-5-64-16,-3-2-88 15,0-3-125-15,0-4-56 16,0-13-88-16,0-2-457 0</inkml:trace>
  <inkml:trace contextRef="#ctx0" brushRef="#br0" timeOffset="108394.4643">9322 10108 667 0,'22'-104'544'0,"-22"104"-321"0,2 0-63 16,1 0-42-16,6 0-53 15,-1 0 10-15,8 10 32 16,1 0-24-16,2 4-27 15,-4 3-18-15,1-2-13 16,-5-1-4-16,-7 2 23 16,-2-2 2-16,-2 3 16 15,0-4 2-15,0 3-24 16,-4-1-10-16,-5-4-9 16,5 2-14-16,0-4-7 15,-1 1-25-15,5 1-18 16,0-1-18-16,0 0-2 15,0-4-36-15,5-3-81 0,8-3-35 16,3 0-11-16,1 0 50 16,1-18 40-16,2-1 11 15,-4-3 26-15,-3-1 65 16,-2 3 34-16,-2 4 26 16,-5 4 48-16,1 7 30 15,-5 2 18-15,2 3 103 16,-2 0 24-16,0 3-67 15,5 10-81-15,-1 6-58 16,5-1-24-16,2 3-19 16,7 0 0-16,-1-1 0 15,6-2-13-15,-1-4-25 16,-1-6 23-16,-6-4-7 16,1-4-10-16,-3 0-9 15,-2-3 10-15,-2-15 14 0,-4-1 5 16,-3-5-6-16,-2-5-34 15,0 3-3-15,-5 1 41 16,-13 2 12-16,-4 3 2 16,-4 4 8-16,-5 4-8 15,-1 6-1-15,3 4-20 16,-2 2-91-16,11 8-92 16,6 8-188-16</inkml:trace>
  <inkml:trace contextRef="#ctx0" brushRef="#br0" timeOffset="109436.8905">9821 10110 508 0,'0'0'535'0,"0"0"-312"16,0 0-67-16,0 0-73 16,0 0-16-16,0 0 10 15,0 0 5-15,0 4-18 16,2 2-23-16,2 6-3 16,1 5 23-16,1 2-3 15,2 6-16-15,-2-1-1 16,-2-5-9-16,1 0-15 15,-3-9-16-15,0-4 0 16,-2-6-1-16,0 0-21 0,2 0-39 16,-2-18 31-1,0-6 20-15,2-9 9 0,2-5 2 16,2-2-2-16,3 4-2 16,1 9-20-16,4 6-4 15,1 9 13-15,4 10 8 16,-1 2 5-16,-3 4 16 15,1 14 18-15,-5 6 30 16,-5 2 24-16,-4 2-2 16,-2 1-3-16,0-3-30 15,0-2-22-15,-15-2-12 16,-1-7-19-16,1-4-5 16,1-5-21-16,6-4-11 15,1-2 22-15,5 0 2 0,0 0-2 16,2 0-25-16,0 0-5 15,0 0-33-15,8 0 22 16,10 0 42-16,4-6 6 16,3-7-2-16,2-2 9 15,-2-3-17-15,0-4-15 16,-2-3 5-16,-3 0 12 16,-2 0 4-16,-7 3 2 15,-2 4 10-15,-5 4 4 16,-1 8 18-16,-1 4 21 15,-2 2 39-15,0 0 45 0,0 6-24 16,0 10-32 0,0 6-37-16,0 7-22 0,7-2-6 15,2 0-6-15,4-4-1 16,5-2-8 0,5-5-5-16,0-8-8 0,2-4-5 15,4-4-16-15,-2 0-33 16,0-17-51-16,-5-6 14 15,-2-4 4-15,-2 0-15 16,-7-2 55-16,-3 7 47 16,-2 8 22-16,-4 4 14 15,-2 10 40-15,0 0 68 16,0 0 22-16,0 8-22 16,0 8-80-16,0 4-42 15,0 4-24-15,0 1-90 0,11 1-109 16,2-8-277-16,0-8-498 15</inkml:trace>
  <inkml:trace contextRef="#ctx0" brushRef="#br0" timeOffset="109644.3602">10663 10026 973 0,'0'0'676'15,"0"0"-491"-15,0 0-32 16,0 0-32-16,0 0-23 15,0 0-30-15,0 120-24 16,0-98-16-16,2-1-13 16,2-5-14-16,2-3-1 0,-2-2-44 15,0-4-82-15,-4-7-120 16,0 0-157-16,0 0-306 0</inkml:trace>
  <inkml:trace contextRef="#ctx0" brushRef="#br0" timeOffset="109834.3986">10552 9930 952 0,'0'0'500'0,"0"0"-415"16,0 0-66-16,0 0 6 16,0 0 51-16,0 0 5 0,0 0-29 15,102-17-25 1,-71 16-27-16,-2-3-4 0,-2 4-110 15,0 0-110-15,-10 0-138 16,-5 0-703-16</inkml:trace>
  <inkml:trace contextRef="#ctx0" brushRef="#br0" timeOffset="110474.4614">10864 10068 421 0,'0'0'693'16,"0"0"-341"-16,0 0-52 0,0 0-96 15,0 0-74 1,0 0-42-16,0 0-33 0,0 37-27 16,0-22 0-16,-2 1 17 15,2 4-1-15,0 0-8 16,0 0-26-16,0 1-10 16,6-3-1-16,9-2-17 15,6-5-10-15,-1-2-3 16,2-7-6-16,0-2-17 15,-1-2-21-15,-2-18 4 16,-3-5 24-16,-3-7 10 16,-6-2-8-16,-4-2-2 15,-3 0 21-15,0 6 26 16,-10 4 28-16,-9 6 10 0,-6 8 13 16,-6 6 27-16,-1 6 3 15,1 0 21-15,0 10-47 16,2 10-42-16,4 2-13 15,6 2-50-15,9-2-54 16,10 3-99-16,0-7-167 16,12-7-303-16</inkml:trace>
  <inkml:trace contextRef="#ctx0" brushRef="#br0" timeOffset="110848.9189">11153 10028 887 0,'0'0'286'16,"0"0"-23"-16,0 0-19 16,0 0-92-16,0 0-14 15,98 110 23-15,-88-84-33 16,-6-1-48-16,-4-6-20 15,0-2-6-15,0-9-45 16,-10-5-9-16,-5-3-84 16,-3-5 1-16,1-19 40 15,1-10 12-15,3-4 10 16,6-5 21-16,5 6 13 0,2 0 37 16,0 9-1-1,0 4-7-15,9 6-22 0,1 6-20 16,2 6-16-16,-1 2-50 15,0 4-61-15,1 0-80 16,-2 4-137-16,-3 8-144 16,-5 4-547-16</inkml:trace>
  <inkml:trace contextRef="#ctx0" brushRef="#br0" timeOffset="113627.3405">2994 11064 238 0,'0'0'218'15,"0"0"-45"-15,0 0-5 16,0 0 30-16,0 0-12 16,0 0-11-16,0 0-16 15,-11-6-21-15,11 6-16 16,-2 0-34-16,-2 0-28 0,1 0-8 15,-2 0-4 1,1 0 12-16,2-1 2 0,-3-1-3 16,3 0-3-16,0-3-15 15,2 4-4-15,-2-2 21 16,0 3 4-16,2 0 7 16,-2 0-2-16,2 0-14 15,-3 0-9-15,3 0-12 16,0 0-9-16,0 0-4 15,0 0-4-15,0 0 0 16,0 0-2-16,0 0-4 16,0 0 2-16,0 0-4 0,0 0 4 15,0 0-5 1,0 0-5-16,0 0-1 0,0 0-16 16,0 0-15-16,7 0-5 15,10 0 12-15,6 0 23 16,4 0 0-16,4 0 1 15,4 0 0-15,1 0 0 16,-1 0-1-16,4-1 1 16,-6-3 0-16,0 0 0 15,-6-1 0-15,-2 4 0 16,-6-2-1-16,-2 3 1 16,-7 0-6-16,-3 0 5 15,0 0 0-15,-2 0 0 16,-3 0-1-16,0 0 1 15,0 0 0-15,2 0 0 0,1 0-1 16,-1 0 1-16,-2-1-8 16,0-3 8-16,1 2-1 15,-3-2-3-15,0 1 5 16,0 2 1-16,0-6 7 16,0 0-1-16,-5-7-7 15,-3-2-4-15,1-2 2 16,-2-3-13-16,2 1 1 15,0 3 3-15,1-1-4 16,-3 3 8-16,2 5 5 16,0 3 2-16,1 0 7 15,0 5 7-15,1 0 2 16,3 2-3-16,2 0-7 16,-3 0 3-16,3 0-8 15,0-2 0-15,0 2 0 0,0 0 5 16,0 0-4-16,0 0 8 15,0 0-5-15,0 2-5 16,0 6-22-16,14 6-45 16,6 2 50-16,2 4 17 15,5 0 1-15,-3 0 0 16,3 1 0-16,-4-6 0 16,-4 1 0-16,-3-3 0 15,-3-2-1-15,-4 2 0 16,-4-5-1-16,-3 0 1 15,0-2 0-15,-2-1 32 0,0 4 20 16,0 2-7-16,-2-2 4 16,-7 5-6-16,-6 2 11 15,-1 6-3-15,-4 2-5 16,-5 3-7-16,1 2-15 16,-1 1-11-16,1-1-7 15,4-4-5-15,-1-4 5 16,9-6-6-16,0-4 1 15,5-5-1-15,5-5-13 16,2-1-23-16,0 0-43 16,0 0-39-16,0 0-22 15,0-6-143-15,4-6-313 16,3-6-231-16</inkml:trace>
  <inkml:trace contextRef="#ctx0" brushRef="#br0" timeOffset="114962.4543">2989 10305 218 0,'0'0'674'0,"0"0"-456"0,0 0-79 16,0 0-11 0,0 0-11-16,0 0 4 0,0 0 7 15,-15-11-3-15,15 11-4 16,0 0-8-16,0 0-11 16,0 0-27-16,0 0-8 15,0 0-29-15,0 0-20 16,0 0-18-16,0 0-10 15,15 0-14-15,10 0 23 16,9 0-1-16,3-4 2 16,3 1-8-16,3 1-3 15,-3-2 4-15,-3 2-1 16,0-2 8-16,-11 4 0 16,-2-2 0-16,-3 2-1 15,-6 0 1-15,-1 0-1 0,-5 0 1 16,-1 0 0-1,2 0 1-15,-4 0-1 0,1 0 0 16,-1-4 0 0,-2 0 1-16,0-4-1 0,-2-2 1 15,-2-2 5-15,0 0 6 16,0-4-5-16,0-1 0 16,-14 0-7-16,1-1-1 15,-1-1-6-15,-1 3 7 16,1 1 0-16,1 0 0 15,2 1 0-15,2 2 0 16,0 3 0-16,0 0 0 16,2 1 0-16,-2 0 0 15,3 0-1-15,2 0 1 0,1 0-1 16,1 2-11-16,2 2 2 16,0 4 9-16,0 0 1 15,0 0 3-15,0 0 12 16,0 0-2-16,0 0-1 15,0 6-12-15,0 4-6 16,7 6 6-16,6 4 23 16,7 5-1-16,0 2-6 15,2 4-4-15,1-4 6 16,-3 0-9-16,-3-4-8 16,-1 0 14-16,-1-3-15 15,-3 0 11-15,-3-2 12 16,-3 0 0-16,-4 0 12 15,-2 0 19-15,0 2-6 0,0-2-8 16,-13 2-10-16,-3-4-5 16,-1 2 2-16,-1-4 0 15,1-2-2-15,-4-2-4 16,5-2-10-16,-1 2-10 16,3-2-1-16,1-2-12 15,2 2-12-15,-1 0-10 16,4-2-8-16,1-2-16 15,3-2-36-15,2-2-99 16,2 0-171-16,0 0-442 0</inkml:trace>
  <inkml:trace contextRef="#ctx0" brushRef="#br0" timeOffset="116704.3059">18502 8177 857 0,'0'0'535'0,"0"0"-349"16,0 0-42-16,0 0-56 16,0 0-26-16,0 0 6 15,0 0 25-15,0 0 19 16,0 0 5-16,0 0-5 16,0 0-15-16,0 0-17 0,0 0-16 15,0 6-10 1,0 6-14-16,0 8-18 0,0 7 4 15,0 5 3-15,0 1-8 16,-3 3-3-16,1-3-7 16,-3-1-10-16,3 0 10 15,-2-4-11-15,1-2 1 16,-1-1 1-16,2-7-2 16,0-5 0-16,2-5-21 15,0-6-28-15,0 0-18 16,0-2-48-16,0 0-84 15,0-8-125-15,0-8-263 16,0-2-174-16</inkml:trace>
  <inkml:trace contextRef="#ctx0" brushRef="#br0" timeOffset="116946.2924">18444 8142 720 0,'0'0'523'16,"0"0"-379"-16,0 0-80 15,0 0-64-15,0 0 7 16,0 0 41-16,0 0 0 16,145-6-30-16,-99 6-9 15,3 0-9-15,-2 0-40 0,-2 0-52 16,-3 6-64-16,-11-3-161 15,-11 5-316-15</inkml:trace>
  <inkml:trace contextRef="#ctx0" brushRef="#br0" timeOffset="117181.9707">18439 8346 740 0,'0'0'492'15,"0"0"-372"1,0 0-52-16,0 0 66 0,0 0-32 16,0 0-58-16,123 30-44 15,-75-16-34-15,-9-4-152 16,-6-2-310-16</inkml:trace>
  <inkml:trace contextRef="#ctx0" brushRef="#br0" timeOffset="117840.3765">18799 8546 798 0,'0'0'524'15,"0"0"-347"-15,0 0-71 0,0 0-47 16,0 0-29-16,0 0 15 16,0 0 33-16,46-100-23 15,-24 68-9-15,4-5-26 16,3 0-14-16,4-6-6 15,4-3-1-15,-2 2-21 16,-1 2 0-16,-5 6 16 16,-7 10 6-16,-7 8 0 15,-4 10 0-15,-8 8-2 16,-1 0 2-16,-2 0 9 16,0 0 27-16,0 0 28 15,0 4 6-15,0 7-28 16,0 4-20-16,0 5 5 0,0 6 8 15,0 4-11-15,0 2 4 16,0 2 10-16,0 0-12 16,0 1 5-16,3-2-8 15,-1-2-6-15,2-1-7 16,3-4-9-16,-3-2 0 16,0-2-1-16,4-4-27 15,-6-4-19-15,2-4-32 16,-2 1-15-16,-2-6-9 15,0 1-39-15,0 0-61 16,0-2-34-16,-8-2-161 0</inkml:trace>
  <inkml:trace contextRef="#ctx0" brushRef="#br0" timeOffset="118043.7458">18951 8386 929 0,'0'0'551'16,"0"0"-387"-16,0 0-50 16,0 0-67-16,0 0-27 15,0 0 53-15,0 0 36 16,79 0-52-16,-46 0-37 16,2 0-20-16,19 0-104 15,-12 0-179-15,-6 0-304 0</inkml:trace>
  <inkml:trace contextRef="#ctx0" brushRef="#br0" timeOffset="118607.6264">19470 8233 36 0,'0'0'1018'16,"0"0"-640"-16,0 0-174 15,0 0-95-15,0 0-39 16,0 0-18-16,0 0 18 16,3 30 45-16,-3-14 12 0,0 6-23 15,0 1-29-15,0 0-26 16,0 4-25-16,0-3-18 16,0-2 0-16,0-4-6 15,0-4 0-15,0-2-15 16,0-4-31-16,0-4-26 15,0 0-20-15,0-4-45 16,0 0-20-16,-3 0-74 16,-5 0-54-16,-1-6-463 0</inkml:trace>
  <inkml:trace contextRef="#ctx0" brushRef="#br0" timeOffset="119183.0002">19350 8209 682 0,'0'0'535'16,"0"0"-374"-16,0 0-50 16,0 0-36-16,0 0 56 15,0 0 12-15,0 0-70 16,110-2-41-16,-71-4-16 15,4 2-16-15,-1-1-10 16,0 2-35-16,-1 0-18 0,-8 3 9 16,-6 0-11-16,-9 0 20 15,-8 0 23-15,-4 6 22 16,-6 1 41-16,0 3 65 16,0 2 23-16,-6 5 1 15,-7 2-34-15,0 6-24 16,-3 4-8-16,6 3-21 15,-2 2-21-15,7 3-13 16,3-3-9-16,2-2 0 16,0-6-1-16,0-4-1 15,14-8-12-15,1-4-12 16,6-8 10-16,-2-2 10 16,6 0 5-16,-3-16 1 15,1-6 0-15,-4-4 0 16,0-2 0-16,-9-2-1 0,-3-2-1 15,-7 2 1-15,0 0 1 16,-7 1 1-16,-12 6 16 16,-8 0 0-16,-2 7 6 15,0 6-13-15,2 4 6 16,2 6-10-16,8 0-6 16,3 5-35-16,8 13-91 15,4 5-105-15,2 16-69 16,0-7-108-16,2-6-458 0</inkml:trace>
  <inkml:trace contextRef="#ctx0" brushRef="#br0" timeOffset="119426.78">20008 8253 765 0,'0'0'807'0,"0"0"-501"15,0 0-93-15,0 0-94 16,0 0-63-16,0 0 2 16,0 0 29-16,0 98-18 15,0-72-31-15,0 1-20 16,0-4-17-16,0 0-1 16,0-3-39-16,0-2-47 15,2-4-123-15,5-4-355 0,-5-8-525 16</inkml:trace>
  <inkml:trace contextRef="#ctx0" brushRef="#br0" timeOffset="120024.5714">19969 8193 831 0,'0'0'393'0,"0"0"-178"16,0 0-102-16,0 0-72 16,0 0-25-16,0 0 16 15,0 0 67-15,83-30 13 16,-47 30-43-16,1 0-28 15,-3 0-20-15,-8 2-9 0,-5 8-4 16,-7-2-7-16,-8 2-1 16,-6 0 26-16,0 4 58 15,-9 2 14-15,-15 4-44 16,-7 2-29-16,-3 3-13 16,-2-1-4-16,5-5 6 15,7 2 29-15,6-8 8 16,9 0-35-16,7-5-16 15,2 0-37-15,0 2-24 16,2-2 23-16,13 0 20 0,6 0 17 16,1-4-17-1,2-2-45-15,3-2-77 0,0 0-77 16,12-20-127-16,-7-2-40 16,-3-2-169-16</inkml:trace>
  <inkml:trace contextRef="#ctx0" brushRef="#br0" timeOffset="120250.8078">20320 8274 51 0,'0'0'649'0,"0"0"-282"16,0 0 18-16,0 0-50 16,0 0-69-16,0 0-96 15,0 0-98-15,-21 41-33 16,17-16-14-16,2 0-7 16,2 4-11-16,0-1 0 15,0 0-7-15,13-4 0 16,5-4 0-16,2-2-1 0,2-8-14 15,1-4-28-15,-1-6-35 16,-3 0-58-16,2-4-10 16,-3-16-46-16,-7-14-65 15,-5 4-101-15,-3-1-585 0</inkml:trace>
  <inkml:trace contextRef="#ctx0" brushRef="#br0" timeOffset="120411.3882">20422 8159 804 0,'0'0'501'16,"0"0"-414"-16,0 0-87 16,0 0-15-16,0 0 15 15,0 0 14-15,0 0-5 0,112-2-9 16,-85 2-35-16,-2 0-59 16,-4 0-158-16,-13 0-363 0</inkml:trace>
  <inkml:trace contextRef="#ctx0" brushRef="#br0" timeOffset="120579.6949">20353 8243 958 0,'0'0'511'16,"0"0"-386"-16,0 0-105 16,0 0-20-16,0 0-25 15,0 0 25-15,0 0 14 16,65 31-14-16,-36-22-39 15,13 0-92-15,-7-1-156 16,-1-7-373-16</inkml:trace>
  <inkml:trace contextRef="#ctx0" brushRef="#br0" timeOffset="120860.5651">20654 8220 362 0,'0'0'651'15,"0"0"-516"-15,0 0-64 16,0 0-19-16,0 0-43 16,0 0-9-16,0 0-6 15,-52 105 6-15,75-94 17 16,4-1-4-16,2 0 0 16,-1-1 0-16,-1 2 35 15,-5 3 87-15,-9 2 27 0,-5 4-57 16,-8 4 32-16,0 0-26 15,-21 2-65-15,-8-4-46 16,-6-6-47-16,-17-16-121 16,8 0-230-16,11-12-206 0</inkml:trace>
  <inkml:trace contextRef="#ctx0" brushRef="#br0" timeOffset="120977.3067">20650 8242 715 0,'0'0'343'0,"0"0"-173"15,0 0-3-15,0 0-25 16,0 0-76-16,127-17-66 16,-96 31-96-16,-7-2-204 0</inkml:trace>
  <inkml:trace contextRef="#ctx0" brushRef="#br0" timeOffset="122081.4036">21618 8197 651 0,'0'0'270'0,"0"0"-178"16,0 0 62-16,0 0 27 15,0 0-86-15,0 0 16 16,0 0 42-16,-113 62-10 15,88-36-42-15,-1 3 13 16,1-1 0-16,1 2-35 16,1-2-8-16,8-1-14 15,3 0-20-15,10-3-22 16,2 0-15-16,2-4 0 16,19-2-15-16,8-4-3 15,4-8-7-15,5-6 0 16,2 0-15-16,-2-18-16 0,-3-10 3 15,-1-8-14-15,-9-2-33 16,-10-4-5-16,-6 2-14 16,-9 0 27-16,0 5 59 15,-7 9 33-15,-15 8 29 16,-5 8 53-16,0 10 39 16,1 0-1-16,1 6-46 15,3 16-26-15,6 3-24 16,3 2-8-16,9 2 8 15,4 1-16-15,0 0-8 16,13-4-1-16,16-4-27 16,4-6 2-16,7-8-7 15,7-8-1-15,0 0-3 0,0-18-18 16,-3-14-17-16,-3-5-10 16,-10 0-4-16,-9 2 26 15,-9 7 41-15,-8 8 19 16,-5 8 9-16,0 6 36 15,-9 6 13-15,-11 0 58 16,2 12-15-16,-2 13-8 16,2 2-14-16,5 6-18 15,3 2-17-15,10 4-23 16,0-3-14-16,8-6-7 16,19-4-5-16,4-10-4 15,9-10 0-15,2-6-4 0,5-4-15 16,-3-20-59-16,-1-8-31 15,-5-6 17-15,-5 0-15 16,-8 2 15-16,-8 3 46 16,-5 11 55-16,-8 8 0 15,-4 10 108-15,0 4 78 16,0 0-15-16,-10 15-73 16,0 7-79-16,3 3-10 15,1 4-9-15,3 3-2 16,3 0-27-16,0-4-86 15,18-10-133-15,2-10-306 16,1-8-457-16</inkml:trace>
  <inkml:trace contextRef="#ctx0" brushRef="#br0" timeOffset="122293.9793">22416 8315 421 0,'0'0'1010'0,"0"0"-713"16,0 0-76-16,0 0 1 15,0 0-89-15,0 0-68 16,-58 125-43-16,58-99-16 16,0-2-4-16,18 0-2 15,4-4-1-15,7-4-22 16,-2-4-29-16,2-10-27 16,-2-2-97-16,2-18-77 15,-10-9-124-15,-3-2-180 0</inkml:trace>
  <inkml:trace contextRef="#ctx0" brushRef="#br0" timeOffset="122448.5655">22523 8197 1106 0,'0'0'358'0,"0"0"-347"16,0 0-11-16,0 0-91 15,0 0 66-15,0 0 4 16,0 0-26-16,0 0-54 15,134 36-125-15,-119-30-149 0</inkml:trace>
  <inkml:trace contextRef="#ctx0" brushRef="#br0" timeOffset="122611.1301">22523 8197 155 0,'-29'106'1138'0,"29"-103"-806"0,0 2-307 16,11 4-16-16,11 0-9 15,3 2 16-15,6-1-16 16,2-1-3-16,10 0-147 16,-7-3-189-16,-9-6-540 0</inkml:trace>
  <inkml:trace contextRef="#ctx0" brushRef="#br0" timeOffset="125565.7885">23998 1592 489 0,'0'0'499'0,"0"0"-332"16,0 0 11-16,0 0-43 16,0 0-25-16,0 0-1 15,0 0-14-15,0 100-3 16,0-82-29-16,0 2-2 16,0-2 13-16,0 3 4 15,0-3 5-15,0-3-3 16,0 2-12-16,0-2-10 15,0 2 1-15,0-1-7 16,0 4-9-16,-5 3-10 16,3 4-8-16,-2 3-4 15,4 1-13-15,-2-2-2 16,2 1 1-16,0-2-1 16,0 2 10-16,0 3 7 0,0 0 7 15,0-1 2-15,0 3-6 16,0-1 4-16,0-1-5 15,0 0-1-15,0-3-11 16,-2-2 7-16,-3 0 1 16,2-2-3-16,1-2-6 15,2 0-5-15,0 0 1 16,0 0-1-16,0 2-1 16,0 1 2-16,-2 3-1 15,2 0 5-15,-2 0-11 16,0-2 6-16,2-2-6 0,-3-4 0 15,3-2-1 1,0-2 0-16,0-3 0 0,0 0 0 16,0-1 0-16,0 2 0 15,0 0 1-15,0 0-1 16,0 4 2-16,0 0-2 16,-2 2 1-16,2 0 0 15,-2 1 0-15,2-3-1 16,0-1 1-16,0-2-1 15,0-2 1-15,-2 0-1 16,2 3 0-16,0 0 1 16,0 2-1-16,0 4 0 0,0 0 1 15,0 2-1 1,0 2 2-16,-2 3-2 0,2 1 0 16,0-1 1-16,-2 1-1 15,0 0 1-15,-1 0-1 16,1 0 1-16,-3-1 0 15,3-1 0-15,-3-2-1 16,1 0 6-16,2 0-6 16,0-2 0-16,2 0 0 15,0 0-1-15,0 3 1 16,0-2 0-16,0 4 0 16,0-1 1-16,-2 2-1 15,0 2 1-15,2-2-1 16,-3 0 0-16,3-4 1 15,0 2-1-15,-2-2 1 0,2 2-1 16,0 2 0-16,0 1 0 16,0 1 0-16,0 2 0 15,0-1 0-15,0-5 0 16,0 1 1-16,0-1 0 16,0-2 0-16,0 3 1 15,-2 1-1-15,-1 0-1 16,1 4 1-16,0-3-1 15,-1 2 0-15,3-3 1 16,0-2-1-16,0 0-1 16,0 0 1-16,0-2-2 15,0 0 2-15,0 0 0 16,0-2 0-16,0-1 0 16,3-2 1-16,-3 1-1 15,2 1 1-15,-2 1-1 0,2 2 0 16,1-2 0-16,-1 0 0 15,0-2 0-15,1-3-1 16,-3 2 1-16,0-3 0 16,0 2 0-16,0 1 0 15,0-2 1-15,0 4 0 16,0-2-1-16,0-1 1 16,0 2 0-16,0-2-1 15,-3 0 1-15,1 1 0 16,-3-1-1-16,1 0 1 0,-1 0 6 15,1-4-7-15,2 1 0 16,0 0 0-16,-1-3-6 16,1 2 6-16,0 2 1 15,-2-1 6-15,1 0-5 16,-2-1-1-16,1-2 5 16,2-4-5-16,-2 3-1 15,1-4 1-15,1 3 7 16,0 4-7-16,0 1 5 15,2 1-5-15,-2 0 0 16,2 0-1-16,-2-2-1 16,2 0 1-16,-3-4 0 15,3-4 0-15,0 1 1 0,0-6 5 16,0-1 1-16,0-2-5 16,0-2-2-16,0 1 6 15,0 2 2-15,0 3-8 16,0 0 2-16,-3 4-1 15,3 0 0-15,0 0 0 16,0-2-1-16,0 0 2 16,0-4-2-16,-2-2 1 15,2-1 1-15,0-1-2 16,0 0 0-16,0 0-18 16,0 0-30-16,0 0-28 15,0-1-40-15,0-7-40 16,0-6-164-16,5 0-369 15,4 4-332-15</inkml:trace>
  <inkml:trace contextRef="#ctx0" brushRef="#br0" timeOffset="127952.4429">23873 5803 578 0,'0'0'257'0,"0"0"-91"0,0 0-4 16,0 0 12-16,0 0 38 16,0 0-14-16,0 0-25 15,0 0-19-15,0 0-37 16,0 0-49-16,0 0-28 16,0 0-19-16,0 0-14 15,0 0 2-15,0 0-3 16,0 0 33-16,0 0 20 15,0 0-11-15,0 0-22 16,0 0-19-16,0 0-6 16,7 0 5-16,2 0 17 0,4 0 0 15,3 0 1 1,-1 0 1-16,4 0-7 0,0 0 0 16,6 2-10-16,-1-2 4 15,3 2-3-15,2 0 1 16,2-2-3-16,1 0-1 15,-1 0-4-15,0 0 5 16,0 0-5-16,0 0 5 16,-2 0 1-16,-4-2-2 15,-3 0 1-15,-4 2 1 16,-3 0 7-16,1 0-1 16,-3 0-3-16,3 0-1 15,1 0-1-15,4 0-8 16,1 0 5-16,3 2-5 0,1-2 8 15,1 2-1-15,2 0-7 16,-2-2 16-16,2 2-11 16,0 0-6-16,0 0 15 15,0 1-14-15,2-2 12 16,-2 1 14-16,2-2-13 16,-4 0-2-16,-2 0-3 15,-4 0-3-15,-3 0-5 16,0 0 0-16,-2 0 8 15,-3 0-1-15,5 2-1 16,-1 2 2-16,6-2 0 16,-1-1 0-16,5 2-1 15,0-3-7-15,0 3 0 16,1-3 5-16,1 1-5 16,0 1-1-16,2 0 1 0,-2-2-1 15,2 0 0-15,1 0 1 16,-3 0 5-16,0 0-4 15,-2 0-1-15,-1 0 6 16,-3 0-6-16,-1 0 0 16,0 0 5-16,3 0-5 15,-1 0-1-15,6 0 1 16,-1 0 6-16,2 0-6 16,2 0 0-16,0 0 0 15,-1 0 4-15,-3 0-5 16,0 0 0-16,-3 0 0 0,0 0 0 15,3 0 6-15,3 0-4 16,-3 0-1-16,2 0-1 16,0 0 1-16,-2 0-1 15,0 0 1-15,0 0-1 16,2 0 1-16,3 0-1 16,-1 0 0-16,2 0 1 15,4 0-1-15,-3 0 0 16,1 0 0-16,3 0 0 15,1 0 0-15,-1 0 1 16,-1 0-1-16,4 0 0 16,-1 0 0-16,3 0 1 0,0 0-1 15,1-4 0-15,1-3 1 16,-3 4-1-16,3 1 0 16,-2 2 0-16,2 0 1 15,2 0 0-15,2 0-1 16,3 0 0-16,1 0 8 15,-2 0-8-15,1 0-1 16,-2 0 1-16,-6 0 0 16,1 2 0-16,-5 0 0 15,-3-1-1-15,-2-1 1 16,1 0-2-16,0 0 2 16,-1 0-1-16,2 0 1 15,-4 0 0-15,1 0 0 16,-1 0-2-16,1 0-4 15,-1 3 5-15,4 3 1 0,-1 0-1 16,-3-3 1-16,-4 2 0 16,1-3 0-16,-6 0 0 15,-1 0 0-15,2 0 0 16,0 0 0-16,1 0 1 16,-1-2-1-16,0 0 1 15,-1 3-1-15,-1-3 0 16,0 1 0-16,-4 1 0 15,2 2 0-15,0 0 0 16,-1 3 1-16,2-2-1 16,3 2 0-16,2 0 0 15,0-1 0-15,2 1 0 16,0-4 0-16,0 1 0 0,-2 0 0 16,2-1 0-1,-1-2 0-15,-6-1 0 0,-1 3 1 16,-6-3-1-16,-3 0-1 15,-8 0-11-15,-3 0 6 16,-3 0 6-16,0 0 6 16,0-9 0-16,0-3-5 15,0-6 5-15,-7-4-6 16,-3-2-1-16,2-4-6 16,-1 3 1-16,0 4 5 15,2 1-7-15,1 8 7 16,1 4 1-16,1 4 6 15,2 1 0-15,0 3-6 0,0 0 2 16,2 0-2 0,0 0-1-16,0 0-14 0,0 0-5 15,0 0-1-15,0 3 3 16,0 0-2-16,2 0-2 16,13 3 7-16,3 0 6 15,4 2 8-15,-2 2-17 16,0 0-7-16,-2 2 1 15,-4 0 14-15,-4 4 9 16,-5 1 1-16,-3 0 18 16,-2 5 18-16,0 0-11 15,-17 2 1-15,-8 2-5 0,-6-2-8 16,-3-2 1 0,3-3-8-16,2-4-6 0,4-2-14 15,5-5-13-15,5-4-44 16,1-1-39-16,-3 6-142 15,3-2-328-15,1 2-352 0</inkml:trace>
  <inkml:trace contextRef="#ctx0" brushRef="#br0" timeOffset="128643.3963">28313 6268 20 0,'0'0'1080'15,"0"0"-848"-15,0 0-81 16,0 0 33-16,0 0-35 16,0 0-7-16,0 0 76 15,21-32 26-15,-21 34-63 16,0 8-63-16,-11 4-57 15,-5 8-40-15,-1 6 1 16,-6 9-4-16,3 3 2 16,3 4 12-16,0-2-9 15,7-2-14-15,5-6-9 16,5-6 0-16,0-6-6 16,2-6-7-16,18-2-6 15,5-4 2-15,4-6-4 16,2-4-7-16,6 0-5 0,2-8-24 15,-1-20 1-15,2-8-2 16,-7-10-4-16,-2-7-77 16,-11-1 74-16,-7-1 53 15,-10 1 12-15,-3 1 7 16,-5 7 33-16,-17 4 31 16,-6 8-5-16,-7 8 2 15,2 8 2-15,-2 10-28 16,3 5-12-16,3 3-9 15,5 0 0-15,4 11-20 0,4 4-1 16,5 3-10 0,7 3-7-16,4-1-2 0,0 0-17 15,6 0-10-15,13 0 7 16,4 0 21-16,4 1 18 16,0 0 2-16,4 5 20 15,-2 4 15-15,0 2 2 16,-2 4-6-16,-4 3-14 15,-6 1 4-15,-3-2-9 16,-5-4 9-16,-5-4-14 16,-4-4-4-16,0-4-5 15,0-4-34-15,0-4-27 16,-4-4-207-16,-12-6 30 0,-2-1-524 16</inkml:trace>
  <inkml:trace contextRef="#ctx0" brushRef="#br0" timeOffset="129649.4024">23713 1547 667 0,'0'0'408'0,"0"0"-170"15,0 0-14-15,0 0-86 16,0 0-82-16,0 0-21 15,0 0 22-15,93-84-27 0,-55 56-16 16,3 1 34-16,-6 2 21 16,-3 5 5-16,-9 6 3 15,-7 7-28-15,-9 7-10 16,-5 0 13-16,-2 0 13 16,2 0 18-16,-2 7-13 15,5 11-25-15,2 4 16 16,2 6-6-16,-3 7-19 15,4-3-5-15,-4 2-15 16,1-6-7-16,-3-4-7 16,0-8-2-16,0-6-14 15,-1-6-25-15,-3 0-51 0,0-4-86 16,-5 0-133 0,-12 0-255-16,-10 0-255 0</inkml:trace>
  <inkml:trace contextRef="#ctx0" brushRef="#br0" timeOffset="129996.8281">23212 1692 892 0,'0'0'748'15,"0"0"-447"-15,0 0-88 16,0 0-101-16,0 0-69 16,0 0 21-16,0 0 38 15,-8 110-24-15,8-75-35 16,8-1-18-16,-2-6-13 15,-1-2-11-15,-1-3-1 16,-2-6-32-16,-2-1-48 16,0-2-58-16,0-2-125 15,-11-6-216-15,-3-4-248 0</inkml:trace>
  <inkml:trace contextRef="#ctx0" brushRef="#br0" timeOffset="130287.873">23183 1474 447 0,'0'0'309'0,"0"0"-120"16,0 0-21-16,0 0-22 16,133-54 20-16,-88 47 24 15,-3 6 13-15,-6 1-49 16,-7 0-23-16,-7 15-2 15,-7 5-15-15,-8 3 0 16,-7 3-7-16,0 4-21 16,-11 0-19-16,-14 2-28 0,-8 0-29 15,-7-2-10 1,-5 0-35-16,-3-3-48 0,-4-4-142 16,-10 4-138-16,11-9-245 15,10-2-121-15</inkml:trace>
  <inkml:trace contextRef="#ctx0" brushRef="#br0" timeOffset="131744.8903">24559 4967 584 0,'0'0'493'15,"0"0"-304"-15,0 0 46 16,0 0 19-16,0 0-50 16,0 0-63-16,0 0-35 15,-19 3-10-15,19-3-4 0,0 0-14 16,0 0-23-16,0-3-31 15,0-1-24-15,8 0 0 16,11-5 10-16,2 2-4 16,10-7 11-16,6-1-5 15,3-2 1-15,2-3 5 16,5-7-12-16,-1 0 4 16,3-4-1-16,0-3 5 15,5 0 1-15,2-4-9 16,2-4-5-16,2 0 0 15,2-4-1-15,0 0 2 16,1-3 0-16,-1 4-1 16,3-2 7-16,-3 3-7 0,3 0-1 15,-1 0 7 1,3-2-7-16,0-4 0 0,2-4 0 16,-2-1-1-16,2-1 1 15,3 0 1-15,-1 2 10 16,0 2-5-16,1 2-6 15,-1 2 1-15,0 3-1 16,-2-1 1-16,-2-1-1 16,0 0 1-16,-3-6 0 15,3 2 0-15,-5-2 0 16,-1 3 8-16,-5 4-9 16,-6 6-1-16,0 4 1 15,-5 6-1-15,-1 4 2 16,2 0-2-16,3 0-4 15,5-4 5-15,6-2 1 0,1-6 6 16,3 0-7-16,-2-1-1 16,-1-1 1-16,-1 6-1 15,-4 0 1-15,-8 6 0 16,-3 4 1-16,-7 4 1 16,-7 2 5-16,-4 2-7 15,-5 2 2-15,-4 0-1 16,-2 2 0-16,-5 0-1 15,-3 4 1-15,-1 4-1 16,-5 2-19-16,1 2-27 16,-3 0-51-16,0-2-142 15,0-1-271-15,0-1-104 0</inkml:trace>
  <inkml:trace contextRef="#ctx0" brushRef="#br0" timeOffset="132568.7451">28095 1927 78 0,'0'0'1066'0,"0"0"-715"15,0 0-86-15,0 0-54 16,0 0-33-16,0 0-34 16,0 0-13-16,-40-63-14 15,22 63-10-15,-3 0-37 16,-4 0-31-16,-2 7-19 16,-4 13-14-16,-3 6-6 15,-1 2 0-15,-1 2-1 16,7 0 1-16,5-2 0 15,6-4-7-15,5-6 7 0,8-2-7 16,3-4-4 0,2-5-26-16,0 4-14 0,11-2-17 15,9 0 2-15,7 1 26 16,6-4 13-16,5 1 21 16,0-2 5-16,-3-1-1 15,-6 2 1-15,-4 2 1 16,-10 2 14-16,-3 1 37 15,-6 3 10-15,-6-1 0 16,0 6 0-16,0 0 9 16,-20 2 6-16,-9 1-18 15,-4-3-20-15,-9-4-19 16,-6-5-4-16,0-6-15 16,1-4-24-16,0 0-8 15,4-14-29-15,4-6-21 0,3-1-94 16,-2 6-152-16,12 5-273 15,5 8-194-15</inkml:trace>
  <inkml:trace contextRef="#ctx0" brushRef="#br0" timeOffset="133643.7311">23949 4023 93 0,'0'0'702'16,"0"0"-451"-16,0 0-60 16,0 0-23-16,0 0-15 15,0 0-9-15,0 0 8 16,-5-12 5-16,5 12-11 15,0 0-41-15,-2 0-38 16,2 0-39-16,0 0-28 16,0 0-6-16,0 0-40 15,0 0-81-15,0 0-140 16,5 3-43-16,8 6-38 16,-2-2-252-16</inkml:trace>
  <inkml:trace contextRef="#ctx0" brushRef="#br0" timeOffset="133815.3041">24199 4012 61 0,'0'0'206'0,"0"0"-69"15,0 0-11-15,0 0-37 16,0 0-33-16,0 0 12 16,0 0-17-16,62 22-38 15,-42-15-13-15,0-2-23 16,7-3-54-16,-5-2-64 15,-2 0-185-15</inkml:trace>
  <inkml:trace contextRef="#ctx0" brushRef="#br0" timeOffset="133981.8585">24664 4041 421 0,'0'0'225'15,"0"0"-120"-15,0 0-1 16,0 0-39-16,0 0-39 15,0 0-18-15,0 0-7 16,96-11-1-16,-78 11-26 16,-5 0-113-16,-4 8-187 0</inkml:trace>
  <inkml:trace contextRef="#ctx0" brushRef="#br0" timeOffset="134130.6502">24903 4004 322 0,'0'0'172'0,"0"0"-54"16,0 0 10-16,0 0-32 16,0 0-70-16,0 0-21 15,0 0-5-15,125-4-75 16,-96 4-255-16</inkml:trace>
  <inkml:trace contextRef="#ctx0" brushRef="#br0" timeOffset="134304.2024">25290 3982 550 0,'0'0'189'0,"0"0"-104"16,0 0 16-1,0 0-37-15,0 0-18 0,0 0 9 16,0 0 29-16,29-2-39 16,-18 2-37-16,3 0-8 15,6 18-60-15,-5 0-118 16,1-4-188-16</inkml:trace>
  <inkml:trace contextRef="#ctx0" brushRef="#br0" timeOffset="134460.7501">25537 4014 459 0,'0'0'316'0,"0"0"-72"16,0 0-46-16,0 0-51 16,0 0-47-16,0 0-33 15,0 0-34-15,79-6-23 16,-66 6-10-16,-1 0-7 0,1 0-99 15,5 0-62-15,-3 0-117 16,-1 6-81-16</inkml:trace>
  <inkml:trace contextRef="#ctx0" brushRef="#br0" timeOffset="134606.6876">25825 4014 618 0,'0'0'345'15,"0"0"-92"-15,0 0-47 16,0 0-57-16,0 0-58 15,0 0-51-15,0 0-40 16,3-3-49-16,-3 3-97 16,0 1-112-16,0 3-380 0</inkml:trace>
  <inkml:trace contextRef="#ctx0" brushRef="#br0" timeOffset="134754.4763">25825 4014 1005 0,'61'15'404'15,"-61"-18"-221"-15,0 3-103 16,0 0-52-16,0 0-17 16,0 0-11-16,0 0-32 15,0 15-104-15,0 0-121 16,-3 2-385-16</inkml:trace>
  <inkml:trace contextRef="#ctx0" brushRef="#br0" timeOffset="134913.7642">25874 4168 823 0,'0'0'312'0,"0"0"-157"0,0 0-54 16,0 0-40-16,0 0 9 15,0 0-32-15,0 0-38 16,0 41-37-16,0-25-61 16,0 11-98-16,0-4-213 15,-4-3-308-15</inkml:trace>
  <inkml:trace contextRef="#ctx0" brushRef="#br0" timeOffset="135078.1127">25867 4453 842 0,'0'0'294'16,"0"0"-147"-16,0 0-49 0,0 0-29 16,0 0 20-16,0 0-34 15,0 0-55-15,0 63-7 16,-4-44-112-16,-8 12-76 15,4-7-172-15,1 0-347 0</inkml:trace>
  <inkml:trace contextRef="#ctx0" brushRef="#br0" timeOffset="135259.6809">25847 4730 691 0,'0'0'293'15,"0"0"-109"-15,0 0-34 16,0 0-37-16,0 0-27 15,0 0-2-15,0 0-21 0,0 80-29 16,0-61-27 0,0-1-7-16,0 2-107 0,0-1-77 15,0 16-45-15,0-7-146 16,0-2-435-16</inkml:trace>
  <inkml:trace contextRef="#ctx0" brushRef="#br0" timeOffset="135425.5328">25867 5091 851 0,'0'0'411'16,"0"0"-125"-16,0 0-82 16,0 0-98-16,0 0-71 15,0 0-27-15,0 0-8 16,-4 58 0-16,0-41-37 16,-4 1-51-16,2 0-127 15,-1 11-29-15,1-3-115 0,2-1-289 0</inkml:trace>
  <inkml:trace contextRef="#ctx0" brushRef="#br0" timeOffset="135552.1868">25825 5340 550 0,'0'0'339'16,"0"0"-92"-16,0 0-19 15,0 0-64-15,0 0-87 16,0 0-47-16,0 0-30 16,3 32-11-16,-3-24-85 15,0 10-92-15,0-2-155 16,0 0-240-16</inkml:trace>
  <inkml:trace contextRef="#ctx0" brushRef="#br0" timeOffset="135701.0839">25830 5530 116 0,'0'0'515'16,"0"0"-392"-16,0 0-123 16,0 0-19-16,0 0-79 15,0 0 27-15,0 0 71 16,0 51 53-16,0-46-53 15,0 0-40-15,0-1-148 0</inkml:trace>
  <inkml:trace contextRef="#ctx0" brushRef="#br0" timeOffset="135844.7822">25830 5530 622 0,'35'83'399'16,"-35"-83"-227"-16,0 0-63 0,0 0-109 15,0 5-5-15,0 16-70 16,0-1-35-16,0 0-143 0</inkml:trace>
  <inkml:trace contextRef="#ctx0" brushRef="#br0" timeOffset="136639.7182">25834 6097 770 0,'0'0'507'0,"0"0"-317"16,0 0 19-16,0 0-17 16,0 0 1-16,0 0-2 15,0 0-8-15,-2-19-48 0,-2 23-56 16,-6 10-39-16,-1 6-33 15,-2 8-7-15,-1 4 1 16,-1 4 5-16,1 4 0 16,4 0 6-16,1-2-2 15,1 0-9-15,6-2 5 16,2-5-6-16,0-7-1 16,5-6-18-16,13-6-24 15,0-6 5-15,6-4 0 16,3-2 6-16,4-2-2 15,-2-18-36-15,2-8-13 16,-4-6 15-16,-2-9-7 16,-3-3-9-16,-2-4 16 0,-6-4 41 15,-4 2 26 1,-5 0-6-16,-5 6 7 0,0 5 28 16,-5 7 30-16,-11 9 20 15,-3 4-1-15,-2 7-12 16,-1 8 2-16,3 6-11 15,-2 0-11-15,4 0-11 16,-1 5-25-16,5 8-9 16,1 1-6-16,5 2-2 15,5 0 0-15,2 2-10 16,0-1 0-16,0 1 1 16,0 0-1-16,11 4 16 15,1 0 2-15,1 6 6 16,1 2 19-16,-4 2 5 15,1-2-2-15,-1 0 8 0,1 0-2 16,-3-3-6-16,1-6-16 16,-2 2-10-16,-2-1-2 15,-1-3-52-15,-4 8-86 16,0-7-173-16,0-2-462 0</inkml:trace>
  <inkml:trace contextRef="#ctx0" brushRef="#br0" timeOffset="137075.7107">26181 6374 1024 0,'0'0'713'0,"0"0"-549"16,0 0-48-16,0 0-72 15,0 0-15-15,0 0 1 16,0 0 42-16,21-86 6 0,-19 86-8 15,0 0-15-15,0 0 1 16,0 18 17-16,-2 6 29 16,0 9 1-16,0 3-33 15,0 1-14-15,-2-1-4 16,-2-2 2-16,0-9-27 16,-1-6-17-16,5-2-10 15,0-7-31-15,0-6-48 16,0-2-36-16,0-2-117 15,0-6-155-15,0-10-382 0</inkml:trace>
  <inkml:trace contextRef="#ctx0" brushRef="#br0" timeOffset="137955.5274">23484 3928 386 0,'0'0'934'15,"0"0"-557"-15,0 0-179 16,0 0-50-16,0 0-27 16,0 0-19-16,-10 122 0 15,10-91-9-15,0-3-20 16,0-2-25-16,0-4-21 16,0-4-14-16,0-6-13 15,0-3 0-15,-2-2-56 0,2-3-59 16,-2 0-68-16,-5-4-128 15,-1 0-299-15,-4-2-291 0</inkml:trace>
  <inkml:trace contextRef="#ctx0" brushRef="#br0" timeOffset="138261.6377">23416 3774 705 0,'0'0'351'15,"0"0"-197"-15,0 0 5 16,0 0 28-16,0 0-12 0,0 0-11 16,0 0 6-16,89-86-7 15,-75 86-22-15,-3 0-42 16,-4 0-21-16,-1 0-32 16,-1 5-2-16,-3 3-2 15,-2 3 4-15,0 1-1 16,0-1-12-16,0 5-8 15,0 2-10-15,-13 5 0 16,-7-1-15-16,-2 0-12 16,-7 2-27-16,2 0-46 15,-2 0-113-15,2 14-162 16,5-8-357-16,6-4-391 0</inkml:trace>
  <inkml:trace contextRef="#ctx0" brushRef="#br0" timeOffset="138659.752">23592 4117 722 0,'0'0'713'16,"0"0"-455"-16,0 0-62 15,0 0-16-15,0 0-51 16,0 0-53-16,0 0-17 16,0-18-13-16,0 14-25 15,3 0-13-15,-1 1-3 0,0 2-4 16,0 1-1 0,-2 0 0-16,0 0 13 0,0 0 15 15,0 1 2-15,0 6 10 16,2 0 3-16,0 8 15 15,2 0 4-15,-2 8-10 16,-2 3-5-16,0 0-14 16,0 1-15-16,0-6-7 15,0-3-11-15,0-4 0 16,0-5-33-16,0 0-56 16,0-7-166-16,2-2-316 15,2 0-445-15</inkml:trace>
  <inkml:trace contextRef="#ctx0" brushRef="#br0" timeOffset="139358.8745">23896 3314 989 0,'0'0'289'15,"0"0"-180"-15,0 0-70 16,0 0 18-16,0 0 14 15,0 0-39-15,0 0-32 16,82-3-47-16,-46 3-78 16,-5 0-127-16,-2 3-511 0</inkml:trace>
  <inkml:trace contextRef="#ctx0" brushRef="#br0" timeOffset="139550.7592">24506 3302 514 0,'0'0'157'0,"0"0"-44"16,0 0 11-16,0 0-24 15,0 0-44-15,0 0-27 16,0 0-12-16,98 14-16 16,-75-6 8-16,0 0-9 15,16 3-67-15,-8-2-176 16,-2 0-408-16</inkml:trace>
  <inkml:trace contextRef="#ctx0" brushRef="#br0" timeOffset="139726.3828">24954 3345 677 0,'0'0'269'0,"0"0"-106"16,0 0 18-16,0 0-31 16,0 0-8-16,0 0-33 15,0 0-45-15,49 0-21 16,-34 0-18-16,1 0-25 15,5 0-18-15,-2 1-126 16,14 5-96-16,-6 1-91 16,0-2-292-16</inkml:trace>
  <inkml:trace contextRef="#ctx0" brushRef="#br0" timeOffset="139882.9632">25323 3338 469 0,'0'0'224'0,"0"0"-70"16,0 0-30-16,0 0-24 15,0 0-42-15,0 0-17 16,0 0-7-16,108-22 0 0,-87 17-3 16,0-1 4-16,-1-1-35 15,3 5-58-15,-6 2-212 16,-6 0-298-16</inkml:trace>
  <inkml:trace contextRef="#ctx0" brushRef="#br0" timeOffset="140033.1099">25651 3313 565 0,'0'0'232'0,"0"0"-56"16,0 0-76-16,0 0-67 15,0 0-25-15,0 0-7 16,0 0-1-16,67 24-9 16,-42-12-173-16,-5-5-8 15,-3 0-501-15</inkml:trace>
  <inkml:trace contextRef="#ctx0" brushRef="#br0" timeOffset="140176.1718">25907 3367 235 0,'0'0'224'16,"0"0"-94"-16,0 0 10 15,0 0-22-15,0 0-30 16,0 0 37-16,0 0-27 16,110-8-18-16,-99 8-42 15,-3 8-38-15,0 6-83 16,-4 0-187-16</inkml:trace>
  <inkml:trace contextRef="#ctx0" brushRef="#br0" timeOffset="140349.7321">26206 3352 312 0,'0'0'827'16,"0"0"-586"-16,0 0-18 15,0 0-86-15,0 0-64 16,0 0-53-16,0 0-20 15,50 15-20-15,-38-11-82 16,9 2-88-16,-4-2-126 16,-1-3-286-16</inkml:trace>
  <inkml:trace contextRef="#ctx0" brushRef="#br0" timeOffset="140497.9558">26404 3367 133 0,'0'0'365'15,"0"0"-212"-15,0 0-7 0,0 0 21 16,0 0-34-16,0 0-20 15,0 0-6-15,56-3 6 16,-48 12-57-16,2-1-56 16,-1 0-70-16,2-1-124 15,-2 0-153-15,0-3-171 0</inkml:trace>
  <inkml:trace contextRef="#ctx0" brushRef="#br0" timeOffset="140664.7693">26630 3369 514 0,'0'0'268'0,"0"0"-73"16,0 0-43-16,0 0-65 0,0 0-32 15,0 0 10-15,0 0 15 16,23-20-9-16,-15 20-51 16,-4 0-20-16,-2 0-151 15,-2 1-346-15</inkml:trace>
  <inkml:trace contextRef="#ctx0" brushRef="#br0" timeOffset="141379.4742">26794 3343 421 0,'0'0'713'16,"0"0"-452"-16,0 0-83 15,0 0-55-15,0 0-21 16,0 0-17-16,0 0 4 15,0 0 0-15,0 0-12 16,0 3-46-16,0 7-31 16,0 5-58-16,0 5-132 15,0 17-150-15,-4-4-190 0,-5-3-253 16</inkml:trace>
  <inkml:trace contextRef="#ctx0" brushRef="#br0" timeOffset="141559.7764">26799 3659 54 0,'0'0'1056'16,"0"0"-742"-16,0 0-94 16,0 0-70-16,0 0-23 15,0 0-2-15,0 0-55 16,0 53-46-16,-3-38-24 16,1 4-62-16,-2 2-101 15,2 5-137-15,-5 17-34 16,2-7-61-16,1-4-334 0</inkml:trace>
  <inkml:trace contextRef="#ctx0" brushRef="#br0" timeOffset="141729.6195">26763 4073 842 0,'0'0'263'0,"0"0"-160"16,0 0 41-16,0 0 20 15,0 0 7-15,0 0-30 16,0 0-49-16,-4 48-72 15,-1-37-20-15,1 6-108 16,-3 5-124-16,-2 14-37 16,3-4-100-16,1-4-250 0</inkml:trace>
  <inkml:trace contextRef="#ctx0" brushRef="#br0" timeOffset="141864.5106">26719 4384 472 0,'0'0'515'0,"0"0"-324"16,0 0-33-16,0 0-63 15,0 0-60-15,0 0-35 16,0 0-13-16,-5 61-52 16,-4-31-47-16,3-3-179 15,-3-1-296-15</inkml:trace>
  <inkml:trace contextRef="#ctx0" brushRef="#br0" timeOffset="142047.0234">26670 4712 117 0,'0'0'133'15,"0"0"-68"1,0 0 43-16,0 0 101 0,0 0 3 16,0 0-4-16,0 0-70 15,-25 98-43-15,23-85-35 16,2-2-31-16,-3 5-29 16,1 1-3-16,-2 5-107 15,2-4-213-15,-2-4-463 0</inkml:trace>
  <inkml:trace contextRef="#ctx0" brushRef="#br0" timeOffset="142572.7978">26828 3848 849 0,'0'0'360'16,"0"0"-256"-16,0 0-64 15,0 0-40-15,0 0-22 16,0 0 0-16,0 0-40 0,8 100-129 15,-8-84-385-15</inkml:trace>
  <inkml:trace contextRef="#ctx0" brushRef="#br0" timeOffset="142728.0398">26810 4243 886 0,'0'0'273'16,"0"0"-115"-16,0 0-73 15,0 0-59-15,0 0-17 0,-7 110-9 16,-4-74-20 0,0-6-118-16,0-6-239 0</inkml:trace>
  <inkml:trace contextRef="#ctx0" brushRef="#br0" timeOffset="142902.4284">26757 4604 958 0,'0'0'327'0,"0"0"-119"16,0 0-20-16,0 0-64 16,0 0-50-16,0 0-47 15,0 0-27-15,0 106-25 16,0-86-121-16,0 22-134 16,-7-5-92-16,-5-4-156 0</inkml:trace>
  <inkml:trace contextRef="#ctx0" brushRef="#br0" timeOffset="143062.0017">26719 5007 742 0,'0'0'488'16,"0"0"-378"-16,0 0 37 15,0 0-15-15,0 0-46 16,0 0-30-16,0 0-18 16,15 70-18-16,-15-50-20 15,0 3-99-15,0 9-190 16,0-5-261-16,0-3-89 0</inkml:trace>
  <inkml:trace contextRef="#ctx0" brushRef="#br0" timeOffset="143193.7291">26734 5275 370 0,'0'0'339'0,"0"0"-11"15,0 0-41-15,0 0-23 16,0 0-140-16,0 0-88 16,0 0-36-16,0 39-57 15,0-29-88-15,0 3-22 16,0 10-91-16,0-5-108 15,0 0-382-15</inkml:trace>
  <inkml:trace contextRef="#ctx0" brushRef="#br0" timeOffset="143298.2029">26734 5550 208 0,'0'0'0'0</inkml:trace>
  <inkml:trace contextRef="#ctx0" brushRef="#br0" timeOffset="143410.2541">26734 5550 415 0,'0'23'407'0,"0"-14"-280"0,-2 8-127 16,-2-6-64-16,-1-1-258 0</inkml:trace>
  <inkml:trace contextRef="#ctx0" brushRef="#br0" timeOffset="143521.9555">26750 5693 52 0,'0'0'0'0</inkml:trace>
  <inkml:trace contextRef="#ctx0" brushRef="#br0" timeOffset="144365.137">26842 6126 954 0,'0'0'491'15,"0"0"-283"-15,0 0 30 16,0 0-3-16,0 0-63 16,0 0-26-16,0 0-77 0,-25 56-6 15,11-28 20-15,3 6-13 16,0 0-25 0,4 3-27-16,5-2-8 0,2 1-10 15,0 0-1-15,0-4 0 16,2 2-5-16,12-9-8 15,1-3 3-15,3-7-18 16,5-6-21-16,-4-9-12 16,6 0 19-16,-1-14 19 15,-1-16 13-15,-1-8-10 16,0-4-34-16,-6-4-6 16,-3-2 10-16,-4-1 31 15,-5 3 18-15,-2 2 2 16,1 2 14-16,-3 0 3 15,0 2 22-15,0 1 16 0,-9 5 9 16,-4 4-6-16,-3 7-11 16,3 6-15-16,-1 5-10 15,3 6-4-15,0 6-14 16,2 0-4-16,2 0-10 16,3 0 8-16,-3 0-12 15,3 10-16-15,-2 2 0 16,0 2 3-16,2 4 15 15,0 0 11-15,2 0 0 16,2 0 0-16,0 4 1 16,0 1 0-16,2 4 10 15,12 6 5-15,1 5 3 16,1 2 4-16,-3 2 11 0,-2 0-5 16,0 0 11-1,-4-2 1-15,-1-4-11 0,-1-5-8 16,-1-5-9-16,-2-4-7 15,1-5-5-15,-3-5-27 16,2 1-28-16,-2-5-30 16,0-2-103-16,0-2-283 15,0-3-325-15</inkml:trace>
  <inkml:trace contextRef="#ctx0" brushRef="#br0" timeOffset="144768.7756">27122 6322 1043 0,'0'0'737'15,"0"0"-608"-15,0 0-112 16,0 0-16-16,0 0 18 16,0 0 8-16,0 0-4 15,113-12 28-15,-97 12 36 16,-7 10-12-16,-3 3-5 15,-6-1 10-15,0 2 10 16,0-1-14-16,-15 4-12 16,-5-2-18-16,-5 3-1 15,-1 1-11-15,-1 1-16 16,0 2 12-16,5 2-2 16,5 0-1-16,3 1-14 0,7-4-13 15,5-1-1-15,2-2-11 16,0 0 11-16,4-4 0 15,7 2 1-15,3-4 0 16,-1 1 1-16,1-4-1 16,1 1-7-16,-1-2-30 15,1 2-34-15,1-1-61 16,6-4-79-16,-4 1-154 16,-5-4-809-16</inkml:trace>
  <inkml:trace contextRef="#ctx0" brushRef="#br0" timeOffset="154730.5207">27556 3204 849 0,'0'0'318'16,"0"0"-219"-16,0 0-59 16,0 0-14-16,0 0-1 15,0 0 40-15,13 4 51 16,-10-1-8-16,-1 0 12 15,2 1-12-15,1 2-14 16,2 6 8-16,4 4-5 16,5 6-24-16,3 4-4 15,10 5-27-15,4 1-14 0,6 4 0 16,7 0-6-16,4 2-7 16,0 2 6-16,4 0 6 15,0 2-7-15,2 0 13 16,-4 2-9-16,2-1 6 15,2-3-18-15,-2 2 2 16,-1-2 1-16,0 2-3 16,-1 0-6-16,-6 0-5 15,-1 0 0-15,-7-1 8 16,0-8-9-16,-5 0 0 16,-2-5 0-16,-2-4 1 15,-2-2-1-15,0 0 1 16,0-2 0-16,0 2 0 0,-1 3 6 15,3-2-6-15,-3 1 12 16,3 2-2-16,-2-2-5 16,2 0 6-16,-2 1-11 15,2-2 1-15,0 4 4 16,0-4-6-16,2 2 0 16,1-3 0-16,1 2 1 15,-2-2-1-15,0 0 0 16,-2-3-1-16,-2 2 0 15,-2-1 0-15,-4-4 0 16,-2-2-5-16,-4-2-2 16,-3-2-27-16,-6-2-67 0,-4-2-83 15,-2-3-20-15,0-3 25 16,0 0-9-16,-4 0-55 16,-5-9 58-16,5-7 85 15,-1 0 46-15,5-4-78 16,0 2 63-16,0 0 63 15,0 2 7-15,0 1 91 16,-3 2 19-16,3 3 42 16,-2 4 43-16,0 0-35 15,0 4-40-15,0 2-3 16,2 0 12-16,0 0-36 16,0 0-43-16,0 0-14 15,0 8-29-15,2 10 26 16,9 4 38-16,3 4-24 15,-1 2-11-15,-2 2-2 0,0-2 3 16,-4-2 8-16,-1-2-5 16,-3 2 6-16,-3-2-1 15,0 1-8-15,0-1 0 16,-11-2-16-16,-7 0-9 16,-2-3-1-16,-3 0-1 15,-1-3 4-15,-2-3-8 16,-1-2-6-16,0-1-8 15,-2-1-19-15,2 2-3 16,2-2-31-16,-1-8-68 16,6-1-161-16,4 0-568 0</inkml:trace>
  <inkml:trace contextRef="#ctx0" brushRef="#br0" timeOffset="156028.7263">29655 5360 1035 0,'0'0'674'0,"0"0"-484"15,0 0-64-15,0 0-42 16,0 0-33-16,0 0 4 16,0 0 29-16,0 0 44 0,0 0-8 15,0-6-31 1,0-11-38-16,0-4-30 0,2-11-21 16,13-13-8-16,6-5-2 15,4-8-8-15,1-6 0 16,3-1 1-16,0-1 16 15,-5 7-11-15,-3 11-7 16,-5 10 13-16,-8 13 6 16,-3 13 11-16,-5 8 9 15,0 4-3-15,0 0-17 16,0 0-15-16,0 14-28 16,0 8 32-16,0 12 11 15,0 9 24-15,4 4-13 0,0 7 5 16,2 3-16-16,0-3 1 15,0-4 0-15,3-4-1 16,-2-6 1-16,2-8-1 16,0-4 0-16,-3-7-9 15,-1-6-48-15,0-2-56 16,-5-5-47-16,0 0-160 16,-16-4-278-16,-5-4-668 0</inkml:trace>
  <inkml:trace contextRef="#ctx0" brushRef="#br0" timeOffset="156201.7717">29782 5173 1551 0,'0'0'401'0,"0"0"-271"0,0 0-107 16,0 0-23-16,0 0-63 15,0 0 14-15,0 0 31 16,81 12-13-16,-13-12-124 15,-9 0-104-15,-7 0-238 0</inkml:trace>
  <inkml:trace contextRef="#ctx0" brushRef="#br0" timeOffset="156951.2768">30559 4874 785 0,'0'0'299'0,"0"0"-84"16,0 0 16-16,0 0-84 15,0 0-37-15,0 0-5 16,-118 3-8-16,103 11 10 16,-1 5-12-16,1 6-19 15,-3 4-14-15,0 10 0 16,2 3-13-16,-1 4-19 15,-1 6-9-15,5 3-20 16,3-1 5-16,8-4-6 16,2-4-14-16,2-10-1 15,19-6-14-15,8-10-7 0,4-12-40 16,7-8 23 0,5-4 25-16,-1-26 16 0,1-10-32 15,-1-6-28-15,-4-5-56 16,-3 0 12-16,-6 1 21 15,-8 3 34-15,-4 6 45 16,-6 6 16-16,-6 8 5 16,-3 6 31-16,-1 11 39 15,-3 8 95-15,0 2-12 16,0 0-77-16,-5 15-38 16,-7 4-32-16,2 3-10 15,-1 2 12-15,3 0 10 16,6 2-10-16,2 2-13 0,0 0 0 15,0 1-12-15,6-6 12 16,11-5-15-16,3-6-43 16,5-7-5-16,1-5 39 15,3 0 15-15,0-18 9 16,0-7-2-16,2-3 1 16,-2-4-24-16,-2 2-15 15,-2-2 1-15,-6 1-2 16,-1 6 26-16,-7 6 14 15,-1 2 1-15,-8 9 30 16,0 6 53-16,-2 2 20 16,0 0-35-16,0 4-46 15,0 10-13-15,0 6 2 16,0 2 14-16,0 4 6 16,0 2-13-16,0 2-6 0,0 0-12 15,0-4 0-15,0 1-85 16,4-8-86-16,9-5-149 15,-1-6-234-15,-1-5-71 16</inkml:trace>
  <inkml:trace contextRef="#ctx0" brushRef="#br0" timeOffset="157169.7713">31264 5081 1000 0,'0'0'604'0,"0"0"-406"16,0 0-31-16,0 0-79 15,0 0-43-15,0 0 11 0,0 0 23 16,0 64-20-16,0-42-19 16,0-2-25-16,0 0-15 15,0-3-12-15,0-4-59 16,0-2-49-16,2-4-63 16,0-2-107-16,-2-5 20 15,0-8 19-15,2-9-71 0</inkml:trace>
  <inkml:trace contextRef="#ctx0" brushRef="#br0" timeOffset="157468.8467">31264 5081 504 0,'-23'-132'391'0,"21"122"-180"16,2-4-90-16,0-1-58 16,10 2-47-16,9-2-2 0,6 6 14 15,2 4-1-15,-1 5-12 16,1 0-1-16,-5 0 1 15,-2 9 9-15,-7 3 13 16,-1 2 12-16,-8 1 49 16,-4 2 23-16,0 1 15 15,-2 4 2-15,-14 2-6 16,-3 4-11-16,-2 4-15 16,1 0-15-16,3 2-18 15,0 0-48-15,9-4-25 16,1-3-36-16,5-4-75 15,2-5-83-15,0-8-87 0,0-10-199 16,7-3-40 0,9-16-163-16</inkml:trace>
  <inkml:trace contextRef="#ctx0" brushRef="#br0" timeOffset="157709.4777">31542 5003 517 0,'0'0'832'16,"0"0"-564"-16,0 0-69 15,0 0-75-15,-11 122-43 16,11-80-2-16,0-2-16 16,0-5-43-16,13-7 27 15,8-9 2-15,1-6 16 16,7-11-5-16,0-2-18 0,-3-8 6 16,1-17-8-16,-2-7-14 15,-5-5-26-15,-3-8-7 16,-1-1-61-16,-3-4-106 15,-1-14-120-15,-3 12-238 16,-5 10-466-16</inkml:trace>
  <inkml:trace contextRef="#ctx0" brushRef="#br0" timeOffset="158383.8464">31843 5231 939 0,'0'0'382'15,"0"0"-221"-15,0 0-32 16,0 0-82-16,0 0-12 0,0 0 25 15,0 0 55-15,0 3 35 16,0-3-15-16,0 0-20 16,0 0-6-16,0-9-38 15,0-9-36-15,7-5-19 16,9-14-16-16,-1-5-24 16,7-6-16-16,3-2-1 15,0 0 8-15,-2 6 9 16,-2 10-16-16,-6 7 18 15,-5 13 10-15,-6 10 12 0,-2 4 0 16,0 0 0-16,-2 0 0 16,0 0-19-1,2 11 19-15,0 3 7 0,5 6 23 16,-2 1 17 0,2 10 1-16,-3 2 8 0,0 6 2 15,1-1-19-15,-1-2-24 16,0-2-8-16,2-6-5 15,0-1 0-15,1-8 4 16,-1-1-6-16,0-1 0 16,0-6-25-16,0 3-27 15,-4-2-32-15,-2 2-62 16,0-1-193-16,-4-8-334 0</inkml:trace>
  <inkml:trace contextRef="#ctx0" brushRef="#br0" timeOffset="158576.6293">31976 5137 1134 0,'0'0'713'0,"0"0"-654"16,0 0-59-16,0 0-22 16,0 0 3-16,0 0-5 15,0 0 17-15,98 47 6 16,-77-36-29-16,-5 1-172 15,-5-2-116-15,-7-2-582 0</inkml:trace>
  <inkml:trace contextRef="#ctx0" brushRef="#br0" timeOffset="159271.1973">31353 5093 712 0,'0'0'397'16,"0"0"-145"-16,0 0-11 16,0 0-82-16,0 0-48 15,0 0-26-15,0 0-6 16,6 9-29-16,4 3 6 0,3 6 6 15,5 3-26-15,2 3-19 16,6-2-8-16,1 0-9 16,7-1-6-16,-1-6-18 15,2-1-2-15,1-1-44 16,-2-1-123-16,-12-1-196 16,-8-2-460-16</inkml:trace>
  <inkml:trace contextRef="#ctx0" brushRef="#br0" timeOffset="160300.7213">30154 5835 1069 0,'0'0'652'16,"0"0"-488"-16,0 0-18 15,0 0-86-15,0 0-44 16,0 0-1-16,0 0 49 15,38 62-23-15,-27-38 0 16,-2-2-22-16,2-2-13 16,-4 1-6-16,2-6-12 15,-5 0-25-15,1-4-31 16,-5-2-70-16,0-8-69 0,0-1-45 16,0 0 69-1,0-18-209-15,0-7 187 0,-7-10-67 16,5-2 184-16,0-6 88 15,2 4 26-15,0 0 91 16,0 5 65-16,0 4 29 16,0 6-48-16,8 4-4 15,9 8-28-15,0 6-10 16,5 6-17-16,3 0-45 16,2 4-11-16,-3 14 16 15,-4 5 27-15,-4 6 16 16,-9 3-4-16,-7 2 7 15,0 3-6-15,-14 6-20 0,-13 3-26 16,-9 3-10-16,1-3-11 16,-1-2-7-16,3-6-11 15,8-8-3-15,7-8-8 16,9-10-8-16,5-6-1 16,4-6-15-16,0 0-27 15,0 0-21-15,0-8-7 16,11-12 26-16,5-8 33 15,7-9-6-15,3-2-36 16,2-4-16-16,7-1-8 16,0 2-9-16,1-1-10 15,-1 6-1-15,-1 5 18 0,-8 7 50 16,-3 8 30-16,-10 7 20 16,-7 8 11-16,-3 2-5 15,0 0-2-15,-3 4 18 16,0 12 57-16,2 5-13 15,-2 6-14-15,2 3-8 16,2 2-11-16,3 2-6 16,-1 2-11-16,4-2-21 15,-2 1-6-15,-1-3-9 16,2-6-1-16,-2-2-51 16,-5-4-39-16,-2-4-55 15,0 2-72-15,-12-4-179 16,-7-6-571-16</inkml:trace>
  <inkml:trace contextRef="#ctx0" brushRef="#br0" timeOffset="160459.6749">30430 6005 1501 0,'0'0'312'0,"0"0"-243"15,0 0-68-15,0 0 11 16,0 0-11-16,0 0-1 15,132 30-20-15,-85-22-207 16,-5-4-316-16</inkml:trace>
  <inkml:trace contextRef="#ctx0" brushRef="#br0" timeOffset="161162.9658">31056 5903 1121 0,'0'0'642'15,"0"0"-471"-15,0 0-54 16,0 0-80-16,0 0-29 16,0 0 9-16,0 0 60 0,-57 78 44 15,43-48 2-15,6 1-43 16,5 0-47 0,3 1-22-16,0-1-10 0,9-5-2 15,11-6 0-15,2-6-28 16,5-8-5-16,2-6 16 15,0 0 7-15,2-24 10 16,0-8-14-16,-2-10-18 16,-4-5-42-16,-5-3 20 15,-7 0 11-15,-6 4 16 16,-7 5 27-16,0 3 1 0,-11 13 15 16,-12 9-14-16,1 6 5 15,2 6 2-15,4 4-8 16,8 0-1-16,6 0-11 15,2 0-72-15,0 0-136 16,13 0 33-16,11 0 114 16,5 0 54-16,0-2 19 15,0 2-1-15,-6 0 1 16,-8 4 26-16,-6 14 42 16,-4 5 29-16,-5 2 13 15,0 5-5-15,0 6-2 16,0 0 0-16,0 5-30 15,0 0-15-15,0-2-11 16,0-5-14-16,0-6-23 16,0-8-8-16,0-6-2 0,2-6 0 15,2-4-27-15,-4-2-28 16,3-2-38-16,-3 0-49 16,0-6-86-16,0-12-264 15,-3-4-344-15</inkml:trace>
  <inkml:trace contextRef="#ctx0" brushRef="#br0" timeOffset="161360.4931">31407 5750 750 0,'0'0'752'16,"0"0"-592"-16,0 0-160 15,0 0-33-15,0 0 22 0,0 0 11 16,0 0 1-16,133-1 0 15,-106 1-1-15,-2 0-8 16,-8 0-113-16,-10 8-73 16,-5 5-189-16,-2-4-463 0</inkml:trace>
  <inkml:trace contextRef="#ctx0" brushRef="#br0" timeOffset="161726.9227">31290 5938 836 0,'0'0'292'0,"0"0"-214"16,0 0-40-16,0 0 15 15,0 0-24-15,0 0-11 16,127 5-18-16,-100-5 0 16,0 0-8-16,4 0-22 15,-2 0-20-15,-2 0 8 16,-2 0 25-16,-8 0 17 15,-6 0 33-15,-6 12 64 16,-5 10 61-16,0 3 8 16,0 2-7-16,-12 4 1 15,6-3-27-15,2 2-53 16,4-4-41-16,0 2-27 16,0-4-6-16,17 0 2 0,3-6 0 15,5-2 1 1,0-5 3-16,2-11-7 0,-2 0-5 15,0-5-29-15,-7-17-58 16,-2-18-139-16,-7 4-76 16,-5 2-178-16</inkml:trace>
  <inkml:trace contextRef="#ctx0" brushRef="#br0" timeOffset="161898.7759">31702 5863 48 0,'0'0'1093'16,"0"0"-886"-16,0 0-155 0,0 0-42 16,0 0-10-1,0 0-10-15,0 0-18 0,103-22-6 16,-90 22-24-16,-1 6-122 16,-10 2-409-16</inkml:trace>
  <inkml:trace contextRef="#ctx0" brushRef="#br0" timeOffset="162071.7649">31702 5863 1235 0,'-81'125'234'0,"81"-125"-192"16,6 0-28-16,7 5-12 15,3 5-2-15,1 7-21 16,2 5 0-16,7 14-68 0,-3-9-82 15,-6-2-328-15</inkml:trace>
  <inkml:trace contextRef="#ctx0" brushRef="#br0" timeOffset="162325.7945">31955 6023 841 0,'0'0'318'16,"0"0"-196"-16,0 0-6 15,26-124-42-15,-17 88-25 16,2 5 28-16,-4 12 63 15,2 9 0-15,-2 7-8 16,1 3-76-16,1 9-27 16,-2 14 48-16,2 8 5 0,-5 5-15 15,3 3 25-15,-5-2-30 16,2-1 29-16,-1-1-46 16,2-3-25-16,-3-5-20 15,0 2-47-15,0-8-113 16,5-3-129-16,13-18-190 15,-3 0-35-15,6-9-447 0</inkml:trace>
  <inkml:trace contextRef="#ctx0" brushRef="#br0" timeOffset="162527.1966">32365 5859 1280 0,'0'0'669'0,"0"0"-479"0,0 0-94 16,0 0-62-1,0 0 34-15,0 0 5 0,0 102-24 16,0-70 3-16,0 4-12 16,0-1-40-16,0-2-10 15,0 0-74-15,0-5-82 16,-5-4-125-16,-7-6-214 16,2-12-106-16</inkml:trace>
  <inkml:trace contextRef="#ctx0" brushRef="#br0" timeOffset="162701.9839">32323 5797 960 0,'0'0'756'16,"0"0"-597"-16,0 0-104 0,0 0-22 16,0 0-18-16,0 0-9 15,0 0-6-15,97 3 0 16,-79 20-9-16,-7 19-120 15,-2-4-249-15,-5-2-569 0</inkml:trace>
  <inkml:trace contextRef="#ctx0" brushRef="#br0" timeOffset="163018.1654">32510 6092 788 0,'0'0'599'16,"0"0"-509"-16,0 0-71 0,39-104-13 15,-21 61-5-15,4 1 74 16,1 0 91-16,-1 6-27 16,-2 6-57-16,-6 10-38 15,-4 8-30-15,-3 8-6 16,-5 4 1-16,3 0-3 16,-2 4 20-16,3 12 79 15,-2 8 19-15,1 5-26 16,-1 9 0-16,-2 1-17 15,2 1-24-15,0 3-30 16,-4-3-5-16,0 1-4 16,0 2-14-16,0-5-4 15,-6-2-65-15,-7-6-90 0,-11-2-70 16,1-8-337 0,-1-10-316-16</inkml:trace>
  <inkml:trace contextRef="#ctx0" brushRef="#br0" timeOffset="163192.7557">32585 6064 795 0,'0'0'1053'0,"0"0"-825"15,0 0-165-15,0 0 13 16,0 0-4-16,0 0-4 16,0 0-23-16,127-10-20 15,-109 13-25-15,-7 15-40 16,-11 17-204-16,0-5-95 15,0-2-501-15</inkml:trace>
  <inkml:trace contextRef="#ctx0" brushRef="#br0" timeOffset="163798.0909">29417 6731 1077 0,'0'0'412'16,"0"0"-229"-16,0 0-59 16,0 0-61-16,0 0 21 15,0 0 71-15,0 0-12 16,-25 131 5-16,20-103-22 15,1 2-51-15,4-2-44 16,0 2-22-16,0 0-8 16,14 0 5-16,1-6-5 15,6-3-1-15,-2-8-47 16,6-5-62-16,-1-8-4 16,3 0 7-16,-4 0-11 15,1-24-82-15,-8 4-123 0,-6-2-189 16</inkml:trace>
  <inkml:trace contextRef="#ctx0" brushRef="#br0" timeOffset="163970.7753">29493 6699 1024 0,'0'0'690'0,"0"0"-551"15,0 0-54-15,0 0-85 16,0 0-82-16,0 0 39 15,0 0 42-15,46 21-6 16,-21-10-67-16,-7 1-175 16,-7-3-271-16</inkml:trace>
  <inkml:trace contextRef="#ctx0" brushRef="#br0" timeOffset="164149.7218">29352 6920 1433 0,'0'0'328'0,"0"0"-257"16,0 0-70-16,0 0 1 16,0 0-1-16,0 0 8 15,0 0-8-15,110 26-1 16,-83-24-12-16,6-2-169 16,-9 0-139-16,-6-14-591 0</inkml:trace>
  <inkml:trace contextRef="#ctx0" brushRef="#br0" timeOffset="164326.853">29624 6497 912 0,'0'0'710'16,"0"0"-597"-16,0 0-40 15,0 0-44-15,0 0-29 16,123-48-25-16,-79 48-58 15,-11 0-130-15,-4 0-269 0</inkml:trace>
  <inkml:trace contextRef="#ctx0" brushRef="#br0" timeOffset="164781.6053">29956 6784 108 0,'0'0'741'0,"0"0"-535"0,0 0 4 16,0 0 104-16,0 0-34 16,0 0-27-16,0 0-55 15,0 26-45-15,5-7-3 16,-3 8-49-16,0-1-41 15,2 4-27-15,0 2-15 16,1-2-17-16,2-2 0 16,-2-2-1-16,1-3-18 0,0-6-35 15,-1-5-47-15,-3-4-67 16,-2-4-26-16,0-4-83 16,0 0-102-16,-2 0-189 15</inkml:trace>
  <inkml:trace contextRef="#ctx0" brushRef="#br0" timeOffset="165293.9413">29996 6832 186 0,'0'0'860'0,"0"0"-683"16,0 0-102-16,0 0-24 16,0 0-19-16,0 0-21 15,0 0-10-15,138-94 12 0,-114 91 16 16,-5 3 7-1,-6 0 13-15,-4 0 20 0,-5 8 14 16,-4 2 3-16,0 4 0 16,0 4 30-16,-9 4 27 15,-4 3-2-15,-5 1 7 16,5 4-22-16,2 2-44 16,4-2-39-16,4 0-34 15,3-2-4-15,0-3-5 16,0-6 0-16,14-5-8 15,1-3-26-15,4-8-20 16,0-3-23-16,4 0-24 16,1-18-53-16,3-10-107 15,-2-5-89-15,-1-6 51 16,-2 0 31-16,-4 7 143 0,-7 9 112 16,-2 9 13-16,-6 7 105 15,-3 7 99-15,0 0 66 16,0 9-56-16,0 8-77 15,-8 8 4-15,4 3 10 16,2 4-46-16,2 0-48 16,0 0-39-16,0 0-18 15,18-3 0-15,2-6-1 16,2-5-1-16,3-6-48 16,0-6-77-16,-2-6-64 15,-2-9-101-15,-10-10-112 0</inkml:trace>
  <inkml:trace contextRef="#ctx0" brushRef="#br0" timeOffset="165460.6058">30459 6715 1039 0,'0'0'249'15,"0"0"-214"-15,0 0-35 16,0 0-23-16,0 0-22 15,127-6-45-15,-96 6-99 16,-8 0-119-16</inkml:trace>
  <inkml:trace contextRef="#ctx0" brushRef="#br0" timeOffset="165630.1186">30415 6860 1114 0,'0'0'681'15,"0"0"-589"-15,0 0-92 16,0 0-10-16,0 0 9 16,0 0 0-16,0 0-4 15,65 81-59-15,-38-64-228 16,-1-7-463-16</inkml:trace>
  <inkml:trace contextRef="#ctx0" brushRef="#br0" timeOffset="166051.5633">30736 6814 1077 0,'0'0'389'0,"0"0"-226"16,0 0-70-16,0 0-93 16,0 0 6-16,0 0-6 0,0 0 51 15,0 33 16-15,10-10 0 16,4-2-28-16,4 4-3 15,4-1-2-15,3-4 5 16,-3 0 33-16,0-2 36 16,-4-4-3-16,-7 0-37 15,-3-2-10-15,-8 1-3 16,0-2-13-16,0 1-14 16,-21-2-28-16,-6-4-52 15,-17-6-148-15,6-10-163 16,2-10-377-16</inkml:trace>
  <inkml:trace contextRef="#ctx0" brushRef="#br0" timeOffset="166199.1136">30825 6727 902 0,'0'0'321'0,"0"0"-192"16,0 0-38-16,0 0-57 15,116-6-34-15,-87 23-7 16,0-2-56-16,7 3-51 15,-7-1-196-15,-8-9-449 0</inkml:trace>
  <inkml:trace contextRef="#ctx0" brushRef="#br0" timeOffset="166448.6635">31166 6802 988 0,'0'0'504'0,"0"0"-270"15,0 0-16-15,0 0-45 0,-31 121-31 16,24-78 7-16,5 1-31 15,2 0-33-15,2-2-24 16,15-2-20-16,8-4-17 16,0-9-23-16,4-9 9 15,0-10-10-15,2-8 0 16,0-10 1-16,0-28 9 16,1-15-10-16,-3-11-15 15,-8-6-34-15,-5-2-28 16,-7 6-93-16,-9 2-102 15,0 17-105-15,0 19-428 0</inkml:trace>
  <inkml:trace contextRef="#ctx0" brushRef="#br0" timeOffset="167110.4445">31531 6765 1041 0,'0'0'516'0,"0"0"-368"16,0 0-13-16,0 0-53 16,0 0 27-16,0 0 49 15,0 0-9-15,-29 123-18 16,21-81-23-16,-2 4-35 15,8-4-34-15,2-6-15 16,0-4-12-16,4-5-2 0,12-9-4 16,5-7 2-1,-2-4-7-15,4-7-1 0,4-3-12 16,-3-19-5-16,2-10-29 16,1-6-48-16,0-2-42 15,-2 0-16-15,-1 2 12 16,-1 6 38-16,-4 8 53 15,-3 8 49-15,-5 10 1 16,-4 6 28-16,-5 0-2 16,-2 0 30-16,0 14 75 15,0 5 19-15,0 4-28 16,0 3-37-16,0 0-29 16,0 0-17-16,2 0-15 15,5-2-7-15,0 2 5 16,1-4-12-16,-1-2-11 15,0-3-13-15,-2-5-15 0,-5-6-48 16,0-5-98-16,0-1-106 16,-8-11-216-16,-5-6-1109 15</inkml:trace>
  <inkml:trace contextRef="#ctx0" brushRef="#br0" timeOffset="167282.9827">31758 6723 967 0,'0'0'694'0,"0"0"-554"16,0 0-118-16,0 0 10 0,0 0 13 15,0 0 14 1,141-3-27-16,-106 4-32 0,5 13-19 16,-11 0-308-16,-6-2-543 15</inkml:trace>
  <inkml:trace contextRef="#ctx0" brushRef="#br0" timeOffset="167792.7474">31957 7068 446 0,'0'0'632'0,"0"0"-458"16,0 0 14-16,0 0-27 15,0 0-47-15,62-116-69 16,-42 76-34-16,0-2-9 15,3 1-1-15,-4 5 1 16,2 4-2-16,-3 9-23 16,-5 6-10-16,-5 9-3 15,0 4-15-15,-6 4 45 16,0 0 6-16,0 0 44 0,0 0 13 16,3 6 36-1,1 10 70-15,3 5-22 0,0 2-31 16,0 5-17-16,0 3-11 15,5-1 22-15,-8-3-24 16,3 0-37-16,0-4-22 16,-2 0-15-16,-1-5-6 15,-1 1-12-15,-3-4-18 16,-2-1-31-16,0 0-68 16,0-2-93-16,-15-4-164 15,-6-4-351-15,-1-4-250 0</inkml:trace>
  <inkml:trace contextRef="#ctx0" brushRef="#br0" timeOffset="167962.2967">32064 6878 1415 0,'0'0'368'16,"0"0"-292"-16,0 0-55 15,0 0-14-15,0 0 8 16,0 0-10-16,0 0-5 15,133 66-71-15,-108-54-203 16,-5-6-278-16</inkml:trace>
  <inkml:trace contextRef="#ctx0" brushRef="#br0" timeOffset="168361.6836">32438 6841 1015 0,'0'0'644'0,"0"0"-518"0,0 0 0 15,0 0-52-15,0 0-17 16,0 107 42-16,0-87 7 16,0-4-23-16,2-6-37 15,0-6-11-15,0-1-14 16,-2-3-20-16,3 0 7 16,-3-3 2-16,2-11-3 15,3-8-7-15,-1-6-23 16,3-6-20-16,3-6-16 15,6 0-11-15,7-1 10 16,2 5 32-16,1 8 28 0,-2 10 4 16,-3 10 24-1,-11 8 19-15,-3 8 14 0,-5 22 10 16,-2 10 27-16,0 8-12 16,-6 7-44-16,-19-2 30 15,-6 2-16-15,-5-5-7 16,-1-6-16-16,3-7-22 15,3-10-11-15,11-9-34 16,5-12-57-16,8-6-124 16,7-15-264-16,7-12-83 15,12-1-70-15</inkml:trace>
  <inkml:trace contextRef="#ctx0" brushRef="#br0" timeOffset="168611.4644">32670 6914 912 0,'0'0'501'16,"0"0"-268"-16,0 0-12 16,0 0-53-16,0 0-61 15,73 119-6-15,-50-100 26 16,-3-3-20-16,-1-6-61 16,0-5 6-16,-4-5 1 15,1-6-9-15,-5-17-7 16,-3-7-24-16,0-2-7 15,-8-2-6-15,0 2 0 0,-5 4-39 16,-17 3-41-16,-32 4-140 16,5 5-254-16,-2 3-370 15</inkml:trace>
  <inkml:trace contextRef="#ctx0" brushRef="#br0" timeOffset="169819.8423">26638 7939 550 0,'0'0'720'0,"0"0"-347"15,0 0-53-15,0 0-32 0,0 0-55 16,0 0-68-16,0 0-44 16,-16-17-24-16,16 26-28 15,0 5-33-15,0 10-35 16,0 8 5-16,0 6-5 16,0 2-1-16,0 0-11 15,0-6-20-15,0-6-24 16,0-6-2-16,0-4-18 15,0-8-37-15,0-6-87 16,0-4-14-16,0-2 49 0,0-18-16 16,0-8-84-1,0-6 94-15,0-2 120 0,0 0 42 16,0 0 8-16,0 0 63 16,0 4 58-16,10-3 8 15,5 3-4-15,8 1-45 16,3 3-20-16,10 6-10 15,2 7 3-15,4 11-8 16,-2 4-8-16,-6 4 15 16,-8 20-12-16,-8 4-2 15,-9 4 6-15,-9 4 41 16,0 4 35-16,-14 3-26 16,-12 3-39-16,-8-3-22 15,-1 2-26-15,1-9-1 16,3-6-6-16,6-7 0 0,10-12-9 15,9-4-8-15,3-7-3 16,3 0-33-16,0 0-30 16,0-17-18-16,16-7 30 15,4-6-2-15,4-10-51 16,5-4-8-16,4-4-6 16,4-1 34-16,0 3 40 15,1 5-21-15,0 2 27 16,-3 10 1-16,-6 7 57 15,-6 9 3-15,-7 7 51 16,-7 6 1-16,-3 0-4 16,-2 4 28-16,1 18 44 15,-2 7 15-15,-1 9-22 16,0 6-54-16,0 4-37 16,3 2-9-16,-3 0-6 0,0-1-10 15,0-6-70 1,-2-1-102-16,-4 1-126 0,-17-12-107 15,0-8-706-15</inkml:trace>
  <inkml:trace contextRef="#ctx0" brushRef="#br0" timeOffset="169977.5087">26975 8089 1084 0,'0'0'725'0,"0"0"-602"0,0 0-123 16,0 0-6-1,0 0 4-15,0 0-48 0,138 24-46 16,-62-10-73-16,-10-2-93 16,-3-6-637-16</inkml:trace>
  <inkml:trace contextRef="#ctx0" brushRef="#br0" timeOffset="170231.8307">27739 7899 1073 0,'0'0'584'0,"0"0"-432"16,0 0 59-16,0 0-89 15,0 0-50-15,-116 98 18 16,105-66 14-16,4 0-15 0,7 0-22 16,0 0-43-16,14-3-18 15,11-4-5-15,8-5-1 16,2-6-15-16,5-6-28 15,-2-5-45-15,0-3-20 16,-6 0-80-16,-11-17-137 16,-5-4-231-16,-11 2-525 0</inkml:trace>
  <inkml:trace contextRef="#ctx0" brushRef="#br0" timeOffset="170393.4904">27806 7802 1041 0,'0'0'214'0,"0"0"-179"0,0 0-35 16,0 0-19-16,0 0-11 15,143-4 5-15,-105 4-40 16,-7 6-185-16,-10-2-584 0</inkml:trace>
  <inkml:trace contextRef="#ctx0" brushRef="#br0" timeOffset="170562.0367">27797 7872 1245 0,'0'0'538'16,"0"0"-460"-16,0 0-78 16,0 0-25-16,0 0-37 0,0 0 48 15,0 0 14-15,71 53-40 16,-40-35-242-16,-6-3-766 0</inkml:trace>
  <inkml:trace contextRef="#ctx0" brushRef="#br0" timeOffset="171103.7225">28153 7758 563 0,'0'0'403'0,"0"0"-147"16,0 0 27-16,0 0-12 15,0 0-65-15,0 0-41 16,0 0-112-16,-42 26-21 16,30-9-14-16,4 1-18 15,1-1-6-15,5 3-3 16,2 1 0-16,0-2-12 0,7-1-7 15,17-4-37-15,12 1 34 16,4-5 23-16,5-2 8 16,-3 2 8-16,-7 0-7 15,-6-1-1-15,-10 5 39 16,-11 1 26-16,-8 1 25 16,0 3 16-16,-13 4-9 15,-18 1-51-15,-8 0-26 16,-5-2-20-16,0-2-13 15,1-8-39-15,10-6-58 0,8-5-50 16,17-1-47 0,8-1-166-16,0-9-209 0</inkml:trace>
  <inkml:trace contextRef="#ctx0" brushRef="#br0" timeOffset="171367.4215">28588 7836 1001 0,'0'0'522'16,"0"0"-401"-16,0 0 10 15,0 0-41-15,0 0-24 16,0 0 52-16,-29 122-9 16,26-97-37-16,3-1-26 15,0-2-16-15,0 0-30 0,0-2-11 16,0-5-48-16,0-2-34 15,0-5-4-15,0 0 29 16,0 1-11-16,0-4-61 16,0 1-67-16,-4-5-57 15,-2-1-354-15</inkml:trace>
  <inkml:trace contextRef="#ctx0" brushRef="#br0" timeOffset="171583.9006">28430 7812 652 0,'0'0'324'0,"0"0"-161"16,0 0 12-16,0 0-86 15,138-26-41-15,-98 24-35 16,2 2-13-16,-3 0-45 15,-4 4-96-15,-8 10-145 16,-12-2-221-16</inkml:trace>
  <inkml:trace contextRef="#ctx0" brushRef="#br0" timeOffset="171786.4783">28775 7852 682 0,'0'0'603'16,"0"0"-311"-16,0 0-41 15,0 0-42-15,0 0-86 0,0 0-46 16,9 123-9-1,-7-95-9-15,1 2-10 0,1-2-9 16,0-3-23-16,1 2-5 16,1-4-12-16,-1-2-46 15,0-4-47-15,-1-8-29 16,-2 0-26-16,-2-8-27 16,0-1-96-16,0-12 0 15,0-8 53-15</inkml:trace>
  <inkml:trace contextRef="#ctx0" brushRef="#br0" timeOffset="172056.4866">28824 7867 426 0,'0'0'215'0,"0"0"19"15,0 0-45-15,0 0-99 0,42-107-42 16,-24 97-2-16,0 8 5 16,0 2-9-16,0 0-13 15,-1 8 10-15,-1 8 34 16,-5 0 37-16,-2 0-2 15,-2 2 48-15,-7-2 21 16,0 0-9-16,0 4-38 16,0 5-30-16,0 3-8 15,-7 3-22-15,0 4-18 16,3-2-19-16,0 2-21 16,2-4-12-16,2-6-11 15,0-3-104-15,0-7-176 16,12-6-368-16,0-7-466 0</inkml:trace>
  <inkml:trace contextRef="#ctx0" brushRef="#br0" timeOffset="172551.7632">29154 7819 42 0,'0'0'995'15,"0"0"-630"-15,0 0-76 16,0 0-97-16,0 0-63 16,0 0-27-16,0 0-22 15,-2 66-9-15,2-29 4 16,0 8 11-16,0-1-20 15,13-2 18-15,7-3-45 0,7-10-6 16,1-8-3-16,3-12-10 16,4-9-6-16,-6 0-4 15,2-15 5-15,-5-12-4 16,-1-8-11-16,-5-8-9 16,-5 1-40-16,-3 0-93 15,-10-6-129-15,-2 12-287 16,0 9-183-16</inkml:trace>
  <inkml:trace contextRef="#ctx0" brushRef="#br0" timeOffset="172784.8469">29639 7834 662 0,'0'0'822'16,"0"0"-535"-16,0 0-65 15,0 0-86-15,0 0-46 16,0 0 20-16,0 0-11 15,-2 129-14-15,0-99-11 16,-3 1-20-16,3-4-30 16,2 1-18-16,0-3-6 15,-2 0-33-15,2-3-65 16,-2-6-49-16,0-6-51 16,-10-10-74-16,3 0-74 15,1-10 175-15</inkml:trace>
  <inkml:trace contextRef="#ctx0" brushRef="#br0" timeOffset="173110.4727">29508 7845 675 0,'0'0'351'0,"0"0"-229"16,0 0-19-16,0 0-12 16,125-79-53-16,-86 69-24 15,2 4-7-15,-1 6 33 16,-4 0 31-16,-7 0 51 15,-9 16-21-15,-7 10 5 16,-7 6 1-16,-6 11 32 16,0 4-12-16,0 6-35 15,0-1-26-15,0-6 55 16,0-7-63-16,14-7-36 16,9-9-12-16,4-13-10 15,1-10 1-15,1 0 5 0,2-22-5 16,-4-16 16-16,-2-12-17 15,-5-5-2-15,-7 2-32 16,-5-2-69-16,-8 1-134 16,0 14-311-16,-6 12-386 0</inkml:trace>
  <inkml:trace contextRef="#ctx0" brushRef="#br0" timeOffset="173895.7583">30152 7801 553 0,'0'0'654'0,"0"0"-465"16,0 0-63-16,0 0 3 15,0 0 19-15,0 0 8 16,-7 127 53-16,5-86-23 16,2-3-32-16,0-6-66 0,0-6-55 15,0-10-21-15,0-8-11 16,0-8-1-16,0 0 0 15,0-3 12-15,0-16-12 16,0-9-6-16,0-10-37 16,5-5-20-16,3-5-16 15,1 1-5-15,3 3 10 16,-2 5 29-16,2 13 32 16,-3 12 13-16,-5 12-15 15,-2 2-6-15,-2 6 21 16,0 20 6-16,0 5 62 15,0 4-3-15,0 6 11 16,0-1-12-16,0 1 7 16,0 0-16-16,2-4-12 15,12-4-31-15,6-5-6 0,2-6-5 16,5-10-1-16,2-8 6 16,0-4-4-16,0-4-1 15,-2-23 4-15,-1-3-5 16,-3-11-8-16,-1-2-7 15,-2 0 3-15,0-1-26 16,-2-1-47-16,-1 1-40 16,2 6 8-16,-4 6 49 15,-1 10 53-15,-4 6 15 16,-3 10 0-16,-2 4 16 16,-3 2 4-16,-2 0 6 15,0 10 5-15,3 10 27 0,-3 4 34 16,2 4-28-1,0 4-25-15,2 1-1 0,-2 3-5 16,3 2-21-16,-1 0-6 16,0 2-1-16,-4-2-5 15,0 1-83-15,0-9-115 16,-15 2-84-16,-12-11-363 16,-2-9-425-16</inkml:trace>
  <inkml:trace contextRef="#ctx0" brushRef="#br0" timeOffset="174047.3535">30466 7986 599 0,'0'0'1088'0,"0"0"-814"15,0 0-191-15,0 0-48 16,0 0-1-16,0 0-34 16,0 0-11-16,147 9-48 15,-97 0-144-15,-8-2-376 0</inkml:trace>
  <inkml:trace contextRef="#ctx0" brushRef="#br0" timeOffset="174602.1315">31212 7730 1185 0,'0'0'311'0,"0"0"-214"15,0 0-8-15,0 0 34 16,0 0-2-16,43 116-31 15,-39-77 6-15,1-5-13 16,-3-6-55-16,-2-10-15 16,2-6-13-16,-2-10-46 15,2-2-42-15,-2 0 29 0,0-18 27 16,0-7-43-16,0-3 4 16,0-3 14-16,0-4-14 15,2 1-15-15,12 0 40 16,1 6 25-16,6 4 21 15,3 6 5-15,1 5 47 16,1 8 34-16,-1 5-26 16,-7 0-10-16,-3 12 19 15,-8 12 47-15,-7 4 29 16,0 6-24-16,-9 6-10 16,-16 3-13-16,-6-2-27 15,-2 0-36-15,-1-4-23 16,3-4-1-16,4-7-11 0,10-6-35 15,8-11-111 1,9-8-116-16,7-2-228 0,18-20 196 16,0-3-243-16</inkml:trace>
  <inkml:trace contextRef="#ctx0" brushRef="#br0" timeOffset="174812.8386">31538 7788 1041 0,'0'0'407'0,"0"0"-213"16,0 0-35-16,0 0-76 16,0 119 11-16,6-94 7 15,12 1-20-15,5-3 0 0,1-3-13 16,0-6-9 0,3-5-39-16,-2-9-20 0,-2 0-76 15,-6-11-39-15,1-30-125 16,-7 5-139-16,-7 1-694 0</inkml:trace>
  <inkml:trace contextRef="#ctx0" brushRef="#br0" timeOffset="174984.7159">31700 7628 1204 0,'0'0'294'0,"0"0"-247"16,0 0-33-16,0 0-13 15,0 0-1-15,0 0-1 16,0 0 1-16,125 16-1 0,-111-8-54 16,-6-2-207-16,-8 0-704 15</inkml:trace>
  <inkml:trace contextRef="#ctx0" brushRef="#br0" timeOffset="175160.0353">31578 7780 1086 0,'0'0'484'0,"0"0"-443"16,0 0-28-16,0 0-4 15,0 0-8-15,0 0 6 16,0 0-7-16,124 76-14 0,-108-50-67 16,-7-1-115-16,-7-5-542 15</inkml:trace>
  <inkml:trace contextRef="#ctx0" brushRef="#br0" timeOffset="175924.6682">29566 8614 631 0,'0'0'328'16,"0"0"-169"-16,0 0 60 16,0 0 86-16,0 0-10 15,0 0-41-15,0 0-69 16,4-68-52-16,-21 92-98 16,-8 10-19-16,1 8 24 15,1 8 17-15,6 5-14 0,5-3-24 16,8-8-10-1,4-8-3-15,0-9-6 0,22-15-17 16,9-9-24-16,7-3 8 16,7-14 18-16,-1-14-24 15,4-6-46-15,-6-5-32 16,-5-4-10-16,-3 2-6 16,-10 5 39-16,-6 9 47 15,-9 6 33-15,-5 11 14 16,-4 10 73-16,0 0 104 15,0 0-17-15,-2 17-76 16,-6 6-61-16,0 5 27 0,6 7-2 16,2 1-13-16,0 3-20 15,18-7-6-15,9-7-9 16,6-7-9-16,5-10-13 16,2-8 4-16,5 0-22 15,-5-22-27-15,1-7-7 16,-4-6-33-16,-3-3 7 15,-5-2 8-15,-7 1 13 16,-5 3 28-16,-6 8 29 16,-5 8 22-16,-6 10 22 15,0 10 116-15,-8 0-41 16,-7 14-45-16,-3 13-52 16,3 5-1-16,1 3-40 0,9 14-85 15,3-9-133-15,2-8-506 16</inkml:trace>
  <inkml:trace contextRef="#ctx0" brushRef="#br0" timeOffset="176179.2728">30446 8576 333 0,'0'0'1229'15,"0"0"-882"-15,0 0-259 16,0 0-88-16,0 0 0 15,0 0 18-15,0 0 37 16,134 66 16-16,-99-41-27 16,-8-3 46-16,-6-3-1 15,-11-1-43-15,-5-1-8 0,-5-6-9 16,-2 4-29-16,-21-5 0 16,-6-2-60-16,-4-3-100 15,-7-5-132-15,11-9-299 16,8-7-700-16</inkml:trace>
  <inkml:trace contextRef="#ctx0" brushRef="#br0" timeOffset="176381.7538">30663 8522 1042 0,'0'0'265'16,"0"0"-80"-16,0 0-39 15,0 0 0-15,0 0-22 0,0 0 0 16,0 0-6-16,42 110-22 15,-42-78-25-15,0 0-27 16,0 3-26-16,0-5-18 16,0-4-59-16,0-6-106 15,0-8-117-15,-5-6-242 16,-3-6-202-16</inkml:trace>
  <inkml:trace contextRef="#ctx0" brushRef="#br0" timeOffset="176568.7666">30609 8440 107 0,'0'0'898'16,"0"0"-707"-16,0 0-16 15,0 0-18-15,0 0-95 16,131-13-62-16,-95 13-91 15,-3 5-194-15</inkml:trace>
  <inkml:trace contextRef="#ctx0" brushRef="#br0" timeOffset="177359.4592">30992 8454 1277 0,'0'0'543'16,"0"0"-439"-16,0 0 25 16,0 0-82-16,0 0-13 15,-47 118 50-15,47-77 25 16,0-1-29-16,0 0-26 16,7-2-41-16,13-6-1 15,2-6-12-15,7-4-6 16,0-11 6-16,4-4 1 15,0-7-1-15,-1 0-24 16,-3-12 11-16,-7-13-6 16,-1-9 18-16,-11-3-12 15,-3-8-7-15,-7 4-3 0,0 1 20 16,-15 3 3 0,-12 11 23-16,-4 8 6 0,-7 10 7 15,-3 8-2-15,-1 0-34 16,3 22-7-16,1 8-39 15,4 2-31-15,8 2-18 16,5-1-78-16,17 9-155 16,4-10-304-16,0-6-377 0</inkml:trace>
  <inkml:trace contextRef="#ctx0" brushRef="#br0" timeOffset="177725.2853">31297 8558 1224 0,'0'0'294'15,"0"0"-106"-15,0 0-39 16,0 0-35-16,0 0 68 16,0 0-6-16,0 0-31 15,118 120-27-15,-93-83-39 16,-3-1-36-16,-4-4-16 15,-4-5-3-15,-6-8-12 16,-6-6-2-16,-2-8 3 16,0-5 2-16,-2 0-15 15,-14-12-22-15,1-16-25 16,-1-12 0-16,5-10-20 0,7-9-19 16,4 1 6-1,0 2 38-15,4 8 27 0,9 10 15 16,1 12-1-16,-3 10-42 15,-5 12-147-15,0 4-107 16,-6 4-47-16,0 16 96 16,0-2-109-16</inkml:trace>
  <inkml:trace contextRef="#ctx0" brushRef="#br0" timeOffset="178460.8345">30455 8474 719 0,'0'0'339'16,"0"0"-233"-16,0 0-60 15,0 0 80-15,0 0 82 16,0 0 38-16,0 0 16 15,2-44-63-15,-2 44-57 16,0 0-65-16,0 0-38 0,-6 0-11 16,1 0-9-16,-2 0-10 15,-2 0-9-15,3 10-22 16,-3 4 12-16,0 2-4 16,4 0 13-16,3 0-11 15,2 1-34-15,0-2-19 16,9 1 16-16,11 3 9 15,7-1 18-15,4 1 6 16,3 3 7-16,-1 0 9 16,0 0 0-16,-4 2 1 15,-6-1 38-15,-10 1 8 16,-9 0 18-16,-4-2 29 16,0 2-21-16,-21-2-27 0,-11 0-25 15,-3-4-7 1,-4-4-14-16,-3-4-33 0,2-5-86 15,-2 1-117-15,8-6-402 16,12 0-406-16</inkml:trace>
  <inkml:trace contextRef="#ctx0" brushRef="#br0" timeOffset="179436.0073">32032 8456 1404 0,'0'0'273'16,"0"0"-185"-16,0 0-43 15,0 0-33-15,0 0 4 16,0 0 78-16,0 0 86 16,7 70-21-16,-5-34-31 15,0 2-42-15,1 0-31 16,2-5-30-16,-3-9-18 15,0-11-1-15,-2-8-6 16,0-5 0-16,0 0 2 16,0-18-2-16,0-13-10 0,0-5-54 15,0-8 12 1,0 0-10-16,0 0-39 16,4 6 26-16,9 6 31 0,3 7 20 15,5 12 15-15,-2 8 8 16,-1 5 1-16,-3 5 10 15,-3 16 34-15,-5 10 27 16,-7 5-2-16,0 2-8 16,0 2 13-16,-11-2-5 15,-10 2-29-15,1-3-3 16,1-7-16-16,0-4-6 16,9-11-6-16,2-6-9 15,6-9 0-15,2 0-11 16,0-4-16-16,0-15-6 15,10-3 15-15,5-1 17 0,3-4-17 16,1-5-24-16,4-2-4 16,2-4 17-16,1-2 14 15,6-2 10-15,-1 4 5 16,0 4 9-16,-2 8 19 16,-4 7 11-16,-8 14-1 15,-3 5-10-15,-3 0-8 16,-3 18-2-16,-3 4 28 15,-1 4-4-15,-1 4 5 16,-3 2-3-16,0 2-13 16,2 4-9-16,0-2 5 15,1 2-7-15,-1-1-19 16,0-4 6-16,0-2-7 0,-2-5-39 16,0-4-15-16,0-2-26 15,-6-5-48-15,-21-6-126 16,0-5-479-16,0-4-231 0</inkml:trace>
  <inkml:trace contextRef="#ctx0" brushRef="#br0" timeOffset="179628.9253">32242 8566 1054 0,'0'0'540'0,"0"0"-488"16,0 0-32-16,0 0-2 0,0 0-11 15,0 0 11 1,138 21 37-16,-109-16 15 0,0 3-56 16,2-2-14-16,10-2-508 15,-10-1 288-15,-7-2-718 0</inkml:trace>
  <inkml:trace contextRef="#ctx0" brushRef="#br0" timeOffset="180217.728">29733 9392 675 0,'0'0'312'0,"0"0"-109"16,0 0 48-16,0 0-11 15,85-112-42-15,-74 100 0 16,-4 6-36-16,-5 6 10 15,-2 0-9-15,0 10-55 16,0 12-32-16,-9 10-35 16,-5 9-2-16,-1 5-9 15,4 4-5-15,4 0 1 16,5-2-26-16,2-2 6 16,0-4-6-16,15-8-10 0,8-6-17 15,6-8-22 1,4-6-1-16,5-6 3 0,0-8-26 15,0 0-72-15,-3-20-153 16,-10-8-293-16,-10 1-94 0</inkml:trace>
  <inkml:trace contextRef="#ctx0" brushRef="#br0" timeOffset="180392.8378">29927 9282 1679 0,'0'0'546'15,"0"0"-457"-15,0 0-89 0,0 0-34 16,0 0 25-16,0 0 9 16,125-12-6-16,-79 8 5 15,1 0-85-15,9-4-86 16,-14 4-170-16,-13 0-213 0</inkml:trace>
  <inkml:trace contextRef="#ctx0" brushRef="#br0" timeOffset="180570.363">29898 9399 1288 0,'0'0'797'0,"0"0"-651"16,0 0-146-16,0 0-6 0,0 0-5 16,0 0 9-1,0 0 1-15,92 38-44 0,-63-14-64 16,8 12-110-16,-6-4-277 15,-4-6-545-15</inkml:trace>
  <inkml:trace contextRef="#ctx0" brushRef="#br0" timeOffset="181065.7166">30350 9499 793 0,'0'0'347'0,"0"0"-227"15,0 0-52-15,0 0-32 16,0 0 29-16,0-107 177 15,0 107 71-15,0 0-102 16,0 21-116-16,0 9-73 16,0 6 46-16,5 0 8 0,2-2-11 15,3-5-11-15,0-10-20 16,1-6-10-16,-3-8-6 16,1-3-12-16,-2-2-5 15,0 0-1-15,-3 0-6 16,3-4 0-16,2-10 6 15,4-6-1-15,2-6-10 16,6-6-12-16,3-4-4 16,1-3 4-16,0 6 12 15,-1 5 11-15,-2 6 1 16,1 9 22-16,-6 9-15 16,1 4-2-16,-5 0 7 0,1 4 2 15,-3 10 10 1,-3 3 4-16,4-2 5 0,-3 3 15 15,-1 3-12-15,2-1-7 16,-1 0 12-16,-1-2-11 16,-1 2-7-16,0-4-4 15,0-1-19-15,-3-2 5 16,3-1-6-16,-3-2 6 16,-2 0-6-16,3 0-23 15,-3 2-52-15,-2-1-40 16,0 6-107-16,0-3-273 15,0-2-353-15</inkml:trace>
  <inkml:trace contextRef="#ctx0" brushRef="#br0" timeOffset="181512.8436">31006 9360 386 0,'0'0'1202'15,"0"0"-725"-15,0 0-300 16,0 0-53-16,0 0-45 16,0 0-10-16,0 0 22 15,31 80-10-15,-18-48-19 16,-2 4-13-16,2 0-29 15,-4-2-20-15,-3-7-11 16,2-7-38-16,-6-5-33 16,-2-6-43-16,0-9-28 0,0 0-36 15,-16-16-280-15,-1-7-229 16,-1-6 305-16</inkml:trace>
  <inkml:trace contextRef="#ctx0" brushRef="#br0" timeOffset="181733.7651">31025 9376 395 0,'0'0'208'0,"0"0"11"15,0 0 14-15,47-130-26 16,-20 102 7-16,6 4 12 16,3 4-45-16,2 4-39 15,-5 8-74-15,-4 6 13 16,-9 2 10-16,-9 0 25 16,-7 20 11-16,-4 6-18 15,-2 6-21-15,-17 4-42 16,-10 4-22-16,-7 0-24 15,-2-1-4-15,2-6-49 0,5-4-94 16,6-5-116-16,10-1-93 16,9-6-196-16,6-3-113 0</inkml:trace>
  <inkml:trace contextRef="#ctx0" brushRef="#br0" timeOffset="182184.7697">31355 9352 310 0,'0'0'701'15,"0"0"-552"-15,0 0-57 16,0 0 25-16,96-112 78 16,-85 108-22-16,-4 4-21 15,-5 2-24-15,-2 20 58 16,0 8 21-16,0 4-68 0,-2 6-46 16,-7 4-14-1,0 1-10-15,4-4-15 0,3 0-15 16,2-9-28-16,0-6-11 15,0-9-9-15,9-8-32 16,3-9-29-16,1 0-8 16,5-14 44-16,1-12 16 15,4-6-40-15,1-2-49 16,-3 0-16-16,-2 8 14 16,-5 5 51-16,-5 11 48 15,-3 6 10-15,-4 4 39 16,1 0 37-16,-1 13 4 15,0 9 33-15,5 4-15 16,4 2-30-16,0 0-32 16,5-3-20-16,1-6-10 0,6-3-5 15,-3-6 6-15,3-4-5 16,-6-6-2-16,-1 0-15 16,-5 0-34-16,-2-10-67 15,-3-8-105-15,-6-18-116 16,0 4-252-16,0 2-217 0</inkml:trace>
  <inkml:trace contextRef="#ctx0" brushRef="#br0" timeOffset="182350.8403">31776 9272 922 0,'0'0'747'0,"0"0"-528"16,0 0-61-16,0 0-50 0,0 0-51 15,0 0-14-15,0 0-5 16,74-8-24-16,-58 8-14 15,-6 0-5-15,1 6-122 16,-11 4-165-16,0-2-202 16,0 0-103-16</inkml:trace>
  <inkml:trace contextRef="#ctx0" brushRef="#br0" timeOffset="182491.9704">31776 9272 1315 0,'-31'34'714'16,"31"-32"-534"-16,0 2-105 15,0 2-60-15,0 6-15 16,0 6 0-16,11 1-51 0,12 10-121 16,-6-4-301-16,1-6-263 15</inkml:trace>
  <inkml:trace contextRef="#ctx0" brushRef="#br0" timeOffset="182907.2903">32015 9363 649 0,'0'0'639'0,"0"0"-373"0,0 0-71 16,0 0-84-16,0 0-67 15,0 0-4-15,0 0 47 16,31 22 55-16,-11-4 16 16,2 5-22-16,-1 6-39 15,-4 3-27-15,-5 2-15 16,-8-2 5-16,-4-2-23 16,0-6-19-16,-4-6-7 15,-15-6-11-15,3-12-13 16,3 0-14-16,0-26-7 15,6-16 5-15,7-10 1 0,0-4 7 16,4-2 2 0,17 5 8-16,-1 8 11 0,3 8-1 15,-4 13 1-15,-3 12-43 16,-3 12-116-16,-2 8-188 16,-4 16-167-16,-5 4-107 0</inkml:trace>
  <inkml:trace contextRef="#ctx0" brushRef="#br0" timeOffset="183183.8903">32202 9563 880 0,'0'0'535'0,"0"0"-352"16,0 0-33-16,0 0-64 16,0 0-40-16,51-131 18 15,-33 95 58-15,5 0 12 0,-2 4-28 16,2 4-24-16,-3 6-26 15,-1 8-46-15,0 6 2 16,-4 8 36-16,-1 0 26 16,-1 8 17-16,-4 15-24 15,-2 6-22-15,1 5-9 16,-3 6-24-16,-5 1-3 16,0 3-9-16,0-2-29 15,-18-2-46-15,-22 2-160 16,0-8-395-16,2-12-458 0</inkml:trace>
  <inkml:trace contextRef="#ctx0" brushRef="#br0" timeOffset="183344.4619">32202 9563 1418 0,'82'-16'686'0,"-70"16"-571"16,3 0-34-16,7 0-42 15,3 0-16-15,2 0 7 16,1 8-5-16,1 2-25 15,0 4-9-15,0 10-295 16,-9-5-87-16,-11 2-623 0</inkml:trace>
  <inkml:trace contextRef="#ctx0" brushRef="#br0" timeOffset="185227.628">23260 8383 814 0,'0'0'295'0,"0"0"-141"16,0 0-53-16,0 0 11 15,0 0 86-15,0 0 9 0,0 0-25 16,0-15-36 0,0 15 6-16,0 0 10 0,0 2-34 15,0 4-54-15,0 4-21 16,-2 2-27-16,-4 6-5 15,-3 8 6-15,-3 4-7 16,1 6 0-16,1 2-2 16,-2-4-17-16,3-1 1 15,1-9-2-15,0-4-13 16,4-8-18-16,2-5-4 16,0-5-16-16,2-2-2 15,0 0-7-15,0 0-2 16,0-2-54-16,0-14-27 15,0-6-65-15,0-8-126 16,4-4 102-16,5-6 140 0,2 0 56 16,0 0 23-1,3 2 13-15,-1-1 5 0,1 8 16 16,-3 0 16-16,-3 9 41 16,-3 6 39-16,0 6 16 15,-5 8 4-15,0 2 17 16,0 0-24-16,0 0-34 15,0 0-44-15,0 9-24 16,0 2-8-16,0 5 24 16,0 8 42-16,0 7-7 15,0 3-22-15,4 2-20 16,1 4-17-16,1 0-10 16,3-2-3-16,-2-2-7 0,-3-3 0 15,1-9 0 1,-3-4-25-16,0-8-17 0,-2-3-51 15,0-5-119-15,-4-4-48 16,-19 0-224-16,1-11-117 16,4-7 1-16</inkml:trace>
  <inkml:trace contextRef="#ctx0" brushRef="#br0" timeOffset="185378.5003">23187 8498 489 0,'0'0'524'15,"0"0"-303"-15,0 0 26 16,0 0-46-16,0 0-74 15,0 0-75-15,0 0-41 0,13-2-11 16,7 10-13 0,5 0-55-16,2-6-122 0,15-2-69 15,-9-6-121-15,-4-10-205 16</inkml:trace>
  <inkml:trace contextRef="#ctx0" brushRef="#br0" timeOffset="185765.7685">23486 8329 227 0,'0'0'752'0,"0"0"-402"15,0 0 21-15,0 0-99 16,0 0-65-16,0 0-100 16,0 0-28-16,-5 47-21 15,3-22-9-15,-1 4-5 16,1 0-15-16,2 2-15 16,0-1-5-16,0-2-3 15,0-4-6-15,0-4 1 0,0-8-1 16,0-3-12-1,0-5-19-15,-2-4 8 0,0 0 12 16,-2-11-15-16,-5-8-78 16,-1-12-27-16,2-3 10 15,1-6 68-15,3-2 25 16,2 0 8-16,2 0 2 16,0 1 6-16,0 8 5 15,8 4 7-15,5 7 0 16,6 2 21-16,1 6-7 15,6 2 9-15,5 2-8 16,0 2-9-16,4 2-6 16,-6-1 0-16,-4 2-10 0,-2-1-40 15,-7 2-82 1,-9 4-125-16,-7 0-20 0,0 0-277 16</inkml:trace>
  <inkml:trace contextRef="#ctx0" brushRef="#br0" timeOffset="186103.185">23401 8398 978 0,'0'0'294'0,"0"0"-271"16,0 0-7-16,0 0-3 16,0 0-11-16,116-30-2 15,-83 27-7-15,-6 3-9 16,-3 0 6-16,-6 0 0 15,-7 5 10-15,-3 7 22 0,-8 2 51 16,0 4 47 0,0 2 29-16,0 2 1 0,0 2-4 15,-4-2 5-15,4 0-24 16,0 2-43-16,0-2-26 16,8 0-3-16,5 0-28 15,3-1-8-15,3-3-5 16,4-7-14-16,-1-3-24 15,0-8-16-15,1 0-32 16,-3-19-7-16,-3-28-111 0,-3 5-199 16,-10 0-191-16</inkml:trace>
  <inkml:trace contextRef="#ctx0" brushRef="#br0" timeOffset="186293.6501">23630 8288 924 0,'0'0'553'0,"0"0"-415"16,0 0-138-16,0 0-9 16,0 0 9-16,0 0 31 15,0 0 20-15,129-17 9 16,-95 16-37-16,-2-2-23 16,-9 3-48-16,-7 0-149 15,-7 0-187-15,-9 0-319 0</inkml:trace>
  <inkml:trace contextRef="#ctx0" brushRef="#br0" timeOffset="186622.2147">23597 8408 905 0,'0'0'523'0,"0"0"-472"16,0 0-48-16,0 0-3 15,0 0-90-15,0 0-53 16,134 64-35-16,-96-58 3 15,2-4 0-15,2-2-17 16,-2 0-34-16,-2-14 80 16,-5 0 146-16,-10 2 340 15,-6 6-6-15,-7 6-13 16,-4 0-55-16,-1 4 2 16,-1 12-39-16,-2 6-12 0,-2 2-53 15,0 2-30-15,0 2-36 16,0 0-37-16,0-2-26 15,0 1-24-15,0-5-11 16,0-4-8-16,0 0-46 16,-4-4-81-16,-7-8-83 15,-3-2-181-15,1-4-395 0</inkml:trace>
  <inkml:trace contextRef="#ctx0" brushRef="#br0" timeOffset="186795.7472">23927 8356 937 0,'0'0'569'16,"0"0"-416"-16,0 0-7 16,0 0-35-16,0 0-36 15,131-100 13-15,-93 89-41 16,-2 5-40-16,-3 6-7 16,-1 0-81-16,-5 38-113 15,-12 5-146-15,-7-2-574 0</inkml:trace>
  <inkml:trace contextRef="#ctx0" brushRef="#br0" timeOffset="187117.4915">24214 8631 1056 0,'0'0'364'0,"0"0"-267"16,0 0-88-16,0 0-9 15,47-133-13-15,-32 94 13 16,-1 2 19-16,-1 1 16 15,-1 4-25-15,-3 5 0 16,-1 7-8-16,-4 9 49 16,1 4 70-16,-5 7 38 15,2 0-17-15,1 0-43 16,1 12-50-16,5 7 30 16,-3 4 65-16,3 6-40 15,1 5-38-15,-2 2-16 16,-1 0-18-16,-3 2-13 15,1-2-14-15,-5 0-5 0,0 0-29 16,0-3-74-16,-7-3-92 16,-24-4-99-16,2-8-197 15,0-9-92-15</inkml:trace>
  <inkml:trace contextRef="#ctx0" brushRef="#br0" timeOffset="187273.6065">24214 8631 810 0,'14'-44'675'0,"-14"41"-354"15,0-1-90-15,0 0-91 16,2 2-61-16,9 0-43 16,5 2-18-16,3 0-18 15,6 0-35-15,17 2-160 0,-3 4-387 16,-8 1-703-16</inkml:trace>
  <inkml:trace contextRef="#ctx0" brushRef="#br0" timeOffset="188437.7652">24731 8519 909 0,'0'0'396'15,"0"0"-251"-15,0 0-65 16,0 0-9-16,0 0 72 15,0 0 78-15,0 0-2 16,-9-17-70-16,5 7-106 16,-3-2-26-16,0-2-8 15,1 2-2-15,-1-4 5 16,3-2-5-16,-1-4-5 16,0-6-1-16,3-2 5 0,2-4-5 15,0-2 6-15,0 4 11 16,0 3 0-16,0 12 19 15,0 8 46-15,0 9 24 16,-2 0-35-16,-2 2-47 16,-1 16-17-16,-1 10 5 15,-2 8-1-15,4 8 0 16,2 3 2-16,2 3-2 16,0-4-3-16,4 0-9 15,12-4 1-15,2-6-1 16,2-8 0-16,-2-8-8 15,-5-8 1-15,-2-8 1 16,-4-4-6-16,-4 0 10 16,-3 0 1-16,2-4 1 15,0-15 0-15,2-12 6 0,3-7-6 16,2-6-6-16,-2-3-9 16,-1 4 0-16,1 3 14 15,-3 7-5-15,0 12 6 16,-1 5-1-16,-3 10-5 15,0 3 6-15,0 3 0 16,0 0 0-16,0 0 0 16,0 0 0-16,0 0 2 15,0 0-1-15,0 0 0 16,0 0 5-16,0 0 2 16,0 9-1-16,3 3-6 15,1 6-1-15,2 5 13 0,5 8 4 16,3 3-2-16,3 1 1 15,4 0 0-15,1-5-5 16,3-2-1-16,-1-8-8 16,-2-2 4-16,-3-8-5 15,-4-4-1-15,-1-6 0 16,-6 0-12-16,1-8 11 16,-1-14 1-16,4-6 2 15,-1-6-2-15,-2-2-1 16,0 0-16-16,0 2-1 15,-3 3-5-15,-1 8-4 16,0 7 3-16,-5 7 4 16,0 7 10-16,0 2-8 0,0 0 2 15,0 0 4-15,0 0-12 16,0 0-12-16,0 2 8 16,0 2-2-16,0 1-1 15,0 0 11-15,0 6 13 16,0 3 6-16,0 4 0 15,-3 4 1-15,1 2 7 16,-3 2-5-16,3 0-1 16,2-4 0-16,0 0-1 15,0-4 0-15,0 0-20 16,0-2-30-16,0 2-39 16,0 3-44-16,0 0-27 15,0 2-16-15,0-4-24 16,0 6-61-16,0-10-91 15,0 0-305-15</inkml:trace>
  <inkml:trace contextRef="#ctx0" brushRef="#br0" timeOffset="191059.9166">25323 8640 1400 0,'0'0'522'0,"0"0"-430"15,0 0 18-15,0 0-30 16,0 0-50-16,0 0-30 16,0 0-33-16,5 0-27 15,4 5-87-15,6 3-61 16,-1-1-283-16,-3 4-607 0</inkml:trace>
  <inkml:trace contextRef="#ctx0" brushRef="#br0" timeOffset="191203.5335">25658 8711 1031 0,'0'0'364'0,"0"0"-269"0,0 0-95 16,0 0-8-16,0 0-129 15,0 0-151-15,0 0-537 0</inkml:trace>
  <inkml:trace contextRef="#ctx0" brushRef="#br0" timeOffset="191367.512">25938 8671 1107 0,'0'0'299'16,"0"0"-148"-16,0 0-29 0,0 0-80 15,0 0-40 1,0 0-2-16,0 0-18 0,32 16-12 16,-32-4-34-16,0-3-88 15,0 2-247-15</inkml:trace>
  <inkml:trace contextRef="#ctx0" brushRef="#br0" timeOffset="192833.6723">4236 11283 110 0,'0'0'7'15,"0"0"29"-15,0 0-36 16,0 0 33-16,0 0 127 15,0 0-85-15,0 0-75 16,-29-36-111-16</inkml:trace>
  <inkml:trace contextRef="#ctx0" brushRef="#br0" timeOffset="193356.8746">4236 11283 459 0,'-70'46'391'16,"68"-46"-128"-16,2 0-47 15,0 0 35-15,-3 0-10 16,3 0-25-16,0 0-51 16,0 0-44-16,0 0-32 15,0 0-14-15,0 0-20 16,0 0-27-16,0 0-28 16,0-6-17-16,0-3-1 15,5-6 18-15,6-6 26 16,5-6-15-16,4-5-11 0,-1-2 0 15,4-2-25-15,-3 2-7 16,-2 4 7-16,0 2-2 16,-5 4-16-16,-4 8 28 15,-2 6 15-15,-5 6 2 16,-2 4 8-16,0 0 5 16,0 0 19-16,0 0-1 15,0 0-12-15,0 1-14 16,0 3-7-16,2 5-9 15,5 0 6-15,4 8 3 16,0 5 16-16,0 2-2 16,1 2 2-16,-1 0-1 0,-3-2-8 15,0-2 4 1,-2-2-10-16,-2-2-1 0,3-4 0 16,-5-2 0-16,2-6-9 15,-2 1-28-15,2-6-17 16,-4 1-11-16,2-2-21 15,-2 2-50-15,0-2-35 16,2 0-31-16,-2 0-46 16,0 0-12-16,0 0-246 0</inkml:trace>
  <inkml:trace contextRef="#ctx0" brushRef="#br0" timeOffset="193612.7438">4224 11189 801 0,'0'0'487'0,"0"0"-346"16,0 0-83-16,0 0-38 15,0 0-19-15,0 0 60 16,0 0 16-16,69-2-8 15,-40 0-40-15,2 2-29 16,0 0-2-16,-2 0-98 16,14 0-84-16,-10 0-39 15,-6 2-172-15</inkml:trace>
  <inkml:trace contextRef="#ctx0" brushRef="#br0" timeOffset="194151.5169">4654 11011 205 0,'0'0'821'15,"0"0"-609"-15,0 0-76 16,0 0-20-16,0 0 48 0,0 0-6 15,0 0-61-15,0 44 10 16,-5-14-12-16,1 4-10 16,0 4-5-16,0 1-16 15,4-9-12-15,0-1-14 16,0-6-23-16,0-8-15 16,8-5-9-16,7-3-6 15,4-6-14-15,3-1 0 16,0 0-9-16,5-1 5 15,-3-13-8-15,-1-3-12 16,-4-1-8-16,-3 0-5 16,-3 0 26-16,-1 4 28 15,-6 2 11-15,-1 2 1 0,-3 6 7 16,0 2 11-16,-2 2 48 16,2 0 31-16,-2 0-35 15,0 0-37-15,2 4-25 16,6 6-6-16,-2 1 6 15,5 6 29-15,1 1-18 16,1 0-10-16,-2 0 5 16,0-1-6-16,0-3-28 15,-2-3-58-15,-2-3-53 16,-2-1-36-16,-5-7-96 16,0 0-15-16,0 0 21 0</inkml:trace>
  <inkml:trace contextRef="#ctx0" brushRef="#br0" timeOffset="194559.7691">4754 11055 529 0,'0'0'202'16,"0"0"-88"-16,0 0 40 15,0 0-34-15,0 0-36 16,0 0-45-16,130-30-21 15,-99 26-17-15,-2 2 9 16,-5 0 6-16,-6 2 14 16,-7 0 1-16,-5 0 1 15,-3 0 1-15,-3 0 16 16,0 0 52-16,0 2 14 0,0 5-4 16,0 6-2-16,0 5-3 15,0 4-20-15,0 2-27 16,3 4-13-16,5-2-14 15,1-2-8-15,5 2-11 16,1-4-1-16,3 0 0 16,-1-2-12-16,6-4-7 15,-3-4-1-15,4-1-2 16,-1-6-5-16,-3-2 2 16,-1-3-20-16,-3 0-43 15,-3 0-48-15,-5-21-110 16,-6-3-12-16,-2-2-246 0</inkml:trace>
  <inkml:trace contextRef="#ctx0" brushRef="#br0" timeOffset="194752.8228">5044 11001 715 0,'0'0'376'0,"0"0"-224"16,0 0-101-16,0 0-28 15,0 0 104-15,0 0-7 16,0 0-43-16,107-10-48 16,-76 10-29-16,-2 0-67 15,-5 0-77-15,-3 3-24 16,-13 7-190-16</inkml:trace>
  <inkml:trace contextRef="#ctx0" brushRef="#br0" timeOffset="194948.5055">5006 11217 1134 0,'0'0'333'0,"0"0"-240"16,0 0-71-16,0 0 32 16,0 0 9-16,0 0-28 15,0 0-35-15,116 44-38 16,-87-27-133-16,13 6-36 15,-6-5-139-15,-7-4-205 0</inkml:trace>
  <inkml:trace contextRef="#ctx0" brushRef="#br0" timeOffset="195421.7709">5412 11251 451 0,'0'0'350'0,"0"0"-162"16,0 0-107-16,0-105-45 15,0 73 22-15,0 3 33 16,0 8-34-16,0 5 11 15,0 11-7-15,0 5-20 16,4 0-17-16,3 0 16 16,-1 10 19-16,0 4 56 15,4 4 11-15,-1 2-7 16,-1 1-21-16,2 0-19 16,-1-1 4-16,-1 0-12 0,2-2-5 15,-2 0-2 1,3-4-21-16,3 0-32 0,-1-4-10 15,3-2-1-15,-1-2-6 16,4-2 6-16,-2-4-6 16,3 0 4-16,1 0 2 15,-2 0-19-15,4-6 4 16,-6-7 2-16,3-4-12 16,-4-3 13-16,-1 0 3 15,-1-2-3-15,-3-1-38 16,-2 2-21-16,-3 1-6 15,-1 2 12-15,0 2 37 16,-3 6 10-16,0 2-4 16,0 4 18-16,-2 4 4 15,0 0 9-15,0 0-8 0,0 0 12 16,0 0-13-16,0 0-4 16,0 6-96-16,0 10-175 15,0-2-113-15,-6 0-517 0</inkml:trace>
  <inkml:trace contextRef="#ctx0" brushRef="#br0" timeOffset="196120.7789">5059 11199 560 0,'0'0'500'0,"0"0"-322"15,0 0-45 1,0 0-7-16,0 0 15 0,0 0-2 16,0 0-43-16,0-2-49 15,10 2-36-15,5 0 9 16,3 0 29-16,4 0-12 15,0 0-18-15,-4 0 3 16,-5 0-5-16,-4-1 2 16,-4-2-7-16,-3-1 20 15,-2 0 8-15,0 2-17 16,0-2 20-16,0 0 46 16,-7 2 27-16,-8-2-103 15,-5 0-13-15,-2 0 0 0,-1 1 0 16,3 2 0-1,7 1 0-15,1 0-10 0,10 0 8 16,2 0 1-16,0 0-24 16,4 0-69-16,21 0 30 15,6 7 36-15,3-2 15 16,1-3 1-16,-6 2 11 16,-6-4 1-16,-7 0 0 15,-10 0 0-15,-4 0-3 16,-2 0 3-16,0 0 30 15,-2 0 11-15,-16-4-41 16,-1-2-38-16,-2-1-24 16,1 6-77-16,3 1-164 15,3 0-46-15,5 1-364 0</inkml:trace>
  <inkml:trace contextRef="#ctx0" brushRef="#br0" timeOffset="196937.5026">4834 11004 538 0,'0'0'256'0,"0"0"-170"15,0 0-15 1,0 0-16-16,0 0 26 0,0 0 6 15,0 0-42-15,0-7-32 16,0 7 4-16,0-3 31 16,0 0 6-16,0 1 41 15,-2-2 19-15,0 2-14 16,0 2 40-16,2 0 18 16,-2 0 7-16,2 0-43 15,0 0-21-15,-2 0-27 16,2 0-33-16,0 8-17 15,0 2-5-15,0 6-1 16,0 6 55-16,0 6-22 0,0 4-15 16,0-2 2-16,0-1-5 15,0 0-5-15,0-2-8 16,0-8-13-16,4-1-5 16,-2-5-2-16,2-6 0 15,-1-3 0-15,-3-4-6 16,2 0 4-16,-2 0 1 15,0 0-5-15,0 0 4 16,0 0-4-16,0 0-4 16,0 0 2-16,0 0 8 15,0-2 5-15,0 0-5 16,0 0-21-16,0 0-7 16,0-1-32-16,0-4-44 15,0-3-77-15,0 0-81 0,0-2-94 16,-2 2-145-16,-1 3-110 15</inkml:trace>
  <inkml:trace contextRef="#ctx0" brushRef="#br0" timeOffset="197449.6758">4743 10944 1003 0,'0'0'544'16,"0"0"-321"-16,0 0-77 15,0 0-80-15,0 0-27 16,0 0-15-16,0 0-22 16,23-16 9-16,3 6 25 15,6-4-7-15,5-2-17 16,3 1-11-16,5-2 5 16,-3 3-6-16,0 2-31 15,-3 5-40-15,-8 2-37 16,-7 5-82-16,-6 0-75 15,-7 6-63-15,-9 6-446 0</inkml:trace>
  <inkml:trace contextRef="#ctx0" brushRef="#br0" timeOffset="198530.4681">5826 11271 763 0,'0'0'331'16,"0"0"-201"-16,0 0-8 16,0 0 0-16,0 0-25 0,0 0 1 15,0 0 14-15,-23-128-23 16,35 96-38-16,1-3-14 15,1 2-19-15,-3 1-17 16,-1 4 0-16,0 7-1 16,-4 9 1-16,-3 6 0 15,-3 6 48-15,0 0 53 16,0 0 15-16,0 9-45 16,4 5-54-16,5 4 35 15,2 5 64-15,2 4-33 0,3 2-23 16,-1-4-15-1,-1 3-15-15,-1-2 1 0,-4-2-19 16,1 0-5-16,-2-1-7 16,-4-4-1-16,1-1-12 15,-5 0-39-15,0-2-58 16,0 0-102-16,-27-3-99 16,-2-4-180-16,-2-9-202 0</inkml:trace>
  <inkml:trace contextRef="#ctx0" brushRef="#br0" timeOffset="198682.0624">5826 11271 1064 0</inkml:trace>
  <inkml:trace contextRef="#ctx0" brushRef="#br0" timeOffset="198725.0932">5826 11271 1064 0,'-80'-64'612'0,"80"62"-460"0,0 2-85 16,0 0-49-16,7 0-17 0,10 0 11 16,10 0 4-16,8 0-16 15,6 0-110-15,21 0-142 16,-13 0-78-16,-4 0-306 0</inkml:trace>
  <inkml:trace contextRef="#ctx0" brushRef="#br0" timeOffset="199219.4083">6189 10958 975 0,'0'0'389'15,"0"0"-142"-15,0 0 107 16,0 0-87-16,0 0-110 15,0 0-44-15,0 0-37 0,-56 125-2 16,50-79-11 0,1-2-26-16,3-3-9 0,2-8-16 15,0-7-12-15,5-7-1 16,10-8-23-16,5-7-24 16,5-4-19-16,4 0-7 15,0-11 31-15,0-6 16 16,-2 2-81-16,-6 0-21 15,-2 5 34-15,-7 4 36 16,-5 2 3-16,-2 4 34 16,0 0 22-16,-3 0 18 15,2 0 19-15,0 0 7 0,5 0 15 16,1 0-18-16,-2 0-10 16,3 2-10-16,-1-2 4 15,-2 0-6-15,1 2-4 16,-1 0 0-16,0-2 0 15,-2 2 10-15,-1-2-1 16,-1 0-20-16,0 0 5 16,2-2 4-16,-2-8 8 15,2-7 16-15,1 0 1 16,-3-5-15-16,-2 2-21 16,-2-3 3-16,0 8-5 15,0 3-1-15,0 4-9 16,-2 4-9-16,-4 4-39 15,-3 0-17-15,0 0-83 16,-4 0-116-16,0 6-395 0,-1-2-276 16</inkml:trace>
  <inkml:trace contextRef="#ctx0" brushRef="#br0" timeOffset="200533.9799">6523 11047 365 0,'0'0'856'0,"0"0"-568"16,0 0-93-16,0 0-12 15,0 0-6-15,0 0-25 0,0 0-7 16,-4-6-25-16,2 6-37 16,2 2-23-16,-2 6-12 15,-1 5 13-15,1 8-28 16,2 8-8-16,0 4-7 16,0 5-6-16,0 0-12 15,0-4 1-15,9-6-1 16,4-6-7-16,5-4 7 15,2-10-16-15,2-5 7 16,5-3-12-16,2-7 2 16,0-17 13-16,0-6 0 15,-4-6-9-15,-4-2-18 0,-4-2-9 16,-7-2-13 0,-5-1-27-16,-5 4 33 0,0 1 30 15,-15 6 19-15,-10 4 17 16,-6 6 9-16,-3 8-7 15,-1 5 37-15,-1 7-32 16,2 2 8-16,1 0-1 16,4 18-31-16,5 4-23 15,1 3-38-15,7 1-50 16,6-1-76-16,7-3-100 16,3-1-114-16,3-5-183 15,13-8-107-15</inkml:trace>
  <inkml:trace contextRef="#ctx0" brushRef="#br0" timeOffset="200827.7265">6775 10958 598 0,'0'0'320'16,"0"0"-119"-16,0 0 27 16,0 0 70-16,0 0-27 15,0 0-20-15,0 0-76 16,0 109-61-16,0-77 0 15,0-2-42-15,4-1-24 16,5 0-14-16,3-5-10 16,1-2-5-16,3-4-10 15,1-4 0-15,1-1-9 0,3-8-8 16,-2-1-13 0,1-4-14-16,0 0-24 0,-4 0-4 15,-3-6-29-15,-1-8-36 16,-6 0-42-16,-6-14-94 15,0 4-217-15,0 2-189 0</inkml:trace>
  <inkml:trace contextRef="#ctx0" brushRef="#br0" timeOffset="201005.2523">6788 10975 965 0,'0'0'610'15,"0"0"-407"-15,0 0-117 0,0 0-86 16,0 0 10-1,0 0-1-15,0 0 29 0,76-8-14 16,-40 5-19-16,-1 0-5 16,1-1-59-16,-7 0-93 15,-5 0-57-15,-5-1-61 16,-13 4-266-16</inkml:trace>
  <inkml:trace contextRef="#ctx0" brushRef="#br0" timeOffset="201403.7925">6757 11081 899 0,'0'0'219'16,"0"0"-135"-16,0 0-47 0,0 0-3 16,0 0 52-16,0 0-30 15,0 0-31-15,29 6-10 16,-25-4-8-16,1 0-1 15,-2-2 0-15,-1 0-6 16,0 0 0-16,2 0 28 16,-2 0 66-16,1 0 14 15,1 0-25-15,-2 0-7 16,0 0-23-16,-2 0 20 16,0 0 21-16,2 0-15 15,1 0-28-15,2 0-35 16,3 0-16-16,3 0 17 15,7 0-17-15,5 0-2 0,1-2 2 16,7-2 9 0,0-2-8-16,3 3-1 0,-2 0-10 15,-3 3-45-15,-6-2-77 16,-4 2-53-16,-9 0-108 16,-5 0-9-16,-5 0-345 0</inkml:trace>
  <inkml:trace contextRef="#ctx0" brushRef="#br0" timeOffset="201951.5674">7220 10999 679 0,'0'0'576'0,"0"0"-267"16,0 0-32-16,0 0-75 16,0 0-74-16,0 0 19 15,0 0-16-15,110 59-37 16,-75-26-19-16,-1 2-28 16,-7 3-7-16,-9-6-5 15,-7-7 12-15,-9-3-15 16,-2-5-5-16,0-6-3 15,-15-4-14-15,-8-7-10 16,-2 0-25-16,-2-9 10 0,1-14-17 16,0-9-11-16,1-9 10 15,2-9-16-15,-3-8-5 16,-3-10-53 0,-5-6-22-16,-8-8-13 0,-11-3-41 15,-12-2 59-15,-4 8 18 16,-3 10 106-16,10 21 71 15,16 28 48-15,14 20 151 16,10 22-111-16,7 36-86 16,-1 31 44-16,-7 31-26 15,-8 24-9-15,-7 7-9 16,-2-27 2-16,5-30-18 16,10-38-6-16,1-7-50 0,-1 1-1 15,-2 2-7-15,5-2-54 16,4-10-62-16,14-1-44 15,4-14-338-15,0-6-260 0</inkml:trace>
  <inkml:trace contextRef="#ctx0" brushRef="#br0" timeOffset="202613.5623">7870 11064 942 0,'0'0'331'0,"0"0"-93"16,0 0-37-1,0 0-40-15,0 0-35 0,0 0-6 16,0 0-30-16,0 11-13 16,0-11 10-16,0 0 7 15,0 0-2-15,0 0-31 16,0-8-31-16,0-2-26 16,0-8-2-16,0-4 16 15,4-10-2-15,4-3-13 16,5-1-2-16,-1 2-1 15,1 8-7-15,-1 8-2 16,-1 10-6-16,-5 6-18 16,3 2 7-16,0 6 26 0,4 14 21 15,1 4 10-15,1 4 6 16,-2 3 4-16,1-2-11 16,-1 0-4-16,1 1-9 15,-3 0-1-15,-3-2-4 16,2 2-12-16,-8 0-5 15,-2-4-28-15,0 3-4 16,0-6-51-16,-6 1-120 16,-25-3-109-16,4-10-346 15,-2-5-429-15</inkml:trace>
  <inkml:trace contextRef="#ctx0" brushRef="#br0" timeOffset="202775.1375">7860 11164 474 0,'0'0'963'15,"0"0"-571"-15,0 0-180 0,0 0-103 16,0 0-64-16,0 0-39 16,0 0 19-16,56-11-1 15,-21 7-24-15,8 1-85 16,17-6-113-16,-7 1-310 16,-10 0-289-16</inkml:trace>
  <inkml:trace contextRef="#ctx0" brushRef="#br0" timeOffset="203236.1167">8283 10989 446 0,'0'0'1086'0,"0"0"-794"0,0 0-79 16,0 0-86-16,0 0-61 16,0 0-24-16,0 0-22 15,-12 0-20-15,12 0-9 16,10 2 9-16,1 6 15 15,5 1 6-15,-3 2 8 16,3-1-4-16,-1-2 14 16,1 2 20-16,-1 0 17 15,-3 2-10-15,-1-2-25 16,-2 2 4-16,-5-2-12 16,-2-3-11-16,-2 4-5 15,0-1-4-15,0 2-4 16,-8 2-9-16,-12-2-22 15,-2-4-30-15,-5-8-44 0,0 0-83 16,0-20-11-16,4-10-91 16,8-6-7-16,7 0 148 15,3 0 111-15,5 4 29 16,0 0 96-16,13 4 51 16,10-1-5-16,4 1-3 15,4 4 13-15,-2 3-60 16,-1 4-57-16,-1 5-19 15,-2 4-16-15,-7 4-42 16,-5 2-105-16,-7 2-88 16,-6 0-111-16,0 0 1 15,-6 4-412-15</inkml:trace>
  <inkml:trace contextRef="#ctx0" brushRef="#br0" timeOffset="203402.6705">8009 10792 1137 0,'0'0'405'0,"0"0"-270"16,0 0-34-16,0 0-78 15,0 0-17-15,-139-79-6 16,106 56-28-16,-4-9-108 16,6 5-96-16,9 11-273 0</inkml:trace>
  <inkml:trace contextRef="#ctx0" brushRef="#br0" timeOffset="203900.0703">8934 10904 530 0,'0'0'672'15,"0"0"-325"-15,0 0-75 16,0 0-64-16,0 0-43 16,0 0-29-16,0 0-46 15,11 28-12-15,1 2 14 16,3 9-19-16,1 3-33 15,-1 0-24-15,-1-4-5 16,-4-4-10-16,-3-6-1 16,-3-6-24-16,-1-6-36 0,-3-4-68 15,0-6-14-15,0-6-34 16,-16-6-122-16,-4-15-464 16,3-8 34-16</inkml:trace>
  <inkml:trace contextRef="#ctx0" brushRef="#br0" timeOffset="204130.2048">8948 10918 591 0,'0'0'315'0,"0"0"-97"16,0 0-11-16,0 0-2 15,96-112-17-15,-75 96-60 16,-3 8-9-16,-7 8 13 16,-7 0-21-16,0 4-29 15,-4 16 52-15,0 8-5 0,0 4-43 16,0 2-47-16,-16 2-17 15,-3-1-22-15,2-5-10 16,-1-5-48-16,5-4-67 16,4-3-117-16,9-7-134 15,0 6-240-15,7-5 8 16,8-2-41-16</inkml:trace>
  <inkml:trace contextRef="#ctx0" brushRef="#br0" timeOffset="204587.6348">9235 11017 692 0,'0'0'269'16,"0"0"-122"-16,0 0-27 0,0 0-28 16,46-126 77-16,-40 105 15 15,-6 7-24-15,0 10-3 16,0 4 55-16,0 0-7 16,0 21-108-16,2 14-11 15,2 10-10-15,2 9 0 16,5 4-18-16,1-6-4 15,3-5-3-15,6-12-26 16,-2-9-14-16,3-8-11 16,-1-10-29-16,1-8-29 15,-2 0-24-15,-2-18 45 16,-1-10 17-16,-1-6-32 16,-3-2-42-16,-1 0-14 0,-3 4 14 15,-3 8 13-15,-1 10 43 16,-3 8 38-16,0 6 20 15,-2 0 54-15,0 3-34 16,3 14 55-16,1 5 5 16,3 0-26-16,1 2-16 15,6-2-35-15,4-4 1 16,2-4-9-16,3-4-14 16,2-4 1-16,0-2-2 15,0 0-27-15,-5-4-37 16,-5 0-35-16,-1 0-48 15,-7 0-8-15,-7-4-89 16,0-8-319-16,0-6-173 0</inkml:trace>
  <inkml:trace contextRef="#ctx0" brushRef="#br0" timeOffset="204769.1493">9647 10880 939 0,'0'0'657'16,"0"0"-398"-16,0 0-152 15,0 0-80-15,0 0-2 16,0 0 12-16,0 0-11 16,60-36-26-16,-37 33-32 15,-1 3-70-15,-2 0-129 16,-7 0-146-16,-8 0-382 0</inkml:trace>
  <inkml:trace contextRef="#ctx0" brushRef="#br0" timeOffset="204944.7165">9647 10880 971 0,'-49'113'614'16,"49"-113"-410"-16,0 0-96 15,0 0-67-15,5 0-19 16,8 0 30-16,7 0 21 16,0 4-58-16,2 3-15 15,3 1-100-15,2 3-96 16,10 10-145-16,-6-1-178 15,-2-5-175-15</inkml:trace>
  <inkml:trace contextRef="#ctx0" brushRef="#br0" timeOffset="205167.6651">9952 11101 136 0,'0'0'796'0,"0"0"-448"16,0 0 15-16,0 0-86 16,0 0-70-16,0 0-71 15,0 0-34-15,0-36-44 16,0 10-36-16,0-5-21 15,0 2-1-15,0-1-32 16,0 2 6-16,7 3-1 16,0 5-7-16,-5 6 7 15,3 2 8-15,-5 6 4 16,0 6 0-16,0 0-23 16,0 0-139-16,-25 10-171 15,2 10 18-15,2-2-427 0</inkml:trace>
  <inkml:trace contextRef="#ctx0" brushRef="#br0" timeOffset="205913.727">9975 10870 690 0,'0'0'330'0,"0"0"-53"16,0 0-18-16,0 0-42 0,0 0-33 15,0 0-11 1,0 0-47-16,-2 0-45 0,2-4-44 15,19-2-26-15,12-4 29 16,6-4-22-16,2 1-9 16,3-2-9-16,-3 5-55 15,-6 2-41-15,-7 4-42 16,-5 4-82-16,-11 0-71 16,-10 2 1-16,0 12-66 15,-4 2-423-15</inkml:trace>
  <inkml:trace contextRef="#ctx0" brushRef="#br0" timeOffset="206127.7576">9964 11008 851 0,'0'0'687'16,"0"0"-448"-16,0 0-50 15,0 0-106-15,0 0-81 16,0 0 70-16,0 0 21 15,57-29-21-15,-30 23-29 16,2 0-32-16,-2 3-11 16,0 1-95-16,-5 2-63 15,2 0-111-15,-6 0-295 16,-7 0-375-16</inkml:trace>
  <inkml:trace contextRef="#ctx0" brushRef="#br0" timeOffset="206352.9357">10239 11075 1137 0,'0'0'386'16,"0"0"-147"-16,0 0-52 15,0 0-70-15,0 0-61 16,0 0-31-16,0 0 37 16,39 33 12-16,-12-20-12 15,4 1-3-15,2-6-30 16,1-2-29-16,-1-6-70 15,-6 0-25-15,-6-3 7 0,-2-14 11 16,-11-11-106 0,-3 3-201-16,-5 4-297 0</inkml:trace>
  <inkml:trace contextRef="#ctx0" brushRef="#br0" timeOffset="206561.8904">10303 10891 599 0,'0'0'485'16,"0"0"-366"-16,0 0-64 15,0 0 42-15,0 0 66 16,0 0 10-16,0 0-48 16,121-41-71-16,-98 41-54 15,-3 0-30-15,-5 0-83 0,-3 0-80 16,-6 2-43-16,-6 6-315 15</inkml:trace>
  <inkml:trace contextRef="#ctx0" brushRef="#br0" timeOffset="206760.3598">10311 10976 1028 0,'0'0'506'0,"0"0"-355"16,0 0-72-16,0 0-27 15,0 0 79-15,0 0-1 16,0 0-46-16,73 0-34 0,-48 7-37 16,2-1-13-16,-2 2-110 15,8 7-110-15,-8-2-171 16,-6 1-373-16</inkml:trace>
  <inkml:trace contextRef="#ctx0" brushRef="#br0" timeOffset="207087.4843">10636 11019 595 0,'0'0'609'15,"0"0"-425"-15,0 0-61 16,0 0-38-16,0 0 18 16,14-109-23-16,-1 90 17 0,1 4-24 15,-1 7-42 1,1 6 9-16,-1 2 43 0,-3 0-8 15,0 10 2-15,-6 5 18 16,1 2 16-16,-5 5-12 16,0 1-12-16,0 4-17 15,0 1-6-15,0 5-3 16,0-1-1-16,0-2-2 16,0 0-37-16,0-6-14 15,4-2-7-15,7-5-30 16,5-5-47-16,-3-1-4 15,3-9-44-15,6-2-131 16,-4-14-215-16,0-8-119 0</inkml:trace>
  <inkml:trace contextRef="#ctx0" brushRef="#br0" timeOffset="207314.8788">10962 10986 1084 0,'0'0'571'16,"0"0"-374"-16,0 0-5 15,0 0-50-15,-7 107-33 16,7-83-2-16,0-2-18 16,13-4-5-16,8-2-21 15,1-4-29-15,2-6-16 16,3-1-18-16,-3-5-11 16,-1 0-19-16,-4 0-44 15,-3-5-122-15,-5-7-85 0,-11-9-98 16,0 4-226-16,0 1-148 15</inkml:trace>
  <inkml:trace contextRef="#ctx0" brushRef="#br0" timeOffset="207482.9971">11028 10930 801 0,'0'0'514'0,"0"0"-337"15,0 0-81-15,0 0 0 16,0 0 11-16,0 0-26 15,0 0-49-15,73-9-32 16,-52 9-113-16,-7 2-151 16,-6 5-236-16</inkml:trace>
  <inkml:trace contextRef="#ctx0" brushRef="#br0" timeOffset="207661.5201">11028 10930 1026 0,'-4'111'523'15,"4"-111"-359"-15,0 0-35 16,6 0 10-16,11 0-1 16,0 3 9-16,5 0-30 15,1-2-66-15,-2 2-35 16,0-3-16-16,-5 0-73 16,-5-7-125-16,-5-8-174 15,-6-3-316-15</inkml:trace>
  <inkml:trace contextRef="#ctx0" brushRef="#br0" timeOffset="207929.5062">10949 10651 1091 0,'0'0'390'0,"0"0"-210"15,0 0-113-15,0 0-8 16,0 0-8-16,0 0 6 15,0 0 38-15,111-91 0 16,-85 84-31-16,1 1-8 16,-2 5 35-16,-1-2 52 15,-2 3-62-15,-4 0-24 16,-2 0-40-16,-5 7-17 0,-2 3-37 16,-3 4-60-16,-1 2-30 15,-1 12-77-15,-4-2-167 16,0-1-382-16</inkml:trace>
  <inkml:trace contextRef="#ctx0" brushRef="#br0" timeOffset="208612.6289">11425 10989 816 0,'0'0'581'0,"0"0"-288"0,0 0-38 15,0 0-47 1,0 0-53-16,0 0-4 0,0 0-15 15,-9 94-17-15,7-63-24 16,2-2-33-16,0-7-47 16,0-11-15-16,0-4-12 15,0-7-4-15,0 0 4 16,0 0-18-16,0-7-25 16,2-8-27-16,3-7 41 15,-1-6 6-15,3-2-41 16,-1 0 4-16,-1 4 38 15,2 5 34-15,-3 10 5 16,0 9 53-16,-1 2 31 0,3 8-27 16,6 18-32-16,3 10 36 15,7 4-21-15,3 2-20 16,4-6 5-16,5-8-9 16,-1-10-6-16,0-12 8 15,1-6-3-15,-5-5-11 16,-3-22 1-16,-3-14-10 15,-8-6 0-15,-2-6-50 16,-6-1-18-16,-4 7-50 16,-1 2-139-16,-2 13-295 15,0 12-288-15</inkml:trace>
  <inkml:trace contextRef="#ctx0" brushRef="#br0" timeOffset="209017.5463">12044 10885 654 0,'0'0'779'0,"0"0"-495"15,0 0-72-15,0 0-51 16,0 0-28-16,0 0 2 16,0 0-15-16,-60-47-27 15,47 59 1-15,-1 14-52 16,1 12-33-16,5 5 30 15,2 1 1-15,6-2-4 16,0-9-24-16,0-4-12 16,6-9-1-16,7-8-8 0,2-3-7 15,1-9-10-15,4 0 7 16,2-3 4-16,2-14 3 16,3-1 2-16,5 1 4 15,-3 1 5-15,0 5-32 16,-5 4-33-16,-4 7 66 15,-4 0 3-15,-3 0 30 16,-1 0-10-16,-2 8 0 16,-3 0-5-16,-1 2-18 15,0-4-18-15,-4 1-70 16,-2-6-149-16,0-1-291 16,0 0-175-16</inkml:trace>
  <inkml:trace contextRef="#ctx0" brushRef="#br0" timeOffset="209221.0032">12370 10885 182 0,'0'0'1524'16,"0"0"-954"-16,0 0-361 15,0 0-108-15,0 0-46 16,0 0-33-16,0 0-22 16,0 3-50-16,2 9-104 15,5 9-53-15,1 26-144 16,-1 0-289-16,-2-1-561 0</inkml:trace>
  <inkml:trace contextRef="#ctx0" brushRef="#br0" timeOffset="209513.8651">12483 11211 696 0,'0'0'498'0,"0"0"-347"16,0 0-44-16,0 0-18 15,12-130 17-15,-4 93-23 16,3 4 0-16,5 1-14 15,-1 3-35-15,4 5-24 16,-4 4 9-16,1 2 27 16,-5 6 44-16,0 6 27 15,0 4 13-15,-4 2-7 16,2 0-32-16,2 14 5 16,-2 8-8-16,2 2-21 0,0 5-22 15,0-1-21 1,3-1-9-16,-1 2-5 0,-1-1-10 15,-4-1-1-15,1-2-20 16,-5-3-9-16,-2-4-6 16,-2-4-37-16,0-2-94 15,0-3-110-15,-21-6-237 16,-2-1 23-16,1-2-178 0</inkml:trace>
  <inkml:trace contextRef="#ctx0" brushRef="#br0" timeOffset="209783.2724">12530 11091 646 0,'0'0'709'16,"0"0"-327"-16,0 0-131 0,0 0-119 16,0 0-56-1,0 0 19-15,0 0 20 0,25-12 0 16,-1 2-56-16,7-2-36 16,8-2-6-16,3 0-5 15,3 8 5-15,-1 6 11 16,2 0-14-16,-1 12-4 15,-7 10-4-15,-7 2 60 16,-6 0 5-16,-12-3-1 16,-6 2-37-16,-7-3-33 15,0 0-9-15,0-1-18 16,-10-1-35-16,-9 3-25 16,-28 13-124-16,5-5-389 15,-3-2-725-15</inkml:trace>
  <inkml:trace contextRef="#ctx0" brushRef="#br0" timeOffset="211569.8168">3135 12087 740 0,'0'0'306'0,"0"0"-122"16,0 0-9-16,0 0 8 15,0 0-15-15,0 0-13 16,0 0 16-16,-5-5-23 0,3 5-36 16,-3-3-27-16,1 2-45 15,-3-2-28-15,1-1-11 16,-1 0 16-16,-3 1-16 16,2-1 15-16,-3 1 1 15,-1 1-5-15,2 2-2 16,1 0 21-16,1 0-7 15,4 0 24-15,2 0-14 16,2 0-13-16,0 0-9 16,-2 0-11-16,2 0 11 15,-2 0 9-15,0-2 4 16,-1 0-14-16,1 0 5 16,0 0 10-16,2 2-9 15,0 0-17-15,0 0-8 16,0 0-5-16,0 0-28 0,11 0-21 15,11 0 25-15,7 0 25 16,9 4-3-16,4-2 4 16,5 0 5-16,3-2-4 15,-2 0-1-15,-1 0-3 16,-2 0-9-16,-6 0-20 16,-8-6-9-16,-10 0 16 15,-5-2-10-15,-10 1 5 16,-1-2 22-16,-1 0 10 15,-2-4 8-15,0-5 0 0,-2 0-14 16,0-2-18 0,0 0-5-16,-15 0 10 0,-5-2-13 15,-5 2 8-15,-2 0 12 16,1 4-4-16,4 4 25 16,6 4 0-16,5 3 24 15,5 5 0-15,6 0-24 16,0 0-15-16,0 7-19 15,19 11 34-15,8 6 0 16,4 4 1-16,2 2 11 16,-1-2 9-16,-3 0-11 15,-5-2 3-15,-3 2 5 16,-11-2 3-16,-3 2-1 16,-7 0-20-16,0-2-20 15,0 0-8-15,-11-2-47 0,-5-1-106 16,-6 1-130-16,4-4-59 15,3-6-768-15</inkml:trace>
  <inkml:trace contextRef="#ctx0" brushRef="#br0" timeOffset="212108.4199">4148 11894 423 0,'0'0'781'15,"0"0"-510"-15,0 0-88 16,0 0-37-16,0 0-23 16,0 0-4-16,0 0 3 0,0 13 9 15,0-3-15-15,-4 5-34 16,-5 6-26-16,0 2-4 15,-2 4-3-15,1-7 11 16,4-4-17-16,2-6 0 16,2-6-16-16,-1-2-12 15,3-2-7-15,0 0-7 16,0 0 0-16,0 0 6 16,0 0-7-16,0 0-14 15,0 0-9-15,0-4-8 16,0 2-17-16,0 0-41 15,0 1-29-15,0-2-33 16,0 1-99-16,9-2-115 0,2 0-173 16,-2 0-383-16</inkml:trace>
  <inkml:trace contextRef="#ctx0" brushRef="#br0" timeOffset="213065.7735">4236 11803 1113 0,'0'0'359'0,"0"0"-164"0,0 0-52 16,0 0-23-1,0 0 9-15,0 0 11 0,0 0-3 16,0 29-24-16,0-17-36 15,0 1-25-15,0 1-9 16,0-2-19-16,0 4 3 16,0-1-5-16,0 3-5 15,0-1-4-15,0 3-4 16,-4 0-9-16,2 1-1 16,-2-3-20-16,2-5-31 15,-3-1-41-15,1-5-69 16,-14-7-73-16,3 0-243 15,-1 0-181-15</inkml:trace>
  <inkml:trace contextRef="#ctx0" brushRef="#br0" timeOffset="213567.5324">4047 11932 146 0,'0'0'618'0,"0"0"-390"0,0 0-46 16,0 0-90-16,0 0-45 15,-8-116 10-15,30 98-6 16,12 3 7-16,10 8 10 15,5 7 35-15,5 0-15 16,-3 17 5-16,-4 6 33 16,-12 8 19-16,-6-2-18 15,-10 0-10-15,-9-1 32 16,-10 0 4-16,0 0-47 16,-2 4-30-16,-18 0-43 0,-9 4-17 15,-5-2-9-15,-3 1-7 16,-3-3-21-16,-1-2-8 15,4-6-36-15,5-4-34 16,10-4-17-16,7-8 10 16,8-2-14-16,5-6-20 15,2 0-161-15,4-2-83 16,18-20 210-16,7-6 135 16,4-6 38-16,6-5-11 15,1 3-15-15,0 4 9 16,0 9 18-16,-6 9 14 15,-5 7 25-15,-8 7 43 16,-2 0 40-16,-9 0 50 0,2 10 15 16,-5 2-9-16,-3 2-14 15,0 4-43-15,-4 0-28 16,0 2-23-16,0 3-28 16,0-4-39-16,0 0-3 15,0-1-72-15,0-4-65 16,-2-8-126-16,-4-2-273 15,-1-4-261-15</inkml:trace>
  <inkml:trace contextRef="#ctx0" brushRef="#br0" timeOffset="213760.0259">4489 11871 1046 0,'0'0'717'0,"0"0"-442"16,0 0-29-16,0 0-95 0,0 0-53 15,0 0-37-15,0 0-18 16,0-14-43-16,0 14-26 16,0 0-131-16,0 8-168 15,0 20-233-15,7-2 300 16,-1-2-367-16</inkml:trace>
  <inkml:trace contextRef="#ctx0" brushRef="#br0" timeOffset="214565.911">4745 12206 995 0,'0'0'664'16,"0"0"-399"-16,0 0-13 15,0 0-74-15,0 0-26 16,0 0-95-16,0 0-44 16,0-83 14-16,-4 43-27 15,4-4-4-15,0 4-5 16,0 8-5-16,0 9 7 16,0 11-5-16,0 9-9 15,2 3-4-15,2 0-20 0,8 20 45 16,3 4 61-16,1 6-7 15,4 2-14-15,-2 0-13 16,1-2-3-16,2-5-9 16,1-6 1-16,1-2-7 15,1-9-9-15,5-7-11 16,0-1-25-16,4 0 12 16,-2-18 5-16,2-5-21 15,-3-10 22-15,-4-3-15 16,-3-2-7-16,-3 1-42 15,-7-1 14-15,-2 8 32 16,-3 7 36-16,-6 11 15 16,-2 8 57-16,0 4 51 0,0 0-39 15,0 4-11-15,0 10-18 16,0 4-33 0,0 4-7-16,0 4 10 0,0 4-1 15,0 2-7-15,10 2-17 16,1-2 1-16,5-4-1 15,2-2-6-15,2-7-30 16,0-7-23-16,0-8-59 16,-2-4-1-16,0 0 12 15,-3-16 49-15,-4-8 42 16,1-4-39-16,-3-2 10 16,-3 1-23-16,0 8 38 0,-2 7 30 15,-2 7 44-15,0 7 33 16,-2 0-23-16,2 3-6 15,5 8-11-15,1 3 21 16,6 2-6-16,1 0-6 16,3 0-18-16,0 0-13 15,4-4-5-15,1 0-9 16,2-2-1-16,-2 1-14 16,0-8-48-16,-5 1-14 15,-5-4-54-15,-4 0-50 16,-9-2-135-16,0-11-388 15,0-4-198-15</inkml:trace>
  <inkml:trace contextRef="#ctx0" brushRef="#br0" timeOffset="214742.4452">5429 11861 1083 0,'0'0'310'0,"0"0"-210"16,0 0-99-16,0 0 57 15,0 0 5-15,0 0-26 16,134-24-22-16,-105 24-15 16,0 0-96-16,-9 0-88 15,-8 0-217-15</inkml:trace>
  <inkml:trace contextRef="#ctx0" brushRef="#br0" timeOffset="214912.9828">5431 11941 947 0,'0'0'176'0,"0"0"-24"15,0 0-58-15,0 0-59 16,0 0-35-16,118 32-23 16,-89-22-102-16,-4-4-545 0</inkml:trace>
  <inkml:trace contextRef="#ctx0" brushRef="#br0" timeOffset="215632.3666">5715 11951 905 0,'0'0'558'16,"0"0"-367"-16,0 0-63 16,0 0-30-16,0 0 31 15,0 0 39-15,0 0-34 16,9 34-11-16,-7-18-16 15,-2 4-31-15,0 0-19 16,0 3-13-16,0-4-9 16,0-3-17-16,0-5-4 15,0-7-14-15,0-4 0 16,0 0-7-16,0 0 6 0,0 0-6 16,0-10-32-16,0-7-34 15,0-6 12-15,2-6-3 16,6-1 10-16,4 4 30 15,-1 8 10-15,2 6-3 16,1 12-14-16,-1 0 31 16,5 6 6-16,2 15 31 15,0 8 3-15,2-1-1 16,-1-1-6-16,0-4 5 16,2-2 7-16,-3-8-8 15,2-2 0-15,0-10-11 16,1-1-10-16,-4 0-10 15,4-15-5-15,-5-12 13 0,-1-7-1 16,-3-2-7 0,-3-5-6-16,-6 2-39 0,-3 3-65 15,-2-12-127-15,0 10-145 16,-7 8-402-16</inkml:trace>
  <inkml:trace contextRef="#ctx0" brushRef="#br0" timeOffset="216984.0085">11521 9683 730 0,'0'0'366'16,"0"0"-129"-16,0 0 44 0,0 0-35 16,0 0-25-16,0 0-60 15,0 0-16-15,-25-34-17 16,25 34-20-16,0 0-35 15,0 14-29-15,0 12-10 16,4 14 26-16,6 14 10 16,-4 10-19-16,-1 7-17 15,-1 3 11-15,-4-4 6 16,0-4-20-16,0-8-4 16,0-11-18-16,2-11-9 15,3-8-12-15,0-8-21 16,-1-4-21-16,0-2-4 15,3-3-14-15,-3-2-28 0,-2-5-38 16,3-4-149-16,-5-24-204 16,0-10-92-16,0-10-88 0</inkml:trace>
  <inkml:trace contextRef="#ctx0" brushRef="#br0" timeOffset="217216.6997">11619 9651 1333 0,'0'0'535'0,"0"0"-347"16,0 0-17-16,0 0 3 15,22 136-27-15,-15-78-36 0,-1 5-14 16,2-1-13-16,0-2-22 16,-1-6-26-16,-1-6-31 15,4-5-5-15,-4-7-30 16,1-8-34-16,-1-5-29 15,2-2-59-15,-2 1-96 16,1-6-319-16,-3-4-222 0</inkml:trace>
  <inkml:trace contextRef="#ctx0" brushRef="#br0" timeOffset="222391.5527">6494 11917 667 0,'0'0'413'15,"0"0"-58"-15,0 0-58 16,0 0-76-16,0 0-32 15,0 0-57-15,0 0-23 0,0-20-9 16,0 10-35-16,0-1-11 16,0 4 1-16,-2-1 4 15,0 0 5-15,0-2-10 16,-2 0-15-16,1 0-18 16,-2-2-15-16,1 4 1 15,2-1 4-15,-5 6 2 16,3 1 1-16,-6 0-6 15,0 2-8-15,-3 0-12 16,-1 0-9-16,1 0 2 16,-1 0 11-16,3 4 8 15,0 6 14-15,-1 1-14 16,4 3-1-16,1-1 0 0,3-1-10 16,2-2 4-16,2-2-15 15,0-2-20-15,0 1 3 16,9-4-7-16,6 3 17 15,3 2 16-15,2-2 12 16,-2-2 1-16,-2 2 1 16,-6-2 8-16,-3 0-8 15,-3 2 0-15,-4 2 9 16,0 4 19-16,0 4 32 16,0 4 2-16,-2 2-14 15,-11-1-33-15,-3-2-4 16,-6-5-10-16,-2-4-2 0,-3-3-14 15,-9-6-40 1,-1-1 9-16,-6 0 5 0,1 0-47 16,-1 0-30-16,7-8-42 15,7 1 67-15,16-6-268 16,9 5-18-16,4 0-532 0</inkml:trace>
  <inkml:trace contextRef="#ctx0" brushRef="#br0" timeOffset="223215.9572">6621 12011 967 0,'0'0'360'0,"0"0"-115"0,0 0-27 16,0 0-32-16,0 0 0 15,0 0-6-15,0 0-24 16,-31 14-27-16,31-14-30 16,0 0-32-16,0 0-21 15,0 0-2-15,0 0-10 16,0 0-10-16,0-2-2 15,0 0-22-15,0-2-6 16,0-2-18-16,0-2-7 16,2-4 31-16,5-3 0 15,-1-2 0-15,6-1-1 16,-1 0-6-16,3 0-9 0,-4 4 10 16,3-1 0-16,-1 6 5 15,-3 1 1-15,-1 0-1 16,0 4 0-16,-2 0 0 15,-1 0 0-15,-3 2 1 16,2 2-6-16,-2 0 4 16,0 0-8-16,-2 0-5 15,0 0 6-15,0 0 0 16,3 6 9-16,2 4 15 16,1 8 12-16,3 4 9 15,2 4-5-15,1 4-7 16,-2 0 4-16,1 2-13 15,1 0-4-15,-3-2-10 16,-1-4 5-16,2-3-6 16,-4-5 1-16,-1-7-1 0,-1-4 0 15,-4-3-9-15,2-4-20 16,-2 0-17-16,0 0-17 16,0 0-7-16,0 0-14 15,0 2-33-15,0 0-42 16,0-1-63-16,0 1-60 15,0-2-22-15,-15 0 54 16,-3 0-674-16,0-3 595 0</inkml:trace>
  <inkml:trace contextRef="#ctx0" brushRef="#br0" timeOffset="223426.5054">6636 12014 413 0,'0'0'408'0,"0"0"-97"0,0 0-43 16,0 0-72-16,0 0-34 15,0 0-22-15,0 0-11 16,0 0-20-16,0 0-59 16,8 1-38-16,11 3 35 15,10-2 30-15,7-2-41 16,5 0-36-16,1 0-2 16,1 0-87-16,-4 0-48 15,10-6-52-15,-13 1-168 16,-7-2-181-16</inkml:trace>
  <inkml:trace contextRef="#ctx0" brushRef="#br0" timeOffset="223759.6972">6663 11689 186 0,'0'0'754'16,"0"0"-540"-16,0 0 8 0,0 0-58 15,0 0-5 1,0 0 4-16,0 0-43 0,29-25-20 15,-4 25-15-15,2 0-12 16,4 0-11-16,2 0-46 16,1 3-16-16,1-3-75 15,6 0-139-15,-8 0-294 16,-9 0-676-16</inkml:trace>
  <inkml:trace contextRef="#ctx0" brushRef="#br0" timeOffset="224364.2059">6951 11891 894 0,'0'0'390'0,"0"0"-80"0,0 0-30 16,0 0-115-16,0 0-51 16,0 0-44-16,0 0-25 15,-18 70 5-15,16-40-14 16,0 2 5-16,2-2 4 16,0-5-23-16,8-4-22 15,13-3-3-15,6-3-10 16,2-3 2-16,2-2 1 15,2-6-18-15,-4-2-5 16,0-2-1-16,-4 0 1 16,-6-19 4-16,-3-7 15 15,-7-3 14-15,-9-8 9 0,0 3 6 16,-2 4 10-16,-18 6 27 16,-7 7 43-16,-4 10-4 15,-5 7-11-15,3 0-14 16,-3 0-40-16,3 12-17 15,2 4-9-15,4 4-19 16,6 2-51-16,8 0-37 16,13 10-144-16,0-4-285 15,18-6-230-15</inkml:trace>
  <inkml:trace contextRef="#ctx0" brushRef="#br0" timeOffset="225017.6029">7669 12028 499 0,'0'0'642'0,"0"0"-439"0,0 0 15 16,0 0-22-16,0 0-27 15,0 0 8-15,0 0-62 16,-7 1-66-16,7 11-14 15,0 7-5-15,4 3-11 16,5 0-1-16,1 0-17 16,-2-2-1-16,-3-2 0 15,-3-6-21-15,0-2-23 16,-2-6-67-16,0-4-22 16,0 0 35-16,0 0 48 15,0-14-59-15,-7-11-49 16,-3 0 59-16,2-8 91 15,2 4 8-15,6 0 12 0,0 1 21 16,2 6 5-16,16 2-7 16,4 4-12-16,4 4-10 15,4 8 8-15,-6 4 18 16,-1 0 79-16,-6 0-25 16,-5 14 20-16,-6 4 29 15,-6 4-8-15,0 8-5 16,0 4 1-16,-16 4-56 15,-3 1-36-15,-2-3-16 16,-1-6-10-16,5-7-8 16,3-8-25-16,3-9-31 15,7-6-49-15,4 0-184 0,0-16-253 16,6-7-2 0,8 4 59-16</inkml:trace>
  <inkml:trace contextRef="#ctx0" brushRef="#br0" timeOffset="225250.8317">7932 11999 1026 0,'0'0'491'15,"0"0"-284"-15,0 0-58 16,0 0-10-16,0 0 12 16,0 0-25-16,0 111-43 15,13-84-30-15,7 3-13 16,2-3-11-16,5-4-3 15,2-6-26-15,2-11-12 16,0-6-31-16,-2 0-9 0,0-10-20 16,-9-12-44-16,-7-19-98 15,-6 6-190-15,-7 4-155 0</inkml:trace>
  <inkml:trace contextRef="#ctx0" brushRef="#br0" timeOffset="225429.589">7970 11955 827 0,'0'0'495'0,"0"0"-350"16,0 0-145-16,0 0-9 15,0 0 9-15,0 0 4 16,0 0 4-16,110-4-8 0,-79 4-45 16,1 0-82-16,-10 0-161 15,-8 0-424-15</inkml:trace>
  <inkml:trace contextRef="#ctx0" brushRef="#br0" timeOffset="225593.66">7927 12025 1114 0,'0'0'285'0,"0"0"-195"15,0 0-90-15,0 0 0 16,0 0 0-16,0 0 0 15,120 35-52-15,-79-28-77 0,-6-1-396 16</inkml:trace>
  <inkml:trace contextRef="#ctx0" brushRef="#br0" timeOffset="226386.0491">8049 12001 472 0,'0'0'269'15,"0"0"-100"-15,0 0-78 16,0 0 6-16,0 0-16 16,0 0-51-16,0 0-30 15,-19-25-68-15,19 25-65 0,0 0-161 16,0 0-48-16</inkml:trace>
  <inkml:trace contextRef="#ctx0" brushRef="#br0" timeOffset="227427.6551">8847 11997 929 0,'0'0'631'0,"0"0"-317"15,0 0-71-15,0 0-100 16,0 0-46-16,0 0 11 16,0 0-20-16,0 18-27 0,0 0-24 15,0 4-15 1,0 9 18-16,0 0-1 0,0 1-5 16,0-1-11-16,2-7-8 15,0-4-14-15,0-8 0 16,2-4 0-16,-2-6 0 15,-2-2-1-15,2 0-10 16,0 0-2-16,-2 0 1 16,0-12-14-16,0-8-15 15,0-8 7-15,-4-7 9 16,-6-5 2-16,4-2 14 16,-1 6-7-16,3 6 15 15,2 9 11-15,-1 8-11 16,3 9 0-16,0 4-1 15,0 0-11-15,0 0 11 0,0 2 0 16,0 14 1-16,16 6 14 16,4 6 28-16,7 0-18 15,2 0-9-15,4-6-9 16,1-5-6-16,-1-12 0 16,2-5-10-16,-3 0-6 15,-3-16-3-15,-5-8-10 16,-2-5 2-16,-4-6-34 15,-5 0-16-15,-1 0 19 16,-4 5 14-16,-5 6 23 16,-1 10 19-16,-2 10 2 15,0 4 78-15,0 0-4 16,0 16 2-16,0 7-30 0,0 10-15 16,0 5 15-16,0 0-10 15,2-2-2-15,10-6-19 16,3-5-10-16,3-7-5 15,1-8-27-15,4-10-9 16,0 0 5-16,-1-3-5 16,0-16-1-16,0-5-14 15,-4-2-29-15,-2-3-28 16,-3 4 48-16,-6 4-2 16,-3 8 28-16,-2 12 34 15,-2 1 50-15,0 0 24 16,0 17 2-16,0 2-27 0,0 7-16 15,0 1 10 1,0 1 6-16,5-2-18 16,11-7-17-16,1-1-13 0,3-5-1 15,5-5-7-15,-1-6-7 16,1-2-27-16,-1 0-41 16,-3-12-43-16,-6-8-23 15,-3-15-103-15,-8 3-54 16,-4 4-233-16</inkml:trace>
  <inkml:trace contextRef="#ctx0" brushRef="#br0" timeOffset="227586.2309">9484 11909 532 0,'0'0'732'16,"0"0"-534"-16,0 0-198 0,0 0-17 15,0 0 17-15,0 0 0 16,0 0 0-16,117-8-20 15,-86 6-57-15,-10 2-81 16,-5 0-181-16</inkml:trace>
  <inkml:trace contextRef="#ctx0" brushRef="#br0" timeOffset="227787.6924">9435 11994 1290 0,'0'0'324'16,"0"0"-226"-16,0 0-98 0,0 0 14 16,0 0-14-16,0 0 24 15,0 0-16-15,101 16-8 16,-77-5-38-16,0 0-114 16,5 3-52-16,-4-5-109 15,-4 0-291-15</inkml:trace>
  <inkml:trace contextRef="#ctx0" brushRef="#br0" timeOffset="228147.7419">9772 12119 573 0,'0'0'326'16,"0"0"-144"-16,0 0-15 16,0 0 18-16,0 0 1 0,0 0-41 15,0 0-59-15,2-23-8 16,-2 2-12-16,0-3-32 15,0-6-34-15,7 2-6 16,6-1 4-16,5 4-16 16,0 5 1-16,2 6-10 15,-3 6 20-15,1 5 7 16,-5 3 19-16,-1 0 16 16,-3 13 2-16,-5 5 17 15,-2 4 24-15,-2 4-14 16,0 0-5-16,0-2 7 15,0 2-9-15,0 0 5 0,0 0-16 16,5 2-4 0,6 3-21-16,2-4-20 0,3-2-1 15,6-5-86-15,3-10-114 16,12-10-73-16,0-20-122 16,-8-11-216-16</inkml:trace>
  <inkml:trace contextRef="#ctx0" brushRef="#br0" timeOffset="228635.7762">10316 11864 973 0,'0'0'664'16,"0"0"-515"-16,0 0-4 0,0 0-3 16,0 0 7-1,0 0-3-15,-56 105-12 0,47-73-45 16,5 4-16-16,2 0-18 15,2-1-13-15,0-3-15 16,4-5-16-16,11-4-11 16,5-9-9-16,1-6-9 15,0-4 5-15,4-4-4 16,2 0 1-16,2-6 10 16,0-13-28-16,-2-6 4 15,-3-8-66-15,-2-4-21 16,-2-6-7-16,-4 1 8 15,0 0 25-15,-6 6 62 16,-3 8 29-16,0 8 6 16,-5 10 10-16,1 6 19 0,-3 4 32 15,0 0-4-15,2 8-5 16,0 10-3-16,2 2 31 16,3 4-21-16,0 2-20 15,2 0-18-15,-1 0-13 16,4 2-3-16,1-2-11 15,-2 0 2-15,1 3-2 16,-4-3-11-16,-1-2-75 16,-7-3 10-16,0-3-47 15,0-5-66-15,-27-3-89 16,0-6-423-16,-4-4-427 0</inkml:trace>
  <inkml:trace contextRef="#ctx0" brushRef="#br0" timeOffset="228804.3239">10447 12172 578 0,'0'0'616'15,"0"0"-324"-15,0 0-29 16,0 0-59-16,0 0-51 16,0 0-77-16,0 0-57 15,58-21-19-15,-27 21-37 16,18 0-119-16,-7 0-198 16,-4 4-356-16</inkml:trace>
  <inkml:trace contextRef="#ctx0" brushRef="#br0" timeOffset="229415.8036">10859 11932 929 0,'0'0'373'15,"0"0"-154"-15,0 0-90 16,0 0-66-16,0 0-3 15,0 0 28-15,0 0 45 0,0 21 33 16,5-1-32-16,3 1-42 16,-1 4-30-16,3-3-23 15,-4-2-21-15,0-2-6 16,-1-4-3-16,-1-3-8 16,-2-5 1-16,0-6-2 15,-2 0 0-15,0 0-6 16,0 0-6-16,0-14-31 15,0-7 18-15,0-7-21 16,-6-4 10-16,-1 0 23 16,3 2 1-16,4 3-10 0,0 8 6 15,0 3-6-15,11 4-26 16,7 4-8 0,2 6 56-16,2 2 9 0,-4 0 44 15,-3 6 17-15,-3 12 33 16,-5 3-3-16,-5 4-20 15,-2 3-1-15,0 2-22 16,-9 5-21-16,-13 2-14 16,-5 4-12-16,-4-2-10 15,-3-1-9-15,3-1-11 16,2-9-37-16,7-10-32 16,9-8-81-16,13-10-92 15,0-10-248-15,6-11-297 0</inkml:trace>
  <inkml:trace contextRef="#ctx0" brushRef="#br0" timeOffset="229679.9601">11042 12049 1061 0,'0'0'382'16,"0"0"-188"-16,0 0 1 15,0 0-44-15,0 0-13 16,80 113-5-16,-45-93-6 15,4-4-30-15,1-10-88 16,-3-6 20-16,-3-2-6 16,-7-22 8-16,-9-8 3 15,-7 0-12-15,-7 0-22 16,-4 1 6-16,0 5-6 0,-20 6-24 16,-8 4-83-16,-7 6-55 15,-25 6-168-15,7 2-329 16,0 2-404-16</inkml:trace>
  <inkml:trace contextRef="#ctx0" brushRef="#br0" timeOffset="231127.7346">3188 13056 504 0,'0'0'527'0,"0"0"-321"16,0 0-19-16,0 0-36 15,0 0-19-15,0 0-12 16,0 0-4-16,-34 0-5 15,30 0 11-15,-1 0-17 16,1 0-43-16,-2 0-41 16,-6 0-15-16,1 0-6 0,-2 0 1 15,-1-2 8-15,-1 0 18 16,-3 0-3-16,3 0-12 16,-1 0-2-16,5 2-10 15,1-2 6-15,8 0 23 16,0 0-3-16,2-3-26 15,0 4-27-15,0 1-37 16,0 0 14-16,14 0-6 16,7 0 30-16,11 1 18 15,4 6 7-15,8-3 0 16,1-2-22-16,2-2-36 16,-3 0-6-16,-1-10 37 15,-6-4 15-15,-5 2 13 16,-3 0 0-16,-5 2 7 0,-7 2-4 15,-3 2-2-15,-5 2-1 16,-5 2-5-16,-1-2 5 16,-3 2 16-16,0-4 37 15,0-2 3-15,-11-5-10 16,-2-2-46-16,-3-3-1 16,-3-1 0-16,4 3-33 15,-1 2 25-15,3 5 8 16,3 2 1-16,2 5 10 15,6 2 24-15,0 0-9 16,2 0-25-16,0 0-14 16,0 2-22-16,14 10 30 0,5 4 6 15,6 4 8-15,2 5-8 16,0 0 7 0,-5 2 6-16,-2 1 8 0,-7-3 4 15,-2 2 3-15,-6-3 9 16,-5 3 8-16,0-4-13 15,0 4-15-15,-11 0-14 16,-7 1-3-16,-2 2-37 16,0-2-42-16,-3 3-59 15,-6 10-82-15,8-6-103 16,0-5-242-16</inkml:trace>
  <inkml:trace contextRef="#ctx0" brushRef="#br0" timeOffset="232075.5378">4251 13130 215 0,'0'0'940'0,"0"0"-614"0,0 0-137 16,0 0-49-16,0 0-46 15,0 0 25-15,0 0 55 16,-36-62-20-16,24 62-44 16,2 0-54-16,-6 0-42 15,-4 2-14-15,-5 10-9 16,1 4 9-16,0 2 0 15,4 0 0-15,1 1-5 16,6-1-3-16,3-5 8 16,2-1-1-16,6-4-6 15,0-4-5-15,2-1-41 16,0-3-39-16,0 0 1 16,0 0-31-16,6 0 29 0,8 0 84 15,3 0 9-15,6 0 2 16,4 0 8-16,2 0 5 15,0 3-3-15,-2 1-4 16,-6 0 19-16,-2-1 2 16,-9 1 10-16,0-3 15 15,-8 1-5-15,0 0 21 16,-2 0 4-16,0 1 0 16,0-2-7-16,0 2-15 15,0 1-16-15,0 2-14 0,0 6-14 16,0 3 12-1,-2 3-5-15,-6 3-3 0,-4-3 2 16,-3-4-4 0,-4-4-2-16,-3-2-2 0,-5-6 0 15,-4-2-6-15,3 0-24 16,-1-6-13-16,2-9-36 16,4-6-16-16,3-1-50 15,7-1-56-15,4 0 4 16,7 2-70-16,2-1-50 15,0 7-174-15,7 5 85 0</inkml:trace>
  <inkml:trace contextRef="#ctx0" brushRef="#br0" timeOffset="232421.5638">4511 13229 1222 0,'0'0'553'0,"0"0"-360"16,0 0-26-16,0 0-80 15,0 0-42-15,0 0-10 0,0 0 1 16,5 18 13 0,-3 0 9-16,-2 1-29 0,2 4-18 15,-2 0-11-15,0-1-8 16,0-1-43-16,0-3-36 16,0-6-91-16,-4-8-140 15,-8-4-217-15,-1 0-100 0</inkml:trace>
  <inkml:trace contextRef="#ctx0" brushRef="#br0" timeOffset="232616.0441">4500 13004 1030 0,'0'0'270'0,"0"0"-222"0,0 0-48 15,0 0-132-15,0 0 31 16,0 0-113-16,0 0-181 0</inkml:trace>
  <inkml:trace contextRef="#ctx0" brushRef="#br0" timeOffset="232832.7233">4895 13044 937 0,'0'0'620'15,"0"0"-400"-15,0 0-80 16,0 0-37-16,0 0-2 15,0 0-11-15,-21 118 14 16,21-91-26-16,0-4-29 0,0-1-30 16,0-2-7-16,0 1-6 15,0-3-5-15,0-4 0 16,0 0 0-16,2-6-1 16,-2-3 0-16,0 0-15 15,0-3-19-15,0 0-22 16,0 2-23-16,0 0-57 15,-13-4-142-15,0 0-70 16,2 0-136-16</inkml:trace>
  <inkml:trace contextRef="#ctx0" brushRef="#br0" timeOffset="233306.7089">4728 13098 599 0,'0'0'373'0,"0"0"-220"0,0 0-105 15,0 0-12-15,0 0 42 16,0 0 17-16,0 0-3 16,73-76-13-16,-44 70-21 15,2 4-20-15,0 2-13 16,-2 0-3-16,-2 0-6 16,-5 8 13-16,-4-4-13 15,-5 0-3-15,-3-2 5 16,-6-2-2-16,0 0-5 15,-4 0 1-15,3 2 0 16,-3 2-12-16,0 2-1 16,4 2 1-16,-2 4 42 15,4 2-1-15,0 4 16 0,0 2 27 16,1 4-5-16,1 2 13 16,4 1-30-16,-1-2 6 15,3 0-27-15,-1-6-15 16,0-6-4-16,5-5-1 15,0-8-5-15,4 0-3 16,7 0 5-16,0-14 14 16,2-2-7-16,-4-1-9 15,0 2-11-15,-7-3-5 16,-3-3-21-16,-6-1-55 16,-1-2-40-16,-8-6-51 15,-2 0-81-15,0-8-38 0,0 8-33 16,0 7-398-16</inkml:trace>
  <inkml:trace contextRef="#ctx0" brushRef="#br0" timeOffset="233779.1429">5523 13254 1092 0,'0'0'402'0,"0"0"-147"15,0 0-18 1,0 0-29-16,0 0-61 0,0 0-60 16,0 0-45-16,13-15-26 15,-10 3-10-15,-1-4 34 16,0-5-19-16,2-3-9 15,1-2-6-15,1 0-6 16,1 4 1-16,2 2-1 16,0 6-1-16,0 4-15 15,-2 4 7-15,-3 4-6 16,0 2 9-16,1 0 6 16,1 0 14-16,2 12 32 15,2 4-3-15,1 2-4 0,1 4 7 16,1 2-20-1,1 2-8-15,-3-2-17 0,-1 1 10 16,2 0-10-16,-3-3 1 16,-1 3-2-16,-1-3-5 15,-2-2-21-15,-3-2-48 16,-2-6-112-16,0-6-94 16,-11-6-205-16,-4 0-409 0</inkml:trace>
  <inkml:trace contextRef="#ctx0" brushRef="#br0" timeOffset="233941.9002">5558 13225 684 0,'0'0'785'15,"0"0"-472"-15,0 0-138 0,0 0-37 16,0 0-24-16,0 0-77 16,0 0-29-16,27-9-16 15,2 5 0-15,23-4-138 16,-8 0-211-16,-6 1-636 0</inkml:trace>
  <inkml:trace contextRef="#ctx0" brushRef="#br0" timeOffset="234997.6964">5904 13072 401 0,'0'0'551'0,"0"0"-349"16,0 0-44-16,0 0 4 16,0 0 26-16,0 0-10 15,0 0-33-15,0-2 2 16,0 2-16-16,0 0-2 15,0 0-16-15,0 0-19 0,0 0-27 16,0 4-18-16,0 0-12 16,-4 2 2-16,-1 5-5 15,-4 2-16-15,2 6-10 16,1 2 7-16,4 3 3 16,2 0-17-16,0 2-1 15,2-1-1-15,13-3-12 16,5-2-5-16,7-6-14 15,2-2 13-15,3-4-6 16,3-6-7-16,-2-2-1 16,1 0-7-16,-3-13-18 15,-2-10-6-15,-4-8-12 16,-8 0 26-16,-1 0 8 0,-7 6 5 16,-5 7 5-16,-4 7 32 15,0 7 42-15,0 4 38 16,0 0-8-16,0 0-30 15,0 4-2-15,0 2-17 16,0 4-15-16,6 4 1 16,4 0-1-16,1 4 2 15,3 3-8-15,1-3 4 16,3 0-5-16,1-4 0 16,4 0-1-16,-3-6 0 15,2-2-14-15,-2-6-2 16,-1 0-15-16,-4 0 7 15,-1-14-1-15,-6-3-1 0,1-1 16 16,-7-2 4 0,-2-2 4-16,0-1 4 0,0-6 13 15,-13 1-6-15,-7 0 10 16,-7 0-7-16,-2 6-6 16,-2 3 13-16,2 10 8 15,3 5 3-15,1 4-6 16,5 0-24-16,5 6 0 15,1 10-58-15,3 4-17 16,4 2-42-16,7-2-59 16,0-2-89-16,11-4-121 15,12-6 22-15,0-4-199 0</inkml:trace>
  <inkml:trace contextRef="#ctx0" brushRef="#br0" timeOffset="235273.9572">6519 13062 667 0,'0'0'266'0,"0"0"-19"0,0 0 1 16,0 0-18-16,0 0-14 16,0 0-41-16,0 0 2 15,4 54-27-15,-1-28-43 16,1 3-32-16,2-2-8 16,1 4-29-16,5-3-6 15,1-2-14-15,3-2-9 16,-1-4 0-16,1-6-9 15,-1-4-1-15,1-6 0 16,1-4-13-16,-1 0-2 0,2 0-6 16,0-5-26-16,-2-4-43 15,-1-2-75-15,-2 4-20 16,-3-7-63-16,-8 2-143 16,-2-1-258-16</inkml:trace>
  <inkml:trace contextRef="#ctx0" brushRef="#br0" timeOffset="235468.366">6605 13082 202 0,'0'0'872'15,"0"0"-605"-15,0 0-105 0,0 0-81 16,0 0-65 0,0 0-15-16,0 0 51 0,37-14 6 15,-14 10-8-15,2 2-15 16,2 2-19-16,-4-2-16 15,-4-2-34-15,-3-2-119 16,-7 2-76-16,-5 0-277 0</inkml:trace>
  <inkml:trace contextRef="#ctx0" brushRef="#br0" timeOffset="235688.1723">6530 13148 649 0,'0'0'603'16,"0"0"-381"-16,0 0-62 0,0 0-57 16,0 0-38-16,0 0-39 15,0 0 63-15,42 0 5 16,-20 0-38-16,5 0-34 16,-2 2-22-16,2 4-49 15,-3-2-81-15,7 2-118 16,-4 0-71-16,-5-1-281 0</inkml:trace>
  <inkml:trace contextRef="#ctx0" brushRef="#br0" timeOffset="236460.7189">6856 13150 160 0,'0'0'699'16,"0"0"-455"-16,0 0-90 15,0 0-40-15,0 0 1 16,0 0-10-16,0 0 14 15,0 0-3-15,13-14-20 0,-13 12 4 16,2 2-9 0,-2 0-20-16,0 0 5 15,0 0 13-15,0 0 8 16,0 0-23-16,0 0-44 0,6 0-30 16,4 0-16-16,5 4 10 15,7 8 6-15,5 4 6 16,5 2 8-16,-3 2-13 15,0 3 24-15,-8-2 16 16,-5 0 20-16,-5-1-11 16,-7 2-8-16,-4-3-15 15,0 3-8-15,-19 1-19 16,-6-3-8-16,-4-4-13 0,-4-6-1 16,2-10-11-1,2 0 17-15,4-14-12 0,2-14-7 16,8-10-12-16,9-5 15 15,4-7 1-15,2-3 13 16,0-8-22-16,6-5-16 16,7-2-23-16,-1-2-10 15,-6 4-21-15,-6 5-7 16,0 9-13-16,-14 13 41 16,-17 12 55-16,-6 9 34 15,-8 10 54-15,-4 8 53 16,3 0 3-16,-2 16 39 15,7 12-29-15,0 10 11 16,-1 10 2-16,0 9-47 0,-3 9 2 16,-2 6 6-16,-4 10-10 15,-3 5 1-15,1 5-1 16,2 2-27-16,3-4-33 16,9-10-18-16,12-12-6 15,7-18-28-15,11-15-51 16,9-17-54-16,0-11-55 15,22-7-196-15,12-18-128 16,-3-5-219-16</inkml:trace>
  <inkml:trace contextRef="#ctx0" brushRef="#br0" timeOffset="237465.3262">7526 13116 899 0,'0'0'633'0,"0"0"-348"16,0 0-79-16,0 0-41 16,0 0 4-16,0 0-16 15,0 0-58-15,0 0-29 16,0 2-19-16,0 7-18 15,0 2 9-15,0 11-15 0,0 8 5 16,0 7-8-16,0 1-1 16,0-6 0-16,7-4-7 15,4-6-12-15,4-8 0 16,5-4-15-16,3-4 1 16,2-4 6-16,0-2-1 15,4 0-1-15,-2 0-19 16,-2-10-26-16,-7-7-52 15,-5-5-102-15,-11-17-91 16,-2 2-208-16,0 4-229 0</inkml:trace>
  <inkml:trace contextRef="#ctx0" brushRef="#br0" timeOffset="237679.6423">7571 12970 67 0,'0'0'1066'16,"0"0"-791"-16,0 0-180 15,0 0-75-15,0 0 5 16,0 0 50-16,0 0 8 16,114 6-45-16,-81-2-23 15,-2-2-15-15,-5-2-72 16,-6 0-143-16,-9-2-175 0</inkml:trace>
  <inkml:trace contextRef="#ctx0" brushRef="#br0" timeOffset="237887.6004">7550 13098 846 0,'0'0'489'0,"0"0"-347"16,0 0-75-16,0 0-32 15,0 0 112-15,0 0-23 16,0 0-74-16,102 0-28 15,-69 0-22-15,0 6-90 16,13 0-149-16,-8-2-109 16,-5-2-410-16</inkml:trace>
  <inkml:trace contextRef="#ctx0" brushRef="#br0" timeOffset="238501.8037">7615 13177 754 0,'0'0'313'15,"0"0"-74"-15,0 0-46 16,0 0-43-16,0 0-32 15,0 0-5-15,0 0-31 0,0 0-37 16,0 0-23 0,0 0-22-16,0 0-50 0,0 0-96 15,9 0-197-15,0 0-168 16</inkml:trace>
  <inkml:trace contextRef="#ctx0" brushRef="#br0" timeOffset="239760.7159">8194 13014 916 0,'0'0'408'15,"0"0"-160"-15,0 0-85 16,0 0-59-16,0 0 3 16,0 0 51-16,0 0-6 15,0-26 2-15,0 26-1 16,-4 0-29-16,-3 0-57 0,-2 6-34 15,-4 4-33-15,-5 0 0 16,-2 4 13-16,0 2-7 16,-3 0 0-16,4 0 3 15,-1-2-8-15,7-4 0 16,1-2 5-16,7-2-6 16,5-4 0-16,0 2-11 15,0 3-38-15,7 2-26 16,11 1 29-16,7 0-36 15,2 2 20-15,2-2 38 16,-1-2 17-16,-3-1 7 16,-5-2 1-16,-5 1 0 0,-3 1 7 15,-4 0 8 1,-3 2 14-16,-3 0 1 0,-2 2 8 16,0 0 17-16,0 2-1 15,-4-1-22-15,-12-4-9 16,-4-2-8-16,-2-6-16 15,-5 0-37-15,1 0-30 16,-3-13 8-16,0 1-36 16,4 2-9-16,7 1-17 15,7 3-30-15,11 2-50 16,0 0-195-16,0 4-473 0</inkml:trace>
  <inkml:trace contextRef="#ctx0" brushRef="#br0" timeOffset="240069.9895">8404 13084 751 0,'0'0'704'16,"0"0"-438"-16,0 0-147 15,0 0-77-15,0 0 8 16,0 0 38-16,0 0 25 16,13 102 5-16,-4-74-32 15,2 1-27-15,-2-1-23 16,-3-4-13-16,2-7-14 16,-4-2-8-16,-2-8-1 15,-2 0-26-15,0-3-28 0,0-2-32 16,-2-2-67-16,-14 0-208 15,1-2-568-15</inkml:trace>
  <inkml:trace contextRef="#ctx0" brushRef="#br0" timeOffset="240369.1955">8419 12922 631 0,'0'0'339'0,"0"0"-175"0,0 0-12 16,0 0-3-16,0 0-31 16,0 0-50-16,0 0-18 15,101-6 11-15,-95 13 43 16,-3 4 31-16,-3-1 47 16,0 4-61-16,0 2-41 15,-7 2-15-15,-11 4-21 16,-5-1-26-16,0 4-18 15,-4-1 0-15,0-2-52 16,4 0-12-16,8-4-72 16,6-4-84-16,9-2-133 15,0-4-127-15,5-6-92 0</inkml:trace>
  <inkml:trace contextRef="#ctx0" brushRef="#br0" timeOffset="240665.4044">8666 13034 829 0,'0'0'658'0,"0"0"-327"15,0 0-60-15,0 0-91 16,0 0-65-16,0 0-27 16,0 0-27-16,-19 80-2 15,19-52-10-15,0 4-23 16,0 1-7-16,6-4-7 15,7 0-3-15,1-7-8 16,3-4 0-16,2-2-1 0,-1-7-18 16,1-2-4-16,0-5-2 15,0-2-33-15,-1 0-51 16,0 0-18-16,-2-6-98 16,-8-15-19-16,-2 4-62 15,-6-3-189-15</inkml:trace>
  <inkml:trace contextRef="#ctx0" brushRef="#br0" timeOffset="240874.3573">8693 12988 803 0,'0'0'412'0,"0"0"-250"0,0 0-107 15,0 0 5-15,0 0-11 16,0 0 20-16,0 0-5 15,143-22-22-15,-110 20-42 16,-1 2-48-16,-1-2-122 16,-9-1-70-16,-9 3-255 0</inkml:trace>
  <inkml:trace contextRef="#ctx0" brushRef="#br0" timeOffset="241067.8609">8649 13040 1117 0,'0'0'306'15,"0"0"-134"-15,0 0-70 16,0 0-60-16,0 0 22 16,0 0-13-16,0 0-29 15,96 8-22-15,-67-2-1 16,11 6-144-16,-7 0-192 15,-4 0-472-15</inkml:trace>
  <inkml:trace contextRef="#ctx0" brushRef="#br0" timeOffset="241594.592">9119 13008 918 0,'0'0'569'0,"0"0"-323"15,0 0 7-15,0 0-24 16,0 0-28-16,0 0-54 16,0 0-62-16,-104 32-33 15,85-4 8-15,2 6 7 16,3 2-22-16,6 0-20 15,5-3-16-15,3-8-9 16,0-4-8-16,9-8-26 16,11-4-20-16,2-4 1 0,5-2 24 15,2-3 16-15,2 0-14 16,-2 0-7-16,2 0-17 16,-2-11-14-16,0-3 4 15,-2-4 40-15,-4-1 5 16,-6 1 0-16,-3 4 16 15,-6 3 9-15,-3 7 3 16,-3 2 10-16,-2 2 7 16,0 0 31-16,0 0-24 15,2 0-13-15,0 5-6 16,3 0 4-16,2 6 22 16,0 0-16-16,-1 1-7 15,3 4-2-15,-2-1-17 16,0-4-1-16,-3 0-8 0,0-3-32 15,-2-6-81-15,-2-2-133 16,0-14-222-16,-2-11-419 0</inkml:trace>
  <inkml:trace contextRef="#ctx0" brushRef="#br0" timeOffset="241793.0586">9346 12890 1290 0,'0'0'780'16,"0"0"-479"-16,0 0-105 15,0 0-112-15,0 0-60 16,0 0-24-16,0 0-134 16,-7 1-234-16,21 17-216 15,-3 1-301-15</inkml:trace>
  <inkml:trace contextRef="#ctx0" brushRef="#br0" timeOffset="242412.4673">9426 13272 1045 0,'0'0'601'16,"0"0"-390"-16,0 0-64 16,0 0-18-16,0 0-7 15,0 0-5-15,0 0-17 16,0 5-33-16,0-5-24 15,0 2-16-15,0-2-5 16,0 0-3-16,0 0-2 16,0 0 9-16,0 0 15 0,0-4-23 15,0-10-9 1,7-8-9-16,7-9 10 16,3-5-7-16,3-4-3 0,3-2-19 15,-4 4-20-15,4 3 6 16,-5 8-1-16,-3 11-3 15,-3 8-20-15,-8 6-14 16,1 2 14-16,-5 0 54 16,2 2 3-16,0 6 57 15,2 2 4-15,-2 2-6 16,5 0-3-16,-2 2-8 16,2 4 6-16,-3 4-4 15,2 0-15-15,1 2 1 16,3 2-11-16,-2-2-9 15,1 0 1-15,-1-3-13 0,2-6 2 16,-1-1-2-16,-1-6-6 16,-3-1-16-16,0-6-23 15,-3-1-21-15,-2 0-35 16,0 0-61-16,0 0-45 16,-27 0-268-16,0 0-119 15,3 0-208-15</inkml:trace>
  <inkml:trace contextRef="#ctx0" brushRef="#br0" timeOffset="242704.6812">9503 13195 922 0,'0'0'493'15,"0"0"-297"-15,0 0-95 16,0 0-49-16,0 0-6 0,0 0 27 16,0 0 7-16,77-83-31 15,-46 75-19-15,3 2-14 16,-1 0-1-16,2 4-6 15,-6 2-9-15,-2 0 6 16,-6 0-3-16,-6 0 29 16,-1 14 24-16,-3 2 33 15,-3 2 7-15,2 4-7 16,-2 0-7-16,-1 3-21 16,-1-2-21-16,2 0-16 15,-4-7-24-15,0-5-11 16,-4-4-78-16,0-7-91 15,0-12-136-15,-6-15-349 0,-6-3-697 16</inkml:trace>
  <inkml:trace contextRef="#ctx0" brushRef="#br0" timeOffset="242945.0374">9836 12976 962 0,'0'0'638'15,"0"0"-515"-15,0 0-123 16,0 0-155-16,0 0 6 15,0 0 8-15,0 0-41 16,52 98-325-16</inkml:trace>
  <inkml:trace contextRef="#ctx0" brushRef="#br0" timeOffset="243185.3949">9836 12976 889 0,'141'90'411'15,"-139"-90"-137"-15,2 0-113 16,5 0-11-16,7 0 64 15,4 4-41-15,4 10-27 16,3 6-13-16,2 3-32 16,-2 3-46-16,-7-1 14 15,-5 0-16-15,-3-1-2 16,-10 0 1-16,-2-3-11 16,0 4-7-16,-4-7-8 15,-14-4-11-15,-5-9-15 16,-2-5-26-16,2-5-49 15,0-23 6-15,3-8 30 16,5-4 24-16,3 1 6 0,8 3 9 16,4 2-2-16,0 4 1 15,0 4-5-15,9 4 4 16,6 1 2-16,4 6-6 16,0 3-22-16,6 4-24 15,2 2-70-15,12 6-163 16,-7 0-307-16,-6 4 20 0</inkml:trace>
  <inkml:trace contextRef="#ctx0" brushRef="#br0" timeOffset="243403.2746">10440 13236 1670 0,'0'0'686'0,"0"0"-467"15,0 0-73-15,0 0-77 16,0 0-30-16,0 0-14 16,0 0-25-16,7-7-6 15,-5 7-21-15,-2 0-25 16,0 0-93-16,0 0-209 16,0 0-337-16,0 0-496 0</inkml:trace>
  <inkml:trace contextRef="#ctx0" brushRef="#br0" timeOffset="256510.2431">18116 9513 983 0,'0'0'620'0,"0"0"-357"0,0 0-11 15,0 0-41-15,0 0-22 16,0 0-49-16,0-6-39 16,0 6-29-16,0 0-17 15,0 0-12-15,0 0-16 16,0 0-6-16,0 0-7 16,0 0 2-16,0 0 8 15,0 0 0-15,0 0-2 16,0 0 11-16,-7 0-7 15,-1 0-26-15,-4-2-14 0,-1 0 14 16,2-2 0-16,1-1-9 16,2 4-1-16,-1-3 2 15,5 2 7-15,-1 2 0 16,2 0 0-16,1-2 1 16,2 2-1-16,0 0 2 15,0-2-1-15,0 2 1 16,0-2-1-16,0 2-5 15,0 0-4-15,0 0-2 16,0 0 2-16,0 0-7 16,0 0 1-16,2 0 0 15,10 0 14-15,3-2 1 16,6-1 0-16,3-2 1 16,8-1-2-16,-1-1 1 15,2-1 0-15,3 2 0 0,-5 2 0 16,0 3 0-16,-4 1-2 15,-5 0-3-15,-4 0 4 16,-2 0 1-16,-5 0 0 16,-3 0 1-16,0 0-1 15,-4 0 1-15,0 0-1 16,-2 0-6-16,1 0 5 16,1 0 0-16,-2 0 1 15,0 0 1-15,0 0-1 16,0 0-8-16,1-4-4 15,0-5 1-15,-1-3 11 16,0-3 0-16,-2-3 0 16,0-3-1-16,0-1-14 0,0 2 9 15,0-2-5-15,-2 4 1 16,-6 0 2-16,4 2 1 16,-2 4 6-16,4 0 1 15,-3 6 0-15,5 2 1 16,0 2 7-16,0 0-8 15,0 2 6-15,0 0-4 16,0 0 8-16,0 0 2 16,0 0-1-16,0 0-11 15,0 0 0-15,0 10-18 16,0 2 2-16,13 6 16 16,3 2 14-16,-1 2 1 15,4 0-2-15,-2 2 4 16,1-3-10-16,-3-2-5 0,1-1 7 15,-3 0-9-15,-1-3 1 16,-6-5 1-16,-3-1 7 16,-1 0 3-16,-2-1 17 15,0 2 1-15,0 4 5 16,-13 6-10-16,-5 1-1 16,-5 6-10-16,1-2-8 15,0-4 1-15,-1-3-6 16,4 0-1-16,-1-4 0 15,1-2-23-15,4-1-7 16,-1 0-21-16,3-4-16 0,2 0-23 16,4-3-13-1,0 0-80-15,1-2-113 0,2 1-231 16,-3-3-255-16</inkml:trace>
  <inkml:trace contextRef="#ctx0" brushRef="#br0" timeOffset="264030.6636">18000 10303 890 0,'0'0'184'16,"0"0"-35"-16,0 0 1 16,0 0 20-16,0 0 33 15,0 0-26-15,-18-14-13 16,18 14-20-16,0 0-19 15,0 0-14-15,-2 0-13 16,2 0-16-16,0 0-12 16,0 0-18-16,0 0-7 15,-2 0-6-15,2 0-5 0,0 0 9 16,0 0-1-16,0 0-1 16,-2 0-8-16,2 0 2 15,0 0-5-15,-2 0 0 16,2 0-10-16,0 0-7 15,0 0-12-15,0 0 0 16,0 0-1-16,0 0 0 16,0 0 0-16,0 0 0 15,0 0-7-15,0 0-2 16,0 0-14-16,0 0-10 16,11 0-9-16,7 0 19 15,8-2 21-15,3-2 2 0,4-3-12 16,3 0 12-16,-2-1 0 15,1 0 0-15,-1 4 4 16,-1-1-4-16,-2 5-1 16,-2 0-7-16,-4 0-2 15,-6 0 8-15,2 0-5 16,-7 0 1-16,-1 0 5 16,-3 0-10-16,0 0-1 15,-1 0 2-15,-1 0-5 16,4 0 15-16,1 0-7 15,0 0-2-15,-1 0 0 16,-2 0-3-16,-1 0 6 16,-2-1-9-16,-2-3-13 0,-3-2 10 15,0-2 9 1,0-2 9-16,0-5 14 0,-2 1-8 16,3-1 3-16,-3 0-8 15,0 1-1-15,0 3 1 16,0-3 9-16,0-1-1 15,-7 1 0-15,-2 0-9 16,-2 0 0-16,0 2 0 16,0 0 0-16,2 2 2 15,2 2 5-15,3 4 1 16,2 2 4-16,-1 2 3 16,3 0-2-16,0 0-4 15,0 0-9-15,0 0-9 16,0 8-16-16,3 2 8 15,7 0 17-15,4 5 0 0,1-2 0 16,-1 1-1-16,1 0-1 16,-4 2 2-16,3 0-5 15,-3 2 5-15,1 0 0 16,-6 3 0-16,-4-1 1 16,-2 0 15-16,0 2 2 15,0 0 5-15,-10 2-7 16,-9 0-4-16,1 2-4 15,-1-2-1-15,-2-4 1 16,3-2-8-16,7-6 1 16,3-4-2-16,1-2-9 15,2-4-17-15,3 0-28 16,0 2-35-16,-3 0-96 16,-3 4-157-16,1-2-273 15,-3-2-339-15</inkml:trace>
  <inkml:trace contextRef="#ctx0" brushRef="#br0" timeOffset="265788.8423">17995 11151 694 0,'0'0'397'0,"0"0"-147"16,0 0-19-16,0 0-53 16,0 0-46-16,0 0-21 15,0 0 3-15,0 0-27 0,0 0-16 16,0 0-3-16,0 0 12 15,0 0 11-15,0 0-26 16,0 0-18-16,0 0-16 16,0 0-9-16,14 0-2 15,8 2 15-15,7 2 7 16,9 0-5-16,2 0-22 16,4 2-13-16,4-1 5 15,-2 0-6-15,-1-1 1 16,-5-4-1-16,-5 0-1 15,-6 0-7-15,-8 0-2 16,-8 0-4-16,-4 0 4 0,-7 0 7 16,1-2-4-16,-3-2 6 15,0-2 1-15,0-3 1 16,0-4 38-16,0-3-19 16,0 0-9-16,0 0-11 15,-3 0 14-15,-1-2-7 16,-3 2 0-16,-2 0-2 15,3 0-4-15,-3 2-1 16,1 1 7-16,0 2-2 16,1-1 3-16,3 3-8 15,0 4 11-15,2 1-2 16,-2 1-9-16,4 2 10 16,0 1 7-16,0 0-3 15,0 0-15-15,0 0 0 16,0 1-10-16,0 7-6 0,6 1-2 15,9 0 18-15,3 6 0 16,4-2 1-16,0 2 0 16,3-1-1-16,0 1 0 15,-4 4 1-15,0-3 0 16,-3 2 0-16,-7-2-1 16,-3 0 1-16,-3 0 1 15,-5-1 7-15,0 0 10 16,0 2-1-16,0 2-3 15,-7 1-6-15,-6 5-1 16,-3-4-8-16,1-1 1 0,1-2-1 16,1-4-11-1,2 0-15-15,-3-3-17 0,1-4-11 16,-3 1-27-16,1-2-62 16,-1-4-83-16,3-2-147 15,4 0-425-15</inkml:trace>
  <inkml:trace contextRef="#ctx0" brushRef="#br0" timeOffset="267027.8838">17964 12147 834 0,'0'0'263'0,"0"0"-118"16,0 0-18-16,0 0 29 16,0 0 1-16,0 0 4 15,0 0-18-15,0 0 10 16,0 0-20-16,0 0-7 15,0 0-11-15,0 0-25 16,0 0-31-16,0 0-19 16,0 0-17-16,0 0-15 15,4 2-8-15,13 7-10 16,7-1 10-16,7-1 6 0,5 2-4 16,2-4-1-16,1 2 10 15,-2-5-5-15,0 0-5 16,-3-2 6-16,-3 0-7 15,0 0 1-15,-2 0-1 16,-2-4 0-16,-4-4 0 16,-4 0 0-16,-3 2 0 15,-3 1 0-15,-6 4-1 16,-3 1 0-16,-1 0 0 16,-3-2 1-16,0 2 2 15,0-4 5-15,0-2 2 16,0-4-7-16,0-2 29 0,0-5-13 15,-10-1-8-15,2 3-2 16,-1-2 2-16,-3 3-1 16,4-2-8-16,-1 4 0 15,-1 0 0-15,6 0 0 16,0 4-1-16,0 0 0 16,1 1 0-16,1 2 0 15,0 1 1-15,2 2-1 16,0 2 0-16,0 0-12 15,0 0 5-15,0 0 7 16,0 0 0-16,0 8-10 16,2 6 5-16,9 2 5 15,3 0 6-15,1 2 0 16,-1 0-5-16,1 2 0 16,-1 1 5-16,-1 0 0 0,0 2-5 15,1-1 7-15,-3-2-7 16,-5 0 6-16,1-5-7 15,-2 0 0-15,-3-5-6 16,-2-4-14-16,0-2 2 16,0 0-1-16,0 0-15 15,-4 0-26-15,-12-1-82 16,-2 4-162-16,-4-5-91 16,1 0-171-16,6 0-405 0</inkml:trace>
  <inkml:trace contextRef="#ctx0" brushRef="#br0" timeOffset="268348.7086">18067 12814 658 0,'0'0'551'0,"0"0"-376"16,0 0-18-16,0 0-65 0,0 0-19 15,0 0 4-15,0 0-20 16,-36 18-13-16,31-15 9 16,3-1 10-16,0-2 16 15,0 2-7-15,-2 0-3 16,-1 0-32-16,1 5-26 15,-6-3-11-15,4 1 1 16,-3 0-1-16,1-2 0 16,2-1 0-16,2-2 2 15,2 3 7-15,2-3-8 16,0 0 9-16,0 0 8 16,0 0 7-16,0 0 15 15,0 0 6-15,0 0-6 0,0 0-15 16,0 0-4-1,-2 1 3-15,-3 4-3 0,3-1-11 16,-2-1-9-16,0 2 1 16,2-4 5-16,-1 2 1 15,3-1 1-15,0-2 7 16,0 0 6-16,0 0-4 16,0 0-3-16,0 0-13 15,0 0-2-15,7 0-9 16,8 4 9-16,5 1 0 15,5 6 0-15,2-4 1 16,1 2 0-16,4-4 0 16,1 2 7-16,3-5-2 15,-1 0 0-15,1-2 4 16,-1 0-9-16,-1 0 6 0,-5 0-6 16,0 0 1-16,-4 0-1 15,-1 0 0-15,-1 0 0 16,-4 0-1-16,-1 0 0 15,-5-2 0-15,-4-3-1 16,-4 1-9-16,0-3 4 16,-1-6 4-16,0-3 2 15,-2-2 1-15,1-4-1 16,-3 2 0-16,0-2 1 16,0 3 7-16,0 1-7 15,-3 1 9-15,-5 2-9 16,-4-3 7-16,-1 1-7 0,0 2 0 15,-1 0 5-15,3 5-5 16,3 2-1-16,0 3 14 16,6 4 11-16,0 1-7 15,2 0-10-15,0 0-8 16,0 0-9-16,0 6 3 16,0 9-4-16,12 3 10 15,1 3 1-15,0 1 4 16,3 2-5-16,-3-4 0 15,1 2 0-15,-4-2 0 16,-1 2 0-16,1 0 0 16,-6 5 2-16,-2 1 11 15,-2 2-3-15,0 0 5 16,0-1-6-16,0 0-3 16,-9-3-5-16,-4-3 7 0,2-4-7 15,-3-1 0-15,5-5-1 16,1-4-14-16,1-3-16 15,2-6-23-15,3 0-52 16,-3-6-123-16,3-14-325 16,-2-2-204-16</inkml:trace>
  <inkml:trace contextRef="#ctx0" brushRef="#br0" timeOffset="269211.4045">18415 12087 532 0,'0'0'400'16,"0"0"-169"-16,0 0-31 15,0 0 22-15,0 0-13 0,0 0-61 16,0 0-25-16,-9-12-28 16,9 12-28-16,0 0-21 15,0 0 4-15,0 0-9 16,0 0-1-16,0 0 5 16,0 0-5-16,0 0-9 15,0 0-8-15,0 0-23 16,0 4 0-16,11 4 0 15,2 1 1-15,3 0 1 16,-3 0-1-16,1 0 7 16,-4 1-7-16,-1 1 0 15,1-1 4-15,-4 0 6 16,-2 2 1-16,1-2 3 16,-3 2 3-16,-2 0 8 15,0 2 10-15,0 0 3 0,0 4-14 16,0 0 11-16,-4 2-21 15,-7-2-5-15,-1-2-4 16,-1-2 3-16,-2-4 0 16,-1-3 2-16,-2-6-4 15,0 1 1-15,2-2-7 16,3 0 5-16,3 0-6 16,2 0-11-16,2 0-4 15,1 0-28-15,1 0-24 16,0 0-24-16,2 0-92 0,-1 0-79 15,0 0-122-15,3 0-180 16,0-6-524-16</inkml:trace>
  <inkml:trace contextRef="#ctx0" brushRef="#br0" timeOffset="277830.6822">11416 4150 45 0,'0'0'578'0,"0"0"-356"16,0 0-89-16,0 0-16 15,0 0-24-15,0 0-5 16,0 0 31-16,0 0 9 16,0 0-10-16,0 0-9 15,0 3-15-15,0-3-23 16,0 2 0-16,0-2 11 16,0 0 13-16,0 2-15 0,0-2-9 15,0 0-9 1,0 0-2-16,0 0 12 0,0 0-3 15,0 0-14-15,0 0-6 16,0 0-1-16,0 0-8 16,0 0 0-16,0 0-11 15,0 0-2-15,0 0-1 16,0 0-5-16,0 0 8 16,0 0-8-16,0 0 3 15,0 0-3-15,0 0-11 16,0 0 2-16,0-2 0 15,0-4-10-15,0-1-1 16,0 0 1-16,0-7 11 16,0-7 11-16,0 0-14 15,0-3 4-15,0-1-5 0,0 3 1 16,3-2 2-16,3 1-6 16,3-6-5-16,2-5 0 15,7-6 0-15,4-6 5 16,5-2-5-16,9-7-1 15,6-3 0-15,7 2 2 16,7 0-1-16,2 4-1 16,2 2-1-16,-3 4 0 15,3 1-1-15,-2-1-3 16,0 0 5-16,-2 3 1 16,-4 0 0-16,-4 5 0 15,-2 8-1-15,-7 10-1 0,-3 4-11 16,-3 8 12-16,-2 3-1 15,-4 4 1-15,-2 1 0 16,-3 0 1-16,-4 0 5 16,-2 0-6-16,-5 0 0 15,-3 0-11-15,-2 0-1 16,-4 0-4-16,-2 0-14 16,0 0-24-16,0 0-21 15,0 0-28-15,0 0-43 16,0 0-88-16,0 0-71 15,8-2-236-15,-1-10-144 16,-1-4-95-16</inkml:trace>
  <inkml:trace contextRef="#ctx0" brushRef="#br0" timeOffset="278359.2743">12543 2895 740 0,'0'0'505'0,"0"0"-260"16,0 0 15-16,0 0-64 15,0 0-4-15,0 0-40 16,0 0 8-16,-87-74-57 15,79 69-28-15,3-1-13 16,1 5 2-16,2-1 6 16,0 2-9-16,-1 0 14 15,1 0-5-15,2 0-7 16,0 0-23-16,0 0-32 16,0 0-8-16,0 0-20 15,0 0 4-15,0 0-5 16,7 3 7-16,6 4 14 15,5-1 0-15,4 2-1 0,2 2 1 16,3 2-1-16,-2-2-17 16,2 0-4-16,-5 2-5 15,0-2 10-15,-4 0 5 16,-3-2 0-16,-1 2 0 16,-5-3-1-16,-5-2-1 15,-2 1-10-15,-2-2 5 16,0 2 19-16,0-1 25 15,0 1 42-15,0-1-13 16,-6 5-11-16,-3 5-11 0,-3 0-13 16,1 3-1-1,1 7-4-15,-6-1-8 0,1 2 3 16,-2 2-2-16,0-2-5 16,3-4 7-16,1-4-9 15,5-6 0-15,2-4 0 16,4-2-13-16,2-6-28 15,0 0-25-15,0 0-28 16,0 0-48-16,0-9-92 16,0-8-236-16,0-1-247 0</inkml:trace>
  <inkml:trace contextRef="#ctx0" brushRef="#br0" timeOffset="279218.7428">11091 2021 814 0,'0'0'253'15,"0"0"-183"-15,0 0-4 16,0 0 60-16,0 0 40 0,0 0 1 16,0 0-3-1,-5-18-38-15,5 18-42 0,0 0-50 16,0 4-12-16,0-1-22 16,9 6 39-16,11-1 31 15,5 2-11-15,6 2-10 16,7 2 0-16,6 4 4 15,8 6 14-15,4 8 3 16,8 4-21-16,5 6-20 16,5 5-2-16,3-2-10 15,2 0 2-15,3-3 0 16,5-2 2-16,4-4 6 16,3 0 3-16,4-1-14 15,0-1-5-15,2 0-5 0,-2 3 3 16,-2 4-3-16,-5 0-5 15,-1 4 11-15,-1-1-11 16,0-2 5-16,-2-3-1 16,1-4-4-16,-3-1-1 15,-2-2 7-15,-3-1 4 16,-2-4 6-16,-5 4-3 16,-1 1 13-16,-5 0-21 15,-3 2-6-15,-6-2-11 16,-4-2-14-16,-5-4-8 15,-6-4-7-15,-8-2-71 0,-4 10-66 16,-11-5-305-16,-11-1-323 16</inkml:trace>
  <inkml:trace contextRef="#ctx0" brushRef="#br0" timeOffset="280278.9525">11269 4343 1073 0,'0'0'372'15,"0"0"-135"-15,0 0-44 16,0 0-16-16,0 0-15 15,0 0-26-15,0 0-34 16,-37-18-12-16,25 16 6 16,-1 2-3-16,-1 0-25 15,-1 0-29-15,-1 0-21 0,-2 4-7 16,-2 4 4-16,3 0-2 16,-4 4 8-16,1 0 21 15,1 0-9-15,-2 2-9 16,3 2-9-16,1 0 1 15,-2 0 3-15,2 4 1 16,-3 3-2-16,2 3-9 16,0 3-2-16,-2 4 5 15,3 5-3-15,1 0 0 16,0 2 2-16,5 1-4 16,2 0-1-16,5-1 0 15,4 0-5-15,0-5-1 0,0-6 0 16,2-4-6-16,9-3-1 15,0-6-4-15,2 0-7 16,-2-2 2-16,1-4-5 16,-1-2-24-16,-3-2-31 15,2-5-5-15,-6-1-15 16,1 0-57-16,-5 0-181 16,0-1-305-16,0-9-7 0</inkml:trace>
  <inkml:trace contextRef="#ctx0" brushRef="#br0" timeOffset="280661.642">10688 4929 449 0,'0'0'753'16,"0"0"-375"-16,0 0-101 15,0 0-35-15,0 0-43 16,0 0-60-16,0 0-41 16,-5 6-43-16,5 9-18 15,0 10 14-15,0 5 21 16,7 4-11-16,-1 2-22 16,4-2-12-16,-2-4-2 15,3-3-1-15,1-9-8 16,1-4 2-16,3-5-18 15,-1-3 0-15,3-3-6 0,0-3 5 16,2 0-14-16,0 0 14 16,0-11 0-16,-2-1-9 15,-1 3-44-15,-5 0-33 16,-3 4-60-16,-7 2-104 16,-2 3-107-16,0 0-196 15,-2 0-191-15</inkml:trace>
  <inkml:trace contextRef="#ctx0" brushRef="#br0" timeOffset="281598.6294">9692 4750 500 0,'0'0'292'15,"0"0"-139"-15,0 0-46 0,0 0-6 16,0 0 60 0,0 0 26-16,0 0-8 0,-58-40-8 15,58 40 3-15,-2 0 4 16,2 0-37-16,0 0-26 15,0 0-34-15,0 0-35 16,0 0-19-16,0 0-13 16,0 0-5-16,0 0-9 15,0 0-21-15,15 8 3 16,9 6 18-16,6 4 31 16,7 4 14-16,4 4 7 15,3 5-19-15,6-1 8 16,-2 3-3-16,8 4 4 15,2-2-16-15,2 4-3 16,2-1 1-16,1-2 4 0,-1 0 4 16,3-2-11-16,-3 0 16 15,0 1-18-15,5-2-2 16,0 3 5-16,3 1 5 16,1-1-1-16,0 0-5 15,-3 0 1-15,2 0-10 16,-1-2 6-16,-2 0-10 15,-1-2 8-15,1-1 1 16,1-1-2-16,-2-3 7 16,3 4 0-16,0-3 11 15,3 2 0-15,1-2-12 16,-4 1-6-16,-5 3-3 16,-1-1-12-16,-7-1-7 15,-7-2 5-15,-7-2-10 0,-4-3-1 16,-5-4-22-16,-6-1-26 15,-7-2-39-15,-1-1-79 16,-11 8-45-16,-3-2-330 16,-5-1-269-16</inkml:trace>
  <inkml:trace contextRef="#ctx0" brushRef="#br0" timeOffset="294394.5912">19036 9426 39 0,'0'0'491'0,"0"0"-330"16,0 0-51-16,0 0 17 16,0 0 16-16,0-26-7 15,0 20-11-15,0 0 11 16,0 0 14-16,0 2 0 16,-2 0-21-16,2 2-18 15,0 0-14-15,0 2-19 16,0 0-3-16,0 0 7 15,0 0 11-15,0 0-10 16,-2 0-17-16,2 0-11 16,0 0-36-16,-2 8-19 15,2 1-6-15,0 3 6 0,0 3 6 16,0 3 54-16,0 7-12 16,0-1-14-16,0 2-21 15,2 2-1-15,0-2-12 16,0 2 2-16,0-2 4 15,0-2-6-15,0-2-6 16,1-5-5-16,-3-5-13 16,2-3-17-16,-2-5-41 15,3-4-46-15,-3 0-5 16,0-4-32-16,0-12-150 16,0 0-220-16</inkml:trace>
  <inkml:trace contextRef="#ctx0" brushRef="#br0" timeOffset="294808.724">19023 9224 717 0,'0'0'250'0,"0"0"-174"16,0 0-2-16,0 0 20 16,0 0 16-16,0 0 18 0,0 0-8 15,58-92 14-15,-27 71-30 16,3 2-34-16,-1 1-21 16,-6 4 8-16,-6 4 11 15,-5 3-7-15,-5 7-4 16,-9 0-15-16,-2 0 24 15,0 0-5-15,0 2 0 16,0 10 25-16,-8 8-6 16,-13 7-31-16,0 9-22 15,-8 1-14-15,2 4-7 16,0-7-6-16,7-4-13 16,2-10-22-16,7-6-47 15,0-6-53-15,0-8-105 16,1 0-65-16,2 0-380 0</inkml:trace>
  <inkml:trace contextRef="#ctx0" brushRef="#br0" timeOffset="295271.7013">19223 9338 960 0,'0'0'380'16,"0"0"-163"-16,0 0-39 15,0 0-18-15,0 0-10 16,0 0-27-16,0 0-40 15,0 17-9-15,0-4 7 16,0 4-8-16,-2 3-7 16,-2 0-19-16,-1-1-13 15,3 4-8-15,0-3-10 16,0 0-7-16,0-2-7 16,2-4-2-16,0-4 0 15,0-4-9-15,0 0-15 16,0-2-22-16,0-2-27 0,0 2 5 15,0 3 17-15,0-4 0 16,0 3-18-16,0 0-34 16,0-4-5-16,0 0-19 15,0-2-11-15,0 0-24 16,0 0-64-16,2-8-47 16,0-3-283-16</inkml:trace>
  <inkml:trace contextRef="#ctx0" brushRef="#br0" timeOffset="296182.8557">19331 9332 902 0,'0'0'399'0,"0"0"-194"16,0 0-57-16,0 0-25 16,0 0 0-16,0 0-21 15,0 0-9-15,-43 16-17 16,36-6-14-16,-1 4-3 16,-4 6-14-16,-1 2 2 15,4 1 10-15,0 1-11 16,2-4-5-16,3 0-20 15,2 0-12-15,2-4-8 0,0-2-1 16,0-4 0 0,0-4-23-16,10-2-19 15,6-4-3-15,2 0 8 16,0 0 15-16,2 0 10 0,-2-2 12 16,0-7 1-16,-1-7 1 15,-3 1 10-15,-1-7-6 16,-3-2 4-16,-6-6 2 15,-2 2-5-15,-2-1 2 16,0 3 4-16,-14 6 1 16,-3 4 10-16,-4 6-10 15,1 6 3-15,3 4-17 16,1 0 0-16,3 0-1 16,2 10-63-16,1 6-82 15,8 6-96-15,2 2-102 0,0-2-140 16,0-8-519-16</inkml:trace>
  <inkml:trace contextRef="#ctx0" brushRef="#br0" timeOffset="296644.7469">19620 8933 1005 0,'0'0'656'0,"0"0"-513"0,0 0-25 16,0 0-24-16,0 0 16 15,0 0 21-15,-44 118-17 16,30-69-16-16,1 2 8 16,-3 10-20-16,1 1-16 15,3-2-21-15,3-4-13 16,5-7-19-16,4-12-16 15,0-8-1-15,0-12-13 16,13-4-20-16,3-11-15 16,1-2-1-16,1 0-3 15,3-2 22-15,-4-8 14 16,-1 0 14-16,-3 2-7 16,-1 2 9-16,-3 4-1 15,-5 2-8-15,0 0-19 0,0 0-11 16,-1 0 31-16,2 8 8 15,-3 0 44-15,0-1 11 16,3 2-15-16,-3-1-19 16,0-3-18-16,0 2-3 15,2-3-53-15,1 1-92 16,6-5-152-16,-2 0-271 16,0-7-298-16</inkml:trace>
  <inkml:trace contextRef="#ctx0" brushRef="#br0" timeOffset="296849.5587">19850 9158 1446 0,'0'0'577'0,"0"0"-364"0,0 0-54 16,0 0-149-16,0 0-10 16,0 0-36-16,0 0-191 15,-37 37-276-15,51-26-101 0</inkml:trace>
  <inkml:trace contextRef="#ctx0" brushRef="#br0" timeOffset="297102.8808">20014 8979 179 0,'0'0'1129'0,"0"0"-725"15,0 0-80-15,0 0-86 16,0 0-111-16,0 0-41 0,0 0-18 15,-24 81-1 1,19-48 2-16,3 4-23 0,0 5 2 16,0 2 0-16,0 0-8 15,2 4-13-15,0-4-17 16,0 0-8-16,0-3-1 16,0-7-1-16,0-4 0 15,0-6-1-15,0-6-17 16,0-4-10-16,0-4-20 15,0-2-22-15,0 0-42 16,0-2-70-16,0 4-139 16,0-2-288-16,0-4-175 0</inkml:trace>
  <inkml:trace contextRef="#ctx0" brushRef="#br0" timeOffset="297441.8518">19876 9363 728 0,'0'0'537'16,"0"0"-364"-16,0 0-115 15,0 0-58-15,0 0 61 16,0 0 60-16,0 0-6 16,85-51-16-16,-59 47-41 15,-3 4 5-15,-4 0 13 0,0 0-20 16,-4 6 9-16,1 8 0 15,-3 2 9-15,1 3-9 16,-1 3-13-16,-2 1-19 16,-2 1-8-16,0 1 7 15,-7-1 15-15,0-2-9 16,0-4-3-16,-2 0-16 16,0-4-19-16,0-2-4 15,0-5-25-15,0-1-32 16,5-5-85-16,-2-1-235 15,-1 0-280-15</inkml:trace>
  <inkml:trace contextRef="#ctx0" brushRef="#br0" timeOffset="297910.6192">20279 9118 978 0,'0'0'371'0,"0"0"-97"16,0 0-75-16,0 0-62 15,0 0-27-15,0 0-29 16,0 0-32-16,0-10-49 16,0 10-80-16,0 6-182 0,0 4-324 0</inkml:trace>
  <inkml:trace contextRef="#ctx0" brushRef="#br0" timeOffset="298754.2052">20476 9272 434 0,'0'0'757'16,"0"0"-514"-16,0 0 2 0,0 0-80 16,0 0-36-16,0 0 7 15,0 0-43-15,-56 6-21 16,43 4-17-16,-1 4-30 15,-1 6-15-15,-1 4 16 16,3 6 20-16,-1 2-8 16,3 3 2-16,5-2-5 15,3-2-7-15,3-5-4 16,0-4 1-16,7-5-13 16,8 0-11-16,3-5-1 15,3-3 0-15,-2-4-11 16,1-5-2-16,-2 0 4 15,0 0-6-15,0 0 7 0,-1-12 2 16,-1-4 4 0,2-6 2-16,-2-3 8 0,-1-7-5 15,1 0-3-15,-1-4-15 16,-1 4 14-16,-3 5 1 16,-3 2 0-16,0 9 1 15,-4 6 0-15,1 4 0 16,-5 4 5-16,2 2-5 15,-2 0 14-15,0 0-13 16,0 0 13-16,0 4 11 16,0 7-11-16,0 2 14 15,4 5 27-15,0 4-7 16,1 5-10-16,0-1-4 0,1-1-4 16,-1 4-7-1,-1-5-11-15,0-1-7 0,-2-4-5 16,3-3-1-16,0-5 0 15,-3-2-2-15,0-3-19 16,-2-4-19-16,0 1-15 16,0-2-38-16,0-1-81 15,0 0-46-15,-6 0-22 16,-8 0-138-16</inkml:trace>
  <inkml:trace contextRef="#ctx0" brushRef="#br0" timeOffset="298991.5829">20551 9526 1086 0,'0'0'616'0,"0"0"-430"15,0 0-52-15,0 0-61 16,0 0-38-16,0 0-19 16,0 0-10-16,14 0 56 15,-1 0-18-15,3 0-41 16,-1 0-3-16,3 0-16 15,-1 0-30-15,2-4-2 16,1-1-51-16,-1 1-52 16,4-2-103-16,-8 2-112 15,-1 0-492-15</inkml:trace>
  <inkml:trace contextRef="#ctx0" brushRef="#br0" timeOffset="299618.5788">20993 9306 348 0,'0'0'285'0,"0"0"-57"16,0 0-12-16,0 0-51 0,0 0-14 15,0 0 26-15,0 0 23 16,-25-26-24-16,21 26-24 15,-4 0-7-15,-3 0-48 16,-1 0-30-16,-5 8 3 16,0 9-58-16,-3 2-12 15,2 3 7-15,0-1 5 16,2-1-11-16,8-7 11 16,1-3-12-16,5-6-3 15,2-4-49-15,0 0-99 16,17 0 62-16,10 0 36 0,4-6 34 15,5-6 19-15,2 3 1 16,-4 0 12-16,-5 5-13 16,-6 4-11-16,-2 0 11 15,-8 4 44-15,-4 10 29 16,-6 0 10-16,-3 2 10 16,0 2-7-16,-3 0-23 15,-15 0-19-15,-7 0-8 16,-4 1-8-16,-4-6-17 15,0-2-11-15,-3-5-17 16,7-6-43-16,2 0-47 16,6-4-35-16,7-18-154 0,5 2-290 15,7 2-311-15</inkml:trace>
  <inkml:trace contextRef="#ctx0" brushRef="#br0" timeOffset="300654.9036">21725 8897 595 0,'0'0'595'16,"0"0"-398"-16,0 0 27 16,0 0-18-16,0 0-44 15,0 0-9-15,0 0-35 16,-17 28-34-16,15 4-21 16,-1 12 33-16,1 12 8 15,2 14-31-15,-2 7 8 16,2 9-16-16,0 2-8 15,0 2-9-15,0-1-21 16,0-3-11-16,0-8-14 0,9-6-1 16,1-5-1-16,4-11-7 15,-3-6 6-15,-2-8-1 16,0-10-16-16,-2-6-4 16,-3-10-4-16,-2-8-9 15,-2-6-9-15,3-2-6 16,-3 0 9-16,0-8-12 15,0-12 2-15,-3-6 50 16,-7-6-48-16,-4-8 11 16,-4-4-19-16,0-4-29 15,-2-1 22-15,0 2 13 16,-2 2 21-16,-1 5 21 16,2 7 9-16,-2 8 11 0,1 7 3 15,1 6-3-15,6 4-10 16,2 4 0-16,8 1 28 15,3 3-5-15,2 0-24 16,0-1-29-16,0-3-46 16,0-3-44-1,9-4 35-15,9-5 65 0,6-2 12 16,5-2 7-16,2 1 1 16,3 6-1-16,-5 0 0 15,-4 8-9-15,-3 3 9 16,-7-1 0-16,-4 3 2 15,-4 0 5-15,-4 0 11 16,-1 0 14-16,-2 0 7 0,4 0-9 16,-2 9-1-16,5 7 8 15,-3 2-13-15,3 2-24 16,-2-6-77-16,1-9-143 16,-1-5-270-16,-1 0-100 0</inkml:trace>
  <inkml:trace contextRef="#ctx0" brushRef="#br0" timeOffset="300861.3521">21884 9240 453 0,'0'0'894'15,"0"0"-518"-15,0 0-136 16,0 0-99-16,0 0-63 16,0 0-78-16,0 0-93 0,0 14-77 15,0 2-99-15,19 10-23 16,0-4-213-16,0-3-348 0</inkml:trace>
  <inkml:trace contextRef="#ctx0" brushRef="#br0" timeOffset="301151.6366">22059 9308 591 0,'0'0'413'16,"0"0"-112"-16,0 0 4 16,0 0-128-16,0 0-19 15,0 0 26-15,0 0-33 16,-39-6-56-16,34 6-55 15,1 0-34-15,2 6 9 16,2 4-9-16,0 0-6 16,0 2-1-16,0 3-16 0,0 0 2 15,11 0 1-15,5 0-3 16,3 2 17-16,4-3 9 16,-1-1 15-16,-2 0 10 15,-7-2-4-15,-2 0-17 16,-4-3 21-16,-5-1 3 15,-2 4 11-15,0-1 9 16,0 1-8-16,-7 2-23 16,-10-3-26-16,-3-6-44 15,-5-4-75-15,-2-2-118 16,6-24-130-16,5-27-174 16,7 6 143-16,7 3-8 0</inkml:trace>
  <inkml:trace contextRef="#ctx0" brushRef="#br0" timeOffset="301200.5056">22059 9308 601 0</inkml:trace>
  <inkml:trace contextRef="#ctx0" brushRef="#br0" timeOffset="301407.4654">22059 9308 601 0,'-39'-60'514'0,"39"60"-233"0,2 0-36 0,0 0-93 16,4 0-61-16,4 0-8 15,1 0-8-15,5 6-49 16,-1 2-26-16,3 0-58 16,-1 0-82-16,10 6-96 15,-4-4-85-15,-4-2-281 0</inkml:trace>
  <inkml:trace contextRef="#ctx0" brushRef="#br0" timeOffset="301859.222">22418 9250 485 0,'0'0'392'0,"0"0"-158"15,0 0-13-15,0 0 25 16,0 0 21-16,0 0-15 15,0 0-65-15,0 0-33 16,0 4-44-16,-4 4-34 16,-6 6-33-16,0 6-20 15,-1 4-12-15,1 6 7 16,2 2 0-16,1-1-7 16,3 0-10-16,4-3 0 0,0-1 8 15,0-5-9 1,0-3 1-16,8-2-1 0,9-3-1 15,0-6-7-15,1-2-1 16,1-4 0-16,0-2-6 16,1 0-1-16,2-2 8 15,-2-12 1-15,0-4 6 16,-2-4-9-16,0-2 9 16,-3-2-5-16,-1 2-2 15,-1-1-8-15,-1 3-2 16,-4 2 18-16,-1 0-10 15,-1 0 10-15,2 2 0 16,-2 0 0-16,1 2-6 0,-3 5-3 16,0 0-2-1,-2 5 10-15,1 4-5 0,-3 2 5 16,0 0 0-16,0 0 0 16,0 0-14-16,0 0-7 15,0 0 4-15,0 0-2 16,0 0 6-16,0 0 6 15,0 0-44-15,0 0-28 16,0 2-49-16,0 12-116 16,0 0-262-16,0-2-258 0</inkml:trace>
  <inkml:trace contextRef="#ctx0" brushRef="#br0" timeOffset="302884.4266">22701 9244 494 0,'0'0'403'15,"0"0"-159"-15,0 0-64 0,0 0-5 16,0 0 20-16,0 0-25 16,0 0-28-16,0 0 2 15,0 0-32-15,0 0-26 16,0 6-20-16,0 6-14 16,0 4-23-16,2 8-1 15,5 4 5-15,0 0 2 16,0 2-1-16,1-1-11 15,1-2-10-15,-2-3-2 16,2-2-10-16,0-1 0 16,-3-7-1-16,2-2 0 15,-4-5-30-15,0 0-9 16,-2-3 9-16,-2-2 8 16,0 1-3-16,0-2-21 15,0-1-9-15,0 0 9 0,0 0 9 16,-2 0-2-16,-12 0-157 15,-3-10-18-15,-3-2 87 16,-2-2 49-16,-3 0 19 16,1 0 34-16,1 2 13 15,6 2 12-15,3 2 44 16,3 2 30-16,3 0-4 16,2 1 2-16,4 4 13 15,2 1-26-15,0 0-29 16,0 0-30-16,0 0-2 15,0 0-25-15,16-3 27 0,1-3 7 16,8 1-6 0,0-5 1-16,4-2 4 0,0 2-5 15,-2-3 0-15,-3 4 0 16,-2 2 0-16,-8 3-1 16,-3 2 7-16,-5 2-5 15,-1 0 9-15,-2 0 46 16,-1 8 12-16,0 6 13 15,2 2-31-15,1 3-24 16,1-4-18-16,-2-2-9 16,-1-5-34-16,2-4-89 15,-1-4-81-15,3-2-97 0,-3-17 10 16,2-3-211-16</inkml:trace>
  <inkml:trace contextRef="#ctx0" brushRef="#br0" timeOffset="303092.3783">22962 9206 719 0,'0'0'513'0,"0"0"-384"16,0 0-129-16,0 0-17 15,0 0-61-15,0 0-44 16,0 0 21-16,-7 62-76 16,7-48-94-16</inkml:trace>
  <inkml:trace contextRef="#ctx0" brushRef="#br0" timeOffset="303441.9095">22962 9206 674 0,'84'90'318'0,"-79"-90"-136"15,0 0 22-15,1 0 0 0,1 0-25 16,1 6-2-16,4 8-7 16,-1 4-31-16,3 0-9 15,-1 2-25-15,0 0-38 16,-4 1-19-16,0-3-19 15,-5 0-5-15,1-2-13 16,-5-2-1-16,0-3-3 16,0-2-7-16,0-5-9 15,0-4-16-15,0 0-3 16,-9-2-84-16,-7-14-72 16,1-4 19-16,-1-2 88 0,1 0 56 15,4 1 10 1,1 3 3-16,6 0 1 0,2 4 7 15,2 1 1-15,0-4 14 16,0-1 21-16,11-2 23 16,5 0 18-16,2-2 9 15,1 0-17-15,0 2-2 16,-2 2-24-16,-3 4-22 16,-1 4-15-16,-5 2-6 15,2 2-39-15,-1 4-88 16,5 2-118-16,-2 0-105 15,-5 0-370-15</inkml:trace>
  <inkml:trace contextRef="#ctx0" brushRef="#br0" timeOffset="304528.4788">23109 9439 45 0,'0'0'356'0,"0"0"-80"15,0 0-42-15,0 0-71 16,0 0-33-16,0 0-23 16,0 0 4-16,2-2-20 15,-2 2-44-15,0 0-25 16,0 0-12-16,0 0-10 15,0 0 9-15,0 0 0 16,0 0 5-16,0 0 1 0,0 0-14 16,0 0 0-1,0 0 5-15,0 0 14 0,0 0 23 16,0 0-10 0,0 0-17-16,0 0 2 0,0 0-1 15,0 0-5-15,0 0-2 16,0 0 8-16,0 0 10 15,0 0 2-15,0 0 1 16,0 0 6-16,0 9 8 16,3 3 59-16,-3 1-23 15,2-1-29-15,-2-5-16 16,0 4 12-16,0-4-2 16,0 4 3-16,0 1-12 15,0 0-7-15,-7 0-9 16,0 0-11-16,-4-1-2 0,3-2-8 15,-6-1-16-15,1-2-18 16,-1-2-33-16,-1-2-38 16,-1 1-46-16,3-2 3 15,1 3 0-15,3-2-46 16,5 0-30-16,-2 0-1 16,1-2-92-16,5 0-241 0</inkml:trace>
  <inkml:trace contextRef="#ctx0" brushRef="#br0" timeOffset="305932.661">23495 9364 58 0,'0'0'68'16,"0"0"-48"-16,0 0 82 15,0 0 110-15,0 0 87 16,0 0 3-16,0 0-41 16,8-22-3-16,-8 22-22 15,0 0-15-15,0 0-42 16,0 0-40-16,0 2-62 16,0 6-33-16,-4 4-1 15,-3 2-28-15,1 7-3 16,-1 1-2-16,4 1 2 15,1 1-3-15,2 1-1 0,0-3-1 16,0 0 1-16,5-2-8 16,4-5 0-16,2-2-6 15,0-5-7-15,3-4-11 16,-4-4 0-16,4 0 3 16,-1 0 2-16,-2-14 12 15,3-2 7-15,-3-2 5 16,1-2-5-16,-2-2-1 15,-1-4-14-15,1 0-5 16,-6-1 20-16,-4-1 3 16,0 0 3-16,0 4-5 15,0 2 14-15,-10 6 19 0,-1 6-10 16,3 6-1-16,-4 4 10 16,3 0-3-16,-1 0-30 15,-4 16 15-15,3 2-14 16,0 7 0-16,-1-2 0 15,8 4 1-15,0-1-1 16,4-2 0-16,0 2 8 16,2-4-9-16,13-4-10 15,5-2-8-15,3-9-31 16,6-2 15-16,0-5 15 16,4-5 4-16,-1-14 0 15,1-12-24-15,-2-5-11 16,-2-1 10-16,-4-6 9 15,-8 3 12-15,-1 4 8 16,-7 6 6-16,-5 6 4 0,-2 10 2 16,0 8 15-1,-2 6 48-15,0 0 16 0,0 2-33 16,0 10-26-16,0 4 6 16,-4 4-17-16,2 2 7 15,0 4 5-15,2 0-3 16,0 3-1-16,0-4-9 15,11 0-3-15,5-6-6 16,4-2-1-16,-1-8-20 16,6-6-10-16,-2-3-2 15,1 0 3-15,0-14 8 16,-1-8 1-16,-1-4 8 16,-2-4-2-16,-2-2-13 15,-3 1-11-15,-1 1 14 16,-3 4 19-16,-2 4 5 0,-4 4 1 15,-1 10 12-15,-4 4 11 16,0 4 31-16,0 0-4 16,0 0-18-16,0 12 0 15,0 6-11-15,0 8-6 16,-2 7 4-16,0 0 4 16,2 1-16-16,0-1-7 15,0-3-53-15,15-2-176 16,5-10-368-16,3-5-161 0</inkml:trace>
  <inkml:trace contextRef="#ctx0" brushRef="#br0" timeOffset="306998.4051">24685 9485 728 0,'0'0'359'0,"0"0"-229"15,0 0-27-15,0 0 48 16,0 0 62-16,0 0-15 16,0 0-49-16,-6-17-31 15,6 6-49-15,0-6-31 16,0-5 5-16,0-6-26 15,0-6-11-15,8-2-6 16,-2 3-2-16,1 6 2 16,-1 5 7-16,-1 12-6 0,-3 6 0 15,-2 4 27-15,0 0 9 16,0 0-4-16,0 8-1 16,0 6-9-16,0 6 3 15,0 4 15-15,0 4-7 16,0 4-6-16,0 0-1 15,9-1-14-15,2-1-4 16,3-5 2-16,3-4-6 16,4-3-5-16,0-6-13 15,0-5-5-15,-3-2 3 16,-1-5-1-16,-1 0 7 16,-1-6-6-16,4-14 1 15,-4-13 7-15,3-4-15 16,-3-6-7-16,-1 1 9 15,-1 4 20-15,-6 8 8 0,0 12 0 16,-5 8 1-16,-2 10 4 16,0 0 6-16,0 0 5 15,0 8-10-15,0 6-5 16,0 4-3-16,0 0-5 16,0 0 0-16,0-2-1 15,0-4-1-15,0-3-29 16,0-6-53-16,0-1-44 15,0-2-50-15,2 0 35 16,0 0 64-16,5 0 50 16,-1-4 22-16,2-1 6 15,-2-3 1-15,3-1 0 0,-5 3 22 16,0 3 18 0,-4 0 37-16,4 3 21 0,-4 0 3 15,0 0-5-15,0 0-20 16,0 4-41-16,0 4-20 15,0 2-5-15,2 2-5 16,2-2-5-16,-2 2 15 16,3-2 9-16,-1 3-5 15,-2-4-2-15,-2 1 7 16,2 1 5-16,-2-4 0 16,0 1-11-16,0-1-10 15,0-4-2-15,0 1-5 16,0 0 4-16,0-1-6 0,0-1 0 15,0 0-22 1,0-2-69-16,0 0-90 0,0 0-108 16,0 0-3-16,2-11-58 15,6-6-198-15,-4-3-79 0</inkml:trace>
  <inkml:trace contextRef="#ctx0" brushRef="#br0" timeOffset="307412.843">25150 9230 85 0,'0'0'658'16,"0"0"-400"-16,0 0-39 16,0 0 11-16,0 0-4 0,0 0-32 15,0 0-59-15,5 30 17 16,-1-10-39-16,2 2-33 15,3 2-21-15,1 0-19 16,0-2-1-16,4-4-14 16,-1-2-12-16,0-5-13 15,1-3 0-15,-1-7-43 16,-1-1 5-16,-4 0 11 16,1-5 8-16,-2-13 4 15,-2-7 15-15,-3-3 21 16,-2-4-20-16,0 1 7 15,0-2 7-15,-12 5 9 0,-5 4-15 16,-6 4 0-16,3 10 1 16,-4 6 23-16,2 4-33 15,-1 1 0-15,1 16-42 16,4 5-48-16,5 2-86 16,6 12-106-16,7-6-302 15,0-6-354-15</inkml:trace>
  <inkml:trace contextRef="#ctx0" brushRef="#br0" timeOffset="308442.8178">25415 9308 348 0,'0'0'192'15,"0"0"-39"-15,0 0 65 16,0 0-39-16,0 0-56 15,0 0-18-15,0 0 38 16,-2-68 0-16,6 64-28 16,-2 2-38-16,0 2 4 15,-2 0-23-15,0 0-11 16,0 0 12-16,0 0 11 16,0 0-12-16,0 6-11 15,3 6 15-15,0 6 31 0,1 6-5 16,0 6-23-16,1 2-19 15,1-1-17-15,6-4-1 16,-1-4-3-16,2-7 1 16,0-4-21-16,3-9-4 15,0-3-2-15,1 0 0 16,3 0 0-16,3-11 1 16,2-14-11-16,0-4-5 15,2-6-14-15,-2-3 5 16,-2 0 1-16,-8 4 18 15,-1 4 6-15,-6 10 6 16,-3 7-6-16,-3 10 8 0,-2 3 10 16,0 0 13-16,0 0 11 15,0 14-13-15,0 4-6 16,-5 2-16-16,3 2-1 16,0 2 2-16,2 2-7 15,0 0 5-15,0-4-5 16,9 1-1-16,7-5-9 15,-1-5 0-15,3-3-3 16,2-6 4-16,0-4-4 16,5 0 0-16,-3 0-7 15,3-11-6-15,-4-11-15 16,-2-3 2-16,-2-3 3 16,-5-2-16-16,-4 1 15 15,-3 0 23-15,-5 5 6 16,0 4 10-16,0 4-3 0,0 8 47 15,0 4 10-15,-5 4 14 16,1 0-14-16,-2 6-44 16,-4 12 18-16,1 4-31 15,3 6-1-15,-1 2 0 16,3 4-10-16,1-2-12 16,3-1-10-16,0-8-64 15,0-5-50-15,5-9-97 16,15-9-156-16,-2-12 26 15,-1-10-208-15</inkml:trace>
  <inkml:trace contextRef="#ctx0" brushRef="#br0" timeOffset="308753.6949">26190 8853 390 0,'0'0'721'0,"0"0"-443"16,0 0-88-16,0 0-28 15,0 0-20-15,0 0-47 16,0 0 0-16,0 50 11 16,0-24 17-16,0 5-27 15,0 2-17-15,0 3-29 16,2 4-4-16,1 2 2 16,-1 1-6-16,1-2 1 15,-1 4-9-15,0-1-8 0,0-2-17 16,0 0-8-16,0-2 0 15,1-4-1-15,-3-4-20 16,0-1-22-16,0-7-50 16,0-4-60-16,0-10-86 15,-11-10-159-15,-3-4-189 16,1-16-271-16</inkml:trace>
  <inkml:trace contextRef="#ctx0" brushRef="#br0" timeOffset="308949.6841">26130 9252 622 0,'0'0'605'16,"0"0"-377"-16,0 0-87 0,0 0-28 15,0 0 52-15,0 0-33 16,0 0-62-16,87 0-70 16,-58 4-5-16,16-2-162 15,-7-2-230-15,-5 0-457 0</inkml:trace>
  <inkml:trace contextRef="#ctx0" brushRef="#br0" timeOffset="309493.2344">26464 9248 793 0,'0'0'263'15,"0"0"-130"-15,0 0 106 16,0 0 14-16,0 0-32 15,0 0-7-15,0 0-52 16,-21-26-17-16,11 26-51 16,-1 10-36-16,-5 6-58 15,-1 4 7-15,1 6 7 16,1 2-2-16,1 0-2 16,7-2 5-16,3-3-14 15,4-8-1-15,0-7-11 0,0-4-82 16,9-4-44-16,9 0 87 15,4-8 38-15,7-10 12 16,-3 0 0-16,3 0-17 16,-4 4-27-16,-5 2-5 15,-4 4 16-15,-5 4 10 16,-2 4-30-16,-5 0 37 16,3 0 16-16,-3 6 87 15,4 6-20-15,-2 0-27 16,0 2-22-16,3-2-8 0,1-2-10 15,-4-2-32-15,3-2-58 16,-5-4-42-16,-2-2-97 16,-2 0-110-16,0-12-15 15,0-3-326-15</inkml:trace>
  <inkml:trace contextRef="#ctx0" brushRef="#br0" timeOffset="309687.0856">26601 8997 1079 0,'0'0'491'0,"0"0"-348"15,0 0-30-15,0 0-14 0,0 0-17 16,0 0-25 0,0 0-42-16,35-14-15 0,-20 14-75 15,14 0-146-15,-6 6-149 16,-1 4-375-16</inkml:trace>
  <inkml:trace contextRef="#ctx0" brushRef="#br0" timeOffset="310895.9345">26732 9224 155 0,'0'0'930'0,"0"0"-668"16,0 0-150-16,0 0-28 16,0 0 15-16,0 0 65 15,0 0 17-15,-4 54-36 16,4-34-31-16,0 0-19 15,0-4-17-15,0-2-9 16,0-6-37-16,0-6-17 16,0 0 12-16,0-2-9 15,0 0 1-15,0 0-5 16,0 3-7-16,0 1-7 16,0-1 0-16,0 3 6 15,0-4-6-15,0-2-18 0,0 0-27 16,0 0-46-16,0-11-35 15,0-8-66-15,0 1-81 16,0-4-30-16,0 2 76 16,0 0 30-16,2 0 28 15,0 2 123-15,2 0 36 16,-2 0 10-16,3 0 23 16,0 4 84-16,-1 2 28 15,1 2 14-15,1 2 35 16,3 2-32-16,5 4-66 15,-1 2-25-15,3 0 17 0,1 2 13 16,-1 12 14 0,1 2-19-16,-3 0-14 0,-1 0-20 15,-6 0-12-15,-4 0 0 16,-3 0-2-16,0 0-5 16,-3 0-6-16,-10-2-7 15,-3 0-6-15,0-2-8 16,0-4-1-16,6-2-5 15,1-2-6-15,5-2 5 16,-1-2 0-16,5 2-10 16,0-2 4-16,0 0-23 15,0 0-23-15,0 0-7 16,9 2 38-16,2 0 15 16,5 1 6-16,-1-3 0 15,3 0 1-15,-1 0 0 0,2 0 0 16,-6 0 1-16,1 0-1 15,-2 0 1-15,-2 0-1 16,-1 0 2-16,-3 0-1 16,1 0 0-16,-1 0 5 15,-1 0-4-15,0 0-1 16,-1 0 13-16,0 1 15 16,-2 3-9-16,3 0 0 15,-1 0 8-15,4 2 3 16,-2 2-6-16,1 0-10 15,-1 2-13-15,0-2 4 16,0-2-6-16,0-2-6 0,-4-1 5 16,1-3-23-16,-1 0-14 15,-2 0-17-15,2 0-3 16,-2 0-17-16,0-11-48 16,0-3 17-16,2-8 9 15,0-2-144-15,2-3-38 16,4-6-102-16,-2 3 1 15,3 0 215-15,0 2 118 16,-2 2 1-16,-5 6 46 16,-2 6 5-16,0 4 39 15,0 6 8-15,0 4 67 16,-2 0-36-16,0 0-21 16,0 0 108-16,2 0 21 15,0 0-20-15,0 0 19 16,0 0 36-16,0 0-17 0,0 0-11 15,-3 0-53-15,3 0-24 16,0 0-26-16,-2 0-40 16,-1 0-55-16,1 0-30 15,2 8-80-15,0 10-81 16,0 12-142-16,0-2-225 16,0-2-281-16</inkml:trace>
  <inkml:trace contextRef="#ctx0" brushRef="#br0" timeOffset="311326.653">27164 9370 751 0,'0'0'589'15,"0"0"-381"-15,0 0-37 0,0 0-1 16,0 0 9-16,0 0-51 16,0 0-42-16,7 6-17 15,-1-10-26-15,6-8 8 16,-1-4 2-16,3-6-20 15,1-2-15-15,1-2-8 16,-1 0-9-16,1 4 0 16,-1 4 0-16,-3 6-1 15,-1 2 0-15,-5 3 0 16,-4 6 0-16,0 1 1 0,-2 0 32 16,2 0 26-1,-2 0-10-15,0 0-10 0,0 1-4 16,5 10-16-16,-2 3 11 15,3 2 1 1,-1 4-14-16,1 2-1 0,1 2-6 16,0 0-4-16,0 0-5 15,-3-4-1-15,0-2-1 16,0-1-18-16,1-4-8 16,-3-3-10-16,0-2-23 15,-2-4-25-15,0-1-65 16,0-3-12-16,0 0-47 15,-6 0-69-15,-5 0-469 0</inkml:trace>
  <inkml:trace contextRef="#ctx0" brushRef="#br0" timeOffset="311609.4035">27280 9358 856 0,'0'0'504'16,"0"0"-228"-16,0 0-35 15,0 0-90-15,0 0-60 16,0 0-36-16,0 0-4 15,40-20 60-15,-7 8 42 16,10-2-41-16,6 4-47 16,2 2-10-16,3 6-28 15,-3 2-3-15,-8 0 4 16,-6 13-8-16,-10 2 7 16,-8 3 9-16,-7 2-16 15,-7 4-2-15,-5-1-6 0,0 0-4 16,0-1-8-1,-17 0-24-15,-2-1-26 0,-6-1-41 16,-2-2-69-16,-22 11-146 16,9-6-319-16,0-1-334 0</inkml:trace>
  <inkml:trace contextRef="#ctx0" brushRef="#br0" timeOffset="320250.1668">19047 10160 825 0,'0'0'413'16,"0"0"-204"-16,0 0-96 15,0 0-24-15,0 0-16 16,0 0-28-16,0 0 50 15,36-18 14-15,-10 16-17 16,3 2-33-16,2 0-30 16,4 0-29-16,-2 0 16 15,3 0-2-15,-5 2-14 0,-4 0-3 16,-6-2 2 0,-7 0-1-16,-5 0 2 0,-7 2 1 15,-2 1 20-15,0-2 33 16,0 5 37-16,0 0-28 15,0 5-14-15,0 5-23 16,-4 6 8-16,-1 3-10 16,1 6 2-16,0 1-2 15,-2 0-1-15,2 0-6 16,2-5 9-16,2 0-2 16,0-7 2-16,0-6 6 15,0 0-17-15,2-4-14 16,5-4 5-16,0 0-6 15,-3-3-12-15,1-3-10 16,-3 0-33-16,-2 0-47 0,2 0-46 16,0 0-83-16,2-3-93 15,2-6-209-15,-4-4-138 16</inkml:trace>
  <inkml:trace contextRef="#ctx0" brushRef="#br0" timeOffset="320867.7204">19259 10155 772 0,'0'0'357'0,"0"0"-240"16,0 0-46-16,0 0 30 16,0 0 55-16,0 0 36 15,0 0-32-15,2-13-78 16,3 13-82-16,6 0 1 16,7 0-1-16,4 4 50 15,2-4-19-15,5 0-2 0,0 0-14 16,-2 0-9-16,-2 0-6 15,-3 0 0-15,-2 0-33 16,-2 0-46-16,-5 0-82 16,2 0-185-16,-5 3-48 15,-4 3-261-15</inkml:trace>
  <inkml:trace contextRef="#ctx0" brushRef="#br0" timeOffset="321175.4623">19597 10167 98 0,'0'0'965'16,"0"0"-604"-16,0 0-64 0,0 0-89 15,0 0-46-15,0 0-41 16,0 0-29-16,0 18-24 16,-4-3-40-16,2 8 9 15,-5 3 6-15,3 1 5 16,2 4 5-16,-2-3-11 15,4-2-2-15,0-4-23 16,0-6-3-16,0-4-14 16,8-4-14-16,5-2-5 15,3-2 1-15,-1-2-3 16,6-2-6-16,-3 0-43 16,-1 0-46-16,-1 0-55 15,-3-26-70-15,-4 4-246 0,-5-4-118 16</inkml:trace>
  <inkml:trace contextRef="#ctx0" brushRef="#br0" timeOffset="321395.8672">19669 10090 704 0,'0'0'593'16,"0"0"-372"-16,0 0-120 15,0 0-69-15,0 0-2 16,0 0 29-16,0 0-12 15,58 0-26-15,-36 4-21 16,-2 0-48-16,-3 0-127 16,-7 2-38-16,-6 3-117 15,-4-3-414-15</inkml:trace>
  <inkml:trace contextRef="#ctx0" brushRef="#br0" timeOffset="321599.8797">19669 10090 641 0,'-7'103'642'0,"7"-103"-404"16,0 0-56-16,0 0-72 16,0 1-12-16,0 5-36 15,5 5 2-15,8-1-22 16,3 4-25-16,3-2-17 16,2-1-85-16,8 2-130 15,-4-3-152-15,-6-4-432 0</inkml:trace>
  <inkml:trace contextRef="#ctx0" brushRef="#br0" timeOffset="322561.4199">20181 10164 905 0,'0'0'580'0,"0"0"-308"16,0 0-55-16,0 0-41 16,0 0-92-16,0 0-17 15,0 0 10-15,-35-32 15 16,24 32-6-16,-1 0-6 16,-1 0-35-16,-3 12-20 15,-1 8-17-15,-2 6-7 16,0 2 17-16,-1 7 22 15,1-1 0-15,6 0 2 16,3 0-3-16,4-2-11 16,6 2-11-16,0-4-16 15,0-2 0-15,12-4-1 16,3-3-21-16,1-8-9 16,-1-3-22-16,2-6-13 15,-2-4-46-15,3 0-73 0,7-9-123 16,-6-14-278-16,-1 1-183 15</inkml:trace>
  <inkml:trace contextRef="#ctx0" brushRef="#br0" timeOffset="323035.6406">20270 10255 766 0,'0'0'382'0,"0"0"-204"16,0 0 3-16,0 0 12 0,0 0 11 16,0 0-18-16,0 0-43 15,0 3-30-15,0 18-41 16,0 3 31-16,0 8-6 16,2 4-35-16,1-4-29 15,4-4-8-15,2-8-8 16,-1-6-17-16,3-8-18 15,3-4-14-15,1-2 7 16,1-2 3-16,7-16 5 16,-2-10-18-16,6-7-7 15,0-4-44-15,2-4-21 16,-4 4 40-16,-1 1 30 16,-6 7 27-16,-6 12 10 0,-4 9 1 15,-6 7 33 1,-2 3 81-16,0 0 25 0,0 18-45 15,0 8-41-15,0 11 0 16,0 3-19-16,0-1-18 16,0-2-17-16,0-6-5 15,7-6-50-15,7-7-82 16,1-6-126-16,3-8-203 16,9-4 88-16,-6-16-212 15,0-6-196-15</inkml:trace>
  <inkml:trace contextRef="#ctx0" brushRef="#br0" timeOffset="323293.5699">20743 10353 626 0,'0'0'579'0,"0"0"-251"0,0 0-48 16,0 0-125-1,0 0-36-15,0 0-35 0,0 0-50 16,31 86-15-16,-11-72-13 16,5-6-6-16,-3-4-16 15,-2-4-4-15,-4 0 4 16,-3 0 16-16,-4-14 12 15,-2-4 12-15,-5 0 1 16,-2-1 8-16,0-4-33 16,-2 3 46-16,-19 0-42 15,-3 2-4-15,-5 4-31 16,-3 6-20-16,1 5-67 16,2 3-16-16,1 11-135 15,6 7-245-15,8 0-615 0</inkml:trace>
  <inkml:trace contextRef="#ctx0" brushRef="#br0" timeOffset="323921.2516">20910 9934 959 0,'0'0'270'0,"0"0"-84"16,0 0-64-16,0 0-7 15,0 0 7-15,0 0-5 16,0 0 1-16,15 11 26 16,-10 0 12-16,2 3-11 15,-1 6-9-15,1 6-11 16,-1 8-24-16,-3 4-16 15,0 6-20-15,1 0-13 16,-2 1-18-16,0-1-19 16,2-4-13-16,3-5-2 15,-1 0-12-15,4-7-28 0,1-3-28 16,1-7-29-16,1-9-80 16,2-7-134-16,7-12-206 15,-4-16-42-15,0-6-333 0</inkml:trace>
  <inkml:trace contextRef="#ctx0" brushRef="#br0" timeOffset="324266.0105">21182 10267 884 0,'0'0'559'0,"0"0"-316"16,0 0-63-16,0 0-47 16,0 0-38-16,0 0-18 15,38 106-26-15,-18-86 0 16,2-2-5-16,4-4-45 0,-1-8-1 15,0-6-19-15,0 0-18 16,-6-10 16-16,-3-12 8 16,-3-6 11-16,-7-4 2 15,-2 1 20-15,-4 4-13 16,0 1 18-16,-8 4-4 16,-11 4-5-16,-4 6 23 15,-2 5 30-15,-1 5-15 16,-1 2-10-16,1 0-17 15,1 11-27-15,3 9-10 16,1 4-16-16,6 2-8 16,6 2-36-16,2-2-61 15,7 0-64-15,0-2-79 16,14-2-44-16,5-4-74 16,4-6-221-16</inkml:trace>
  <inkml:trace contextRef="#ctx0" brushRef="#br0" timeOffset="324942.5028">21509 10207 126 0,'0'0'669'0,"0"0"-479"15,0 0-48-15,0 0-75 16,0 0-41-16,0 0-18 15,0 0 13-15,0 0 16 16,0 0-6-16,0 0-25 0,0 0-6 16,0 0-50-16,0 0-28 15,0 1 0-15,0-1 3 16,0 0 26-16,0 0 43 16,0 0 6-16,0 0 87 15,0 0 60-15,0 0 60 16,0 0 25-16,0 0-45 15,0 3-47-15,0 9-23 16,9 8-7-16,0 8 5 16,6 9-17-16,1 8-2 15,3 5-23-15,-2 4-15 16,-1 2 5-16,-3 2-27 0,-7-3-15 16,-4-7 11-16,-2-4-12 15,0-8-2-15,-8-6-5 16,-9-10-5-16,-6-6-7 15,-2-9-1-15,-4-5-28 16,2-9-17-16,3-15-20 16,2-8 14-16,6-2 33 15,5 2 18-15,5 2-16 16,6 4 1-16,0 1 0 16,0 4 2-16,11-4-10 15,7-1 2-15,3-2 13 16,2-2-1-16,4 4 3 15,-2 2-2-15,-2 6-5 0,2 6 2 16,-3 4 11-16,-3 8 0 16,-2 0 6-16,-3 0 1 15,-1 0 8-15,-5 8 9 16,2 2 13-16,-6 0-6 16,1 2-14-16,-1-2-16 15,-2 0-1-15,-2-2-32 16,2-2-104-16,-2-4-214 15,0-2-481-15</inkml:trace>
  <inkml:trace contextRef="#ctx0" brushRef="#br0" timeOffset="325147.9359">21803 10199 1129 0,'0'0'725'15,"0"0"-507"-15,0 0-92 0,0 0-126 16,0 0-117-16,0 0-22 15,0 0-131-15,42 82-122 16,-21-60-586-16</inkml:trace>
  <inkml:trace contextRef="#ctx0" brushRef="#br0" timeOffset="325446.1542">22046 10221 867 0,'0'0'814'16,"0"0"-539"-16,0 0-28 15,0 0-58-15,0 0-52 16,0 0-52-16,0 0-14 0,-129 76-22 16,113-45-1-16,8-1-24 15,1-1-15-15,5-5-9 16,2-6-1-16,0-7-15 16,0-4-23-16,2-7-25 15,9 0 13-15,5 0 22 16,1-10-4-16,2-8-27 15,0-2-11-15,-1-1 13 16,-1 0 30-16,0 4 15 16,-1 6 13-16,-6 3 22 15,-1 8 12-15,-3 0 12 16,4 0 32-16,-1 12-1 16,2 8-11-16,-2 5-22 0,0-2-20 15,-1-1-24-15,-1 1-16 16,2 2-94-16,-2-6-195 15,-3-2-464-15</inkml:trace>
  <inkml:trace contextRef="#ctx0" brushRef="#br0" timeOffset="327495.8266">22650 10290 773 0,'0'0'553'0,"0"0"-291"0,0 0-36 16,0 0-46 0,0 0 5-16,0 0-13 0,0 0-28 15,0-3-45-15,0 5-35 16,0 3-21-16,0 4-14 15,-5 3-16-15,1 4-5 16,-3 6-7-16,3 4 0 16,0 0 6-16,0 0-6 15,4 0 0-15,0 0 0 16,0-4-1-16,0-2 0 16,0-6-15-16,8-6-8 15,5-4-4-15,1-4-5 16,3 0 6-16,-1 0 1 15,2-8 10-15,2-4 6 16,-5 0 9-16,3-2 0 16,-5-1 0-16,-1 0-1 0,-1-3-10 15,-5 0 11-15,0-2 14 16,-2 0-7-16,-4-1-1 16,0 0 3-16,0 1 6 15,0 2-8-15,0 2-1 16,0 2 2-16,0 4-7 15,-2 2 9-15,-3-1-4 16,0 5-4-16,1 1 8 16,-3 1 1-16,-1-2-9 15,-4 2-1-15,1 2 7 16,-2 0 4-16,-1 0 0 0,1 0-5 16,-3 0-6-1,-1 0-1-15,1 4-1 0,1 2 0 16,-1-1 1-16,5 0 1 15,1-1-1-15,6 0 0 16,0-3 0-16,4 4 0 16,0 3-7-16,0 2 1 15,0 4 5-15,0 2 0 16,0 1 1-16,8-2 0 16,0-3-2-16,0-2-4 15,1-3 5-15,3 0-7 16,1-1 7-16,3-1 1 15,-1 0-1-15,3-1 0 16,2-2 1-16,-2-2-7 16,-3 0-2-16,-1 0 3 0,-5 0 0 15,-5 0 5-15,-4 0 1 16,0 0 0-16,0 0-1 16,0 0-31-16,0 0-47 15,0 0-39-15,0 0-51 16,0 0-33-16,0 0-3 15,0 0-1-15,0 0 27 16,0 0 76-16,0 0 52 16,0 0-1-16,-2 0-54 15,-11 0-187-15,1 0-322 0</inkml:trace>
  <inkml:trace contextRef="#ctx0" brushRef="#br0" timeOffset="328215.5511">23062 10340 869 0,'0'0'316'16,"0"0"-126"-16,0 0-101 16,0 0-27-16,0 0-11 0,0 0 2 15,0 0-14-15,-33-41 12 16,33 41 29-16,0 0-10 15,0 0 2-15,0 0 38 16,0 0 20-16,-2 0-9 16,2 0-16-16,-2 0-3 15,0 6-9-15,-4 2-29 16,2 7-23-16,-2 3-20 16,1 5-15-16,1 5 5 15,2 3-10-15,2-2 1 16,0-3-2-16,4-2 0 15,11-2 0-15,3-5 0 16,0-6-12-16,0-5-2 0,0-6 2 16,2 0 0-1,0-8-7-15,0-18-11 0,0-6 30 16,-2-8 12-16,-5 2-2 16,-3 0-9-16,-6 6-2 15,-2 8-25-15,-2 6-6 16,0 8-44-16,0 6-39 15,0 4-51-15,0 0-135 16,-2 14-95-16,0 2-187 0</inkml:trace>
  <inkml:trace contextRef="#ctx0" brushRef="#br0" timeOffset="328527.8416">23546 10267 1031 0,'0'0'563'0,"0"0"-400"16,0 0-5-16,0 0-34 15,0 0 52-15,0 0 1 16,0 0-40-16,17 91-39 16,-14-66-41-16,-1-3-29 0,-2-2-25 15,2-5-3 1,-2-2-69-16,0-1-109 0,0-6-142 16,0-2-397-16</inkml:trace>
  <inkml:trace contextRef="#ctx0" brushRef="#br0" timeOffset="329613.3885">23786 10212 5 0,'0'0'521'0,"0"0"-430"16,0 0 32-16,0 0 49 15,0 0 20-15,0 0 9 16,0 0-5-16,-15-1-52 15,15 1-52-15,0 0-19 16,0 0-6-16,0 0 1 16,0 0 22-16,0 0 43 15,0 0-11-15,0 6-25 16,0 12-22-16,0 9-12 16,0 8 2-16,9 1-20 15,-1 0-15-15,4-2-5 16,-1-6-4-16,3-6-14 0,-4-4-6 15,1-6 0-15,1-6-1 16,-1-2-6-16,2-1-5 16,3-3-8-16,-1 0 3 15,5-9-10-15,1-11-3 16,-2-8 14-16,4-4-2 16,-3-2 5-16,-3 0-11 15,-1 2 23-15,-5 8 0 16,-4 6 10-16,0 6 20 15,-5 8 9-15,-2 4 10 16,0 0 30-16,0 0 2 16,0 6-20-16,0 8-25 15,0 6-26-15,0 2-9 16,0 4-1-16,0-5-18 16,0-1-49-16,2-8-39 0,9-1-112 15,3-9-154-15,3-2-129 16,4-2 161-16,1-18-56 15,0-4 136-15,-2 0 123 16,-1 2 122-16,-7 8 15 16,-5 6 90-16,-3 6 135 15,-4 2 97-15,0 0 16 16,0 0-28-16,0 10-76 16,0 6-49-16,0 0-57 15,8 4-52-15,0 2-17 16,5-3-13-16,6-2-13 15,3-5-20-15,0-6-13 16,4-6-10-16,1 0-12 0,-2-10-4 16,-2-12 10-16,-6-6-5 15,-3-4 20-15,-6-2 1 16,-8 2-19-16,0 4 14 16,-2 1 5-16,-20 5 5 15,-9 8-5-15,-3 6-12 16,-3 8 11-16,1 0 1 15,0 7-1-15,7 8-40 16,3 6-41-16,7 1-94 16,13 6-83-16,4-8-262 15,2-4-228-15</inkml:trace>
  <inkml:trace contextRef="#ctx0" brushRef="#br0" timeOffset="329927.549">24540 10153 717 0,'0'0'668'0,"0"0"-459"16,0 0-16-16,0 0-40 16,0 0-11-16,0 0-18 15,-25 116-17-15,25-86-11 16,2 0 5-16,14-1-30 15,-1 0-16-15,6-5-13 0,0-7-5 16,2-8-25 0,1-7-11-16,3-2-1 0,-2-18 2 15,2-18 5-15,-3-14-7 16,-2-10-13-16,-1-7-25 16,-8 1-82-16,-3 6-77 15,-10 8-128-15,0 18-318 16,0 14-266-16</inkml:trace>
  <inkml:trace contextRef="#ctx0" brushRef="#br0" timeOffset="330613.838">24922 10231 91 0,'0'0'681'0,"0"0"-411"16,0 0-66-16,0 0-11 0,0 0-23 15,0 0 5 1,0 0 9-16,21-85-8 0,-21 79-43 16,0 4-10-16,0 2-43 15,-9 0-17-15,-3 0-26 16,-1 2 3-16,0 13-24 15,-3 5-5-15,-2 5-5 16,3 4 7-16,1 0 2 16,3 2 6-16,5-5-3 15,4-6-9-15,2-6-9 16,0-6 0-16,0-2-19 16,13-4-3-16,3-2 10 15,3 0 10-15,2 0-5 16,1 0 1-16,-2 0-9 0,2-8-39 15,-4-3-8-15,0-6 13 16,-2-1 10-16,-6-3 21 16,1 2 3-16,-3 1 15 15,-4 4 26-15,-2 8 26 16,-2 6 19-16,0 0-9 16,0 0-15-16,0 2-15 15,0 6-21-15,0 4-10 16,0 2-1-16,0 2-7 15,0 2-27-15,0-2-59 16,7 0-97-16,3-4-111 0,17-12-179 16,-4 0 110-1,2 0-470-15</inkml:trace>
  <inkml:trace contextRef="#ctx0" brushRef="#br0" timeOffset="330877.5651">25348 10088 1117 0,'0'0'411'0,"0"0"-184"16,0 0-50-16,0 0 9 15,0 0-28-15,0 0-50 16,0 0-26-16,-69 29-21 16,55-11 1-16,-1 3-8 15,1 5-1-15,1 4-8 16,3 2-10-16,0 3-7 0,8-3-15 15,2-3-13-15,0-2-7 16,0-7-63-16,14-8-97 16,7-4-91-16,24-8-77 15,-5 0-160-15,-2-11-42 0</inkml:trace>
  <inkml:trace contextRef="#ctx0" brushRef="#br0" timeOffset="331775.3909">25727 10096 814 0,'0'0'317'0,"0"0"-98"16,0 0 23-16,0 0-30 0,0 0-35 16,0 0 18-16,0 0-23 15,-13-16-36-15,2 16-33 16,-5 0-20-16,-5 0 1 15,0 2-35-15,-4 10-28 16,-2 2-3-16,0 4 10 16,1 2 11-16,-1 2-8 15,3 4-5-15,1 5-13 16,5-1-2-16,3 0-2 16,6-2 6-16,6-4-3 15,3-3-12-15,0-4-6 0,3-3-8 16,15-6-11-16,2-6 4 15,7-2-2-15,2 0 1 16,2-20-1-16,0-6-24 16,1-8 0-16,-3 0-8 15,-4 2-6-15,-2 4 9 16,-7 10 12-16,-5 5-2 16,-5 9 12-16,-1 4 27 15,-5 0 3-15,5 9 36 16,-1 9 22-16,3 4 0 15,6 0-30-15,3 0-17 16,3-2-1-16,6-6-9 16,4-2-1-16,0-4 0 15,0-6-6-15,-2-2 6 16,-2 0 0-16,-10 0 1 0,-6-2-1 16,-4-4-5-16,-5-4-4 15,0-4 8-15,0-6 0 16,-17-5-6-16,0-1-10 15,-5-3 17-15,1-2 5 16,2 1-4-16,3 2 4 16,7 4 1-16,7 4 3 15,2 4-8-15,0 0 10 16,9 0 1-16,11 0-3 16,2-2-3-16,2 2 3 15,1 0-9-15,-5 1-5 16,-5 6-7-16,-4 1-18 0,-5 2-11 15,-6 3 12-15,0 3 10 16,-10 0-24-16,-12 0-46 16,-7 5 19-16,-2 7 33 15,-7 4 37-15,-2 4 59 16,0 6 34-16,-5 8-6 16,3 7-7-16,0 6-10 15,-3 9 11-15,3 8 26 16,-5 7-18-16,0 5-9 15,0 2-11-15,-1-1-40 16,0-6-19-16,6-4-8 16,5-11-2-16,8-10-1 15,6-12-53-15,9-9-53 0,8-12-56 16,-1-11-104 0,5-2-389-16,-2 0-342 0</inkml:trace>
  <inkml:trace contextRef="#ctx0" brushRef="#br0" timeOffset="340436.9062">19038 11444 1242 0,'0'0'577'15,"0"0"-407"-15,0 0 69 16,0 0-48-16,0 0-35 16,0 0-48-16,-6 2-34 15,6-2-8-15,0 0-23 16,0 0 6-16,0 0 1 15,0 0 1-15,0-2-4 16,0 0-14-16,0-3-15 16,0-4-9-16,0-9 6 15,8-9-7-15,4-5 2 0,3-5-9 16,6-4 5 0,0-1-6-16,4 0-17 0,2 2-2 15,-3 6-11-15,-1 4 13 16,-4 6 7-16,-3 6-26 15,-5 5 12-15,-2 6-1 16,-2-1 5-16,0 0 14 16,-1-2 5-16,1-1 1 15,-2 1 0-15,-1 2 1 16,1 2 6-16,-3 5-6 16,-2 1-1-16,0 0 0 15,2 0 1-15,-2 0-1 16,0 0 0-16,0 0 0 15,0 0-1-15,0 0-11 16,0 0-3-16,0 3 4 0,0 8 8 16,2 3 3-16,2 4 11 15,-1 4-4-15,3 2 11 16,-1 4-7 0,2 2-10-16,-1 5 11 0,3 0-11 15,-2-1 1-15,2 0 4 16,-2-4-6-16,-1-4 0 15,4-6-2-15,-4-3-4 16,1-5 5-16,-1-2-8 16,0-1 9-16,0 1-2 15,0 3-23-15,-1-1 11 16,1 2-13-16,-2 0-14 16,1-4-19-16,-2-4-24 0,-1-4-23 15,-2-2-114 1,0-5-94-16,0-8-182 0,-5-4-168 0</inkml:trace>
  <inkml:trace contextRef="#ctx0" brushRef="#br0" timeOffset="341135.7154">19083 11426 628 0,'0'0'242'0,"0"0"-47"15,0 0-22-15,0 0-21 0,0 0 47 16,0 0-18-16,0 0-35 15,-20 0-34-15,20 0-17 16,0 0-13-16,0 0 2 16,0 0 8-16,0 0-15 15,0 0-14-15,0 0-11 16,0 0-5-16,0 0 10 16,0 0-15-16,0 0-24 15,0 0 0-15,0 0-17 16,0 0 7-16,0 0-7 15,0 0-1-15,0 0-7 16,0 0 6-16,8 0-10 16,11 0 11-16,5 0 6 0,3 0 0 15,5-3 0 1,-1 2-5-16,2-2 9 0,-2 3-8 16,3 0-1-16,-3 0 12 15,2 0-13-15,-2 0 2 16,0 0-2-16,-4 0-1 15,-7 0 1-15,-4 0 1 16,-8 0-1-16,-1 0-1 16,-5 0-35-16,1 0-41 15,-3 0-80-15,0-1-195 16,2-3-274-16,0 0-301 0</inkml:trace>
  <inkml:trace contextRef="#ctx0" brushRef="#br0" timeOffset="341730.516">19932 11203 886 0,'0'0'529'16,"0"0"-372"-16,0 0 6 15,0 0-52-15,0 0 8 16,0 0 4-16,0 0-8 0,-3 0-27 15,3 0 10-15,0 0-6 16,0 8-18-16,0 6-5 16,0 7-6-16,0 4 11 15,0 5-19-15,0 2-23 16,0 0-10-16,0 1-16 16,0-3-5-16,0 0-1 15,0-4-1-15,0-2 0 16,3-8-5-16,-3-4-22 15,2-8-25-15,-2-4-63 16,0 0-79-16,0-32-104 16,0-4-303-16,0-2-272 0</inkml:trace>
  <inkml:trace contextRef="#ctx0" brushRef="#br0" timeOffset="342066.27">19876 11043 894 0,'0'0'181'16,"0"0"-51"-16,0 0-17 15,0 0-17-15,0 0-12 16,74-120 22-16,-55 100 27 16,2 2-4-16,-3 6-5 15,-3 1-21-15,1 5-39 16,-3 6-13-16,1 0 28 15,-3 0 7-15,0 4 8 0,0 16 4 16,-4 4-21 0,-3 7-16-16,-4 1-8 0,0 4-18 15,0 4-11-15,-9-2-12 16,-7 2 0-16,-3-3-12 16,-4 1-12-16,3-8-16 15,-3-1-47-15,2-3-123 16,-4 0-140-16,5-4-249 15,5-8-158-15</inkml:trace>
  <inkml:trace contextRef="#ctx0" brushRef="#br0" timeOffset="342510.1484">20104 11346 643 0,'0'0'391'16,"0"0"-158"-16,0 0-20 16,0 0-13-16,0 0-24 15,0 0-19-15,0 0-38 16,15-41-17-16,-6 25-16 16,2-2-36-16,-2 2-23 15,2 0-8-15,0 2-1 16,0 3-9-16,-1 2 1 15,-2 3-4-15,1 4-6 0,-3 2-6 16,2 0 6-16,-2 0 0 16,-1 0 1-16,-1 6 2 15,-2 5 16-15,-2 1 53 16,2 5-13-16,-2 4-5 16,0 0-16-16,0 4-6 15,0-2-8-15,0 2-12 16,5-2-11-16,2-3-1 15,-1-3-4-15,3-4-10 16,2-2-17-16,-1-4-35 16,0 0-38-16,4-5-105 15,-1-2-85-15,8 0-63 16,-4-10-136-16,-3-4-195 0</inkml:trace>
  <inkml:trace contextRef="#ctx0" brushRef="#br0" timeOffset="342861.481">20457 11373 342 0,'0'0'578'15,"0"0"-365"-15,0 0 16 16,0 0-39-16,0 0-55 16,0 0-15-16,0 0 0 15,70-94-29-15,-59 79-21 16,-5 0-9-16,1 1-16 0,-5 4 4 15,-2 4 27 1,0 1 2-16,0-1 7 0,-6 5-11 16,-7 1-23-16,-3 0-16 15,0 0-34-15,-2 7 0 16,1 8 0-16,1 5 18 16,1 4-1-16,1 4-6 15,3 0-3-15,5 1-8 16,0-4-1-16,6 0-2 15,0-5-18-15,0-4-25 16,10-6-56-16,9-6-101 16,22-4-68-16,-8 0-207 15,3-4-235-15</inkml:trace>
  <inkml:trace contextRef="#ctx0" brushRef="#br0" timeOffset="343387.1949">20761 11305 38 0,'0'0'730'0,"0"0"-459"15,0 0-123-15,0 0-41 16,0 0 9-16,0 0 35 16,0 0 2-16,0-6-21 15,0 6-42-15,0 0-19 16,0 0 12-16,0 2 22 15,0 2-25-15,0 2 7 16,0 2-23-16,0 2-21 16,6 0 0-16,4 2-3 15,0 1 3-15,5-1-17 0,2-1-26 16,1 0 0-16,1-4-7 16,4 0-26-16,-1-7-1 15,0 0 24-15,0 0 10 16,-1-8-1-16,0-6-5 15,0-4 6-15,-3-3-1 16,-1 1-8-16,-5-1-2 16,-3 3 11-16,-7 1 1 15,-2 3 8-15,0 2 3 16,0 2 7-16,0 2-3 16,-2 3 1-16,-7 0-17 15,-1 3-8-15,2 0-29 0,-3 2-44 16,1 0-6-16,2 0 31 15,1 0 36-15,3 0 13 16,2 0-37-16,0 0 5 16,2 0-12-16,0 0-25 15,-2 0-66-15,-2 8-61 16,0 2-88-16,0-2-222 0</inkml:trace>
  <inkml:trace contextRef="#ctx0" brushRef="#br0" timeOffset="343826.5333">20854 11096 791 0,'0'0'395'0,"0"0"-114"16,0 0-52-1,0 0-26-15,0 0-5 0,0 0-12 16,0 0-53-16,-27 12-75 16,14 6-27-16,-1 5-13 15,-1 3 3-15,1 2 1 16,4 0-1-16,-1 2-20 16,4 1-1-16,4-2-38 15,1-3-40-15,2 0-94 16,0-5-71-16,10-3-69 15,7-8-40-15,1-4-222 0</inkml:trace>
  <inkml:trace contextRef="#ctx0" brushRef="#br0" timeOffset="344445.321">21035 11199 935 0,'0'0'646'15,"0"0"-412"-15,0 0-31 16,0 0-99-16,0 0-25 16,0 0 0-16,0 0-7 15,-9 80-32-15,9-60-25 16,7 0-14-16,3-2-1 16,6-1-13-16,2-6-14 15,4-4 2-15,3-6-3 16,2-1 1-16,-3 0-2 0,0-9 27 15,-3-8 2-15,-3-1 0 16,-5 0-6-16,-5 0-19 16,-5 3 5-16,-3-2 19 15,0 2 0-15,-5-2 1 16,-8 2-1-16,-5-2 0 16,3 1 1-16,-1 4 6 15,1 4 18-15,1 4 13 16,3 4-11-16,0 0-12 15,0 0-14-15,0 7-15 16,2 2-7-16,0-1 5 16,0 2-3-16,2-4 18 15,1 0-4-15,3-2 6 0,1 0 42 16,-1-1-4 0,3 0-23-16,0-1-14 0,0 2 7 15,0-2 5-15,0-1-1 16,0 2-12-16,0-1 0 15,8 2 0-15,-2 2 0 16,3 0 0-16,4 2 7 16,5 1 4-16,5-4-5 15,-2 1 1-15,6-3 15 16,-2-3-8-16,-3 0-1 16,-4 0-13-16,-2-3 0 15,-8-3-12-15,-3 4-31 0,-3 2-142 16,-2 0 39-16,-9 0-161 15,-8 11-310-15</inkml:trace>
  <inkml:trace contextRef="#ctx0" brushRef="#br0" timeOffset="344659.6366">20972 11361 763 0,'0'0'974'16,"0"0"-675"-16,0 0-38 15,0 0-95-15,-109 107-67 16,85-76-36-16,-3-2-24 16,5-3-20-16,3-4-19 15,4-4-9-15,4-6-70 16,4-4-148-16,3-2-258 0,4-6-379 16</inkml:trace>
  <inkml:trace contextRef="#ctx0" brushRef="#br0" timeOffset="345656.1791">22011 10885 90 0,'0'0'995'16,"0"0"-723"-16,0 0-51 0,0 0 2 16,0 0-8-1,0 0-50-15,0 0-69 0,0 18-5 16,0 7-8-16,0 8-5 15,0 7-25-15,6 3-14 16,3 4-20-16,3-3 4 16,-1-3-14-16,1-2-2 15,5-7-7-15,-2-4-5 16,-4-7 5-16,0-10 0 16,-4-3-15-16,-3-5-5 15,-4-3-15-15,0 0 17 16,0 0 18-16,0-8 16 15,0-10 14-15,-6-5-21 16,-10 0-8-16,-2-2 7 0,-1 3 0 16,-4 6 11-16,1 4 9 15,-1 8-2-15,2 4 11 16,-4 0-1-16,2 18-20 16,3 5-14-16,0 10-2 15,4-1-2-15,6 0 1 16,5-4-15-16,5-1-38 15,0-6-55-15,5-4-81 16,13-7-47-16,1-6-45 16,8-4-36-16,2 0 2 15,0-11 4-15,0-3 102 16,-6-1 115-16,-4 4 95 16,-5 4 33-16,-5 4 74 0,-5 3 56 15,0 0 34 1,1 0 26-16,0 9-9 0,1 3-64 15,3-3-50-15,2 4-43 16,5-2-25-16,4 2-25 16,0-5-7-16,2-4-22 15,3-4-6-15,0 0 6 16,-4-4 2-16,2-17 20 16,-3-6 0-16,-3-4 1 15,-3-2 11-15,-7 0 9 16,-7 3 40-16,0 4 20 15,-4 4 2-15,-17 6-10 16,-8 8 1-16,-2 5 0 0,-2 3 6 16,-3 0-71-1,5 20-9-15,2 1-24 0,6 5-48 16,6 0-48-16,5 12-67 16,8-8-100-16,2-2-295 0</inkml:trace>
  <inkml:trace contextRef="#ctx0" brushRef="#br0" timeOffset="346025.489">22425 11255 660 0,'0'0'343'0,"0"0"-197"0,0 0 36 15,0 0-31-15,0 0 0 16,0 0-18-16,0 0-16 16,129 68 23-16,-113-45-42 15,-7-4-51-15,-5-1 4 16,-4 0-5-16,0-3-3 16,-2-5-3-16,-13-6-40 15,-1-4-1-15,0 0-45 16,0-22 7-16,3-7 38 15,4-4 2-15,2-3-1 16,5 1 0-16,2 6 7 16,0 4 23-16,0 9 4 0,7 4-16 15,4 8-18-15,2 4-74 16,12 0-71-16,0 4-144 16,-4 6-454-16</inkml:trace>
  <inkml:trace contextRef="#ctx0" brushRef="#br0" timeOffset="346586.2218">23337 10758 664 0,'0'0'391'0,"0"0"-168"0,0 0-17 16,0 0-66-1,0 0-35-15,0 0 17 0,0 0 76 16,17 60-12-16,-10-26-31 16,0 6-60-16,1 9-24 15,-1 4-5-15,-1 8-9 16,0 1-8-16,0 2-19 15,-2 2-12-15,1-2 2 16,1-2-14-16,2-4-5 16,0-3 1-16,-1-5-2 15,1-4 8-15,2-4-8 16,-4-7 0-16,-1-5-1 16,-1-10-18-16,0-4-8 15,-1-8-10-15,-1-6-23 16,-2-2-11-16,0 0-25 0,0-6-79 15,-22-16-120-15,-3 1-323 16,1 6-587-16</inkml:trace>
  <inkml:trace contextRef="#ctx0" brushRef="#br0" timeOffset="346821.0493">23268 11343 1061 0,'0'0'306'16,"0"0"-212"-16,0 0 2 16,0 0 26-16,0 0 18 15,0 0 24-15,0 0-33 0,86-70-72 16,-64 68-43 0,5 2-16-16,2 0-43 0,5 0-87 15,3 0-35-15,-1 4-78 16,13-4-25-16,-11 0-59 15,-7 0-208-15</inkml:trace>
  <inkml:trace contextRef="#ctx0" brushRef="#br0" timeOffset="347225.386">23775 11171 624 0,'0'0'537'0,"0"0"-278"16,0 0 31-16,0 0-31 15,0 0-48-15,0 0-8 16,0 0-50-16,-98-42-67 15,72 46-52-15,-1 10-4 16,2 6-3-16,3 4-20 0,4 2 8 16,5 3-15-16,4-6-6 15,4 0 6-15,3-8-16 16,2-4-1-16,0-6-17 16,4-5-21-16,12 0 3 15,0 0 27-15,2-5 13 16,-1-10 11-16,-1-1-18 15,-3 2 7-15,-3 1 10 16,-2 2-5-16,-1 3 7 16,-3 2-1-16,-2 6-6 15,-2 0 6-15,0 0-7 16,0 0-11-16,0 0 6 0,2 8 13 16,4 2 6-16,0 1-6 15,3 0-8-15,-3 1-34 16,4-2-30-16,-4 0-26 15,1-2-112-15,1 0-71 16,13-3-41-16,-4-4-184 16,1-1-16-16</inkml:trace>
  <inkml:trace contextRef="#ctx0" brushRef="#br0" timeOffset="347639.9059">24085 11197 202 0,'0'0'401'15,"0"0"-180"-15,0 0 16 16,0 0-46-16,0 0-8 16,0 0-15-16,0 0-12 15,-21-58 7-15,19 50-23 0,2 2-26 16,-2 0-24-16,2 4 0 15,0 2-16-15,0 0-28 16,0 0-40-16,0 0-6 16,0 0-105-16,0 2-43 15,0 4-105-15,0 6-41 16,0-2-21-16,0-2-294 0</inkml:trace>
  <inkml:trace contextRef="#ctx0" brushRef="#br0" timeOffset="347991.5386">24132 10800 1114 0,'0'0'565'16,"0"0"-381"-16,0 0-4 15,0 0-34-15,0 0 8 16,0 0-48-16,0 0-19 16,0 64-3-16,0-22 3 15,0 6-41-15,0 6-6 16,-3 3-8-16,1-1 2 16,0-2-1-16,0-6-14 0,-1-6-11 15,3-8-7-15,0-8-1 16,0-8 0-16,0-6-34 15,0-6-32-15,0-2-14 16,0-1-29-16,0-3-176 16,-4 0-39-16,-2-10-9 15,-8-2-52-15</inkml:trace>
  <inkml:trace contextRef="#ctx0" brushRef="#br0" timeOffset="348246.8508">24014 11139 763 0,'0'0'625'0,"0"0"-385"16,0 0-103-16,0 0-49 0,0 0 22 16,0 0-21-16,0 0-18 15,53-6-14-15,-27 6-24 16,6 0-32-16,1 0-1 16,19 0-169-16,-10 0-389 15,-6-4-838-15</inkml:trace>
  <inkml:trace contextRef="#ctx0" brushRef="#br0" timeOffset="349125.551">24436 11139 434 0,'0'0'351'15,"0"0"-52"1,0 0-41-16,0 0-43 0,0 0-45 16,0 0 7-16,0 0-13 15,-12 2-24-15,5 4-17 16,1 4-46-16,-4 4-40 15,1 6 5-15,1 6-11 16,1 6-21-16,0 0-3 16,2 1-7-16,5-1 0 15,0-6 0-15,0-2-1 16,9-2-6-16,9-4 1 16,3-5-11-16,0-2-12 15,4-7-2-15,0-4 1 0,2 0-13 16,-3-18 21-1,-2-12 21-15,-2-5-11 0,-1-4-6 16,-7-2-9-16,-5 4-10 16,-5 2 17-16,-2 5 19 15,0 4 1-15,-11 4 0 16,-5 6 2-16,-1 0-2 16,-1 5 9-16,3 6 1 15,1 1 24-15,1 4 40 16,2 0 5-16,-3 0-42 15,3 6-20-15,0 6-17 16,2 2 1-16,2 2 1 16,3 2 5-16,4 4 3 15,0-1-8-15,0 4 7 16,15-1-9-16,6-3-1 0,3-6-5 16,5-5-25-16,3-6 24 15,3-4 1-15,3 0-2 16,-1-20-14-16,-1-6-18 15,-2-4-13-15,-6-2-8 16,-3 2-1-16,-7 4 23 16,-5 6 17-16,-3 8 8 15,-6 4 14-15,-4 6 0 16,0 2 28-16,0 0 28 16,0 2 23-16,0 10-17 15,-6 6-22-15,-4 4 1 16,3 2 7-16,1 5-20 0,4 2-20 15,2-1 1-15,0-2-9 16,0-2-70-16,0-3-86 16,11-8-63-16,7-3-88 15,-3-4-40-15,-1-6-214 0</inkml:trace>
  <inkml:trace contextRef="#ctx0" brushRef="#br0" timeOffset="349710.5174">24954 11339 535 0,'0'0'320'0,"0"0"-145"0,0 0-11 16,0 0-34-16,0 0-44 15,0 0-18-15,0 0 2 16,76-61-1-16,-63 44 13 15,1-1 10-15,-1-4 10 16,-5 0-19-16,4-2-42 16,-8 0 4-16,1 2 12 15,-5 4-2-15,0 4 26 16,0 6 14-16,0 4 13 16,0 4-10-16,-5 0-28 15,-6 0-43-15,0 18-26 16,0 4 3-16,-3 4-3 15,3 2 4-15,3 1-3 16,2 0-2-16,2-2-6 0,4-8 5 16,0-1-9-16,0-4-17 15,2-4 5-15,10-2-2 16,1-4-24-16,3-4 4 16,3 0 20-16,2 0 3 15,6-14-6-15,0-8-17 16,6-4 7-16,2-2-12 15,3-2-20-15,3 2-38 16,-3 6 72-16,-3 6 30 16,-6 11 5-16,-6 5 2 15,-6 0 11-15,-9 19 43 16,-2 5 34-16,-6 4 0 0,0-2 8 16,0 2-28-16,-14-3-29 15,-1-3-25-15,-1-3-16 16,3-1-63-16,-1-5-100 15,5-12-136-15,5-1-319 16,4 0-664-16</inkml:trace>
  <inkml:trace contextRef="#ctx0" brushRef="#br0" timeOffset="350454.4727">26071 10724 973 0,'0'0'653'0,"0"0"-445"16,0 0-67-16,0 0-110 15,0 0 26-15,0 0 49 16,0 0 6-16,19 140 8 16,-15-98-28-16,-4 2-25 15,2-1-28-15,-2-6-27 0,3-3-11 16,0-13 7-16,1-7-8 15,-2-6-19-15,-2-7-17 16,0-1 7-16,0 0 18 16,0 0 1-16,0-1-20 15,-6-10-4-15,-12-6-89 16,-7-4 61-16,-4 6 62 16,-2 1 12-16,-5 6 32 15,1 8 2-15,-1 0 7 16,3 12-39-16,-1 12 6 15,8 4 12-15,1 2 15 16,7 2-14-16,7-4-14 0,4 0-10 16,7-5-1-16,0 2-8 15,0-3-6-15,18-2 0 16,4-3-4-16,7-8-14 16,2-5 17-16,5-4-8 15,4-2-14-15,1-20-8 16,0-6-12-16,-1-6-3 15,-3-2 20-15,-8 4 13 16,-10 9 19-16,-5 3-1 16,-10 11-10-16,-4 6 11 15,0 3 17-15,0 0 50 16,-2 0-27-16,-7 3 8 16,0 9-11-16,0 2-15 0,5 7-7 15,2 2-15-15,2 1-35 16,0-2-60-16,11 0-86 15,9-6-293-15,0-6-182 16</inkml:trace>
  <inkml:trace contextRef="#ctx0" brushRef="#br0" timeOffset="351077.6775">26591 10962 829 0,'0'0'508'15,"0"0"-367"-15,0 0-29 16,0 0-90-16,0 0 23 16,0 0 105-16,0 0 21 15,43 146-24-15,-32-93-7 16,3 1-35-16,-3 4-39 16,-3 2-34-16,-1-3-14 15,0-1-16-15,-5-6 3 16,0-4-5-16,-2-6-18 0,0-6-16 15,0-4-64 1,0-8-22-16,0-5-5 0,-2-13-16 16,0-4 52-16,-2-7 21 15,-2-22 27-15,0-12-113 16,0-7 80-16,-3-10 72 16,5-6 1-16,-2-5 2 15,6 1 24-15,0 4-8 16,0 4-2-16,16 8 4 15,7 12 3-15,3 6 29 16,6 9 14-16,-1 12-19 16,2 4-26-16,-7 9-5 0,-3 0 4 15,-7 7 55 1,-7 15 40-16,-9 2-15 0,0 6-27 16,-7 2-17-16,-15 2-55 15,-7 0-15-15,-5-4-72 16,-1-2-61-16,-8-4-54 15,7-8-125-15,13-8-508 0</inkml:trace>
  <inkml:trace contextRef="#ctx0" brushRef="#br0" timeOffset="351683.3276">26959 11123 588 0,'0'0'413'0,"0"0"-237"15,0 0-61-15,0 0-49 16,0 0-34-16,0 0-4 15,0 0 33-15,7-112 67 16,2 94-7-16,2 0-61 16,5 1-36-16,-1 2-15 15,3 2-8-15,1 1 1 16,-2 4-1-16,1 2 13 16,-5 2 8-16,0 4 9 15,-2 0 6-15,-2 0-10 16,0 0-5-16,-2 0-5 0,-5 8-6 15,0 5 59-15,-2 5 22 16,0 1 2-16,0 8-9 16,-9 3-28-16,0 2-19 15,1 2-3-15,-1 0-21 16,4-3-14-16,3-4-11 16,2-4-68-16,0-8-60 15,0-5-120-15,18-10-131 16,2 0-100-16,0-14 5 0</inkml:trace>
  <inkml:trace contextRef="#ctx0" brushRef="#br0" timeOffset="351978.3717">27331 11001 449 0,'0'0'539'16,"0"0"-277"-16,0 0 18 16,0 0-66-16,0 0-50 0,0 0-51 15,0 0-47-15,0 70 6 16,0-45-41-16,5-2-18 15,12 1-13-15,6-2 0 16,2-6-9-16,1-6-43 16,-2-8-7-16,3-2-24 15,-4-6 33-15,-5-17 27 16,-3-4 14-16,-9-3 7 16,-6 2 2-16,0 0-1 15,-10 3-22-15,-17 6-33 16,-7 6-17-16,-3 5 40 15,-4 8 24-15,3 0-13 16,5 5-32-16,2 19-122 0,10-4-138 16,8-2-367-16</inkml:trace>
  <inkml:trace contextRef="#ctx0" brushRef="#br0" timeOffset="352961.4085">27922 10605 439 0,'0'0'547'15,"0"0"-295"-15,0 0-21 16,0 0-39-16,0 0-51 15,0 0-21-15,0 0-26 16,0 31-19-16,-2-5 23 16,2 10-12-16,0 4-16 0,0 8-41 15,0 2-8-15,2 0-6 16,4-4-14-16,1-3 7 16,-1-11-8-16,-1-10-1 15,0-8-30-15,-1-10-40 16,-4-4-26-16,0 0 31 15,0-8 32-15,0-10 21 16,-16-4-30-16,-6 2-21 16,-4-1 24-16,-5 6 27 15,-3 4 13-15,0 5 0 16,1 6 30-16,4 0 23 16,5 0-10-16,-1 17-31 15,5 2-11-15,3 5-1 0,3 5 2 16,3-1 15-16,4 0-16 15,7 0 1-15,0-2 11 16,5 0-13-16,14-4 0 16,10-4-13-16,7-8 13 15,4-6-1-15,2-4 1 16,3-2 0-16,-3-20-34 16,-2-4-45-16,-6-4 23 15,-8 1 2-15,-5 0 25 16,-8 6 16-16,-6 5 0 15,-7 7 6-15,0 4 7 16,0 7 7-16,-3 0 30 16,-6 0 58-16,3 15-35 0,2 5-37 15,4 2 5-15,0 2-3 16,4 2-9-16,14-2-16 16,6-2-1-16,5-4-29 15,4-4-8-15,8-8-22 16,-1-6-39-16,2 0 46 15,-3-18-78-15,-4-8-2 16,-4-6 14-16,-4 0 20 16,-8 5 51-16,-5 2 38 15,-7 9 10-15,-7 5 29 16,0 7 22-16,0 4 19 16,-9 0 33-16,-5 11 16 0,1 9-80 15,-1 5 8-15,8 2-7 16,4-1-40-16,2 0-34 15,8-4-129-15,11-6-107 16,3-8-607-16</inkml:trace>
  <inkml:trace contextRef="#ctx0" brushRef="#br0" timeOffset="353351.9865">28733 10979 398 0,'0'0'378'0,"0"0"-137"15,0 0-69-15,0 0-38 16,0 0 37-16,0 0 62 15,0 0-8-15,-13-29-71 16,1 29 8-16,-3 0-39 16,-3 12-93-16,-3 5-15 15,0 3-2-15,-2 0 3 16,1 2 14-16,2 1 0 16,6 0-2-16,3 1-3 15,5 2-19-15,6 1-6 16,0-2-40-16,2 0-36 15,15-6-73-15,10-6-21 0,7-6-39 16,26-7-63-16,-9 0-68 16,-4-14-256-16</inkml:trace>
  <inkml:trace contextRef="#ctx0" brushRef="#br0" timeOffset="354027.1598">29129 10944 586 0,'0'0'317'16,"0"0"-170"-16,0 0-44 0,0 0-25 15,0 0 33 1,0 0 37-16,0 0 61 0,-2-27 11 16,-7 27-54-16,-6 0-35 15,-4 0-19-15,0 0-51 16,-4 1-39-16,-1 11-16 15,-1 1 27-15,3 5 26 16,0 1-2-16,-1 5-15 16,6 2-23-16,1 1-13 15,7 1-6-15,7-5-7 16,2-2-25-16,2-4-26 16,19-10-52-16,5-5 28 15,5-2 27-15,7 0 5 0,0-8-31 16,4-8-57-1,-1 2 21-15,-4 4 48 0,-5 6 29 16,-3 4 10-16,-8 0-72 16,-3 4 42-16,-1 4 60 15,-5 2 39-15,1-6 62 16,-1 0-34-16,-1-4-26 16,1 0-9-16,-6 0 6 15,3 0-1-15,-3 0-3 16,1-2-25-16,2-10-9 15,0-6-18-15,-3-7-69 16,4-8-40-16,-6-7-45 16,-4-5 22-16,0-1 114 15,0 4 36-15,-7 6 119 16,-8 10 65-16,-6 10-53 0,0 12-58 16,-6 4-24-16,0 6-21 15,-2 20 39-15,-2 6 49 16,0 8 29-16,0 4-13 15,-5 3-44-15,1 3-21 16,-4 2-18-16,3 0-16 16,1 0-21-16,0 0-12 15,3-1-40-15,1-4-40 16,2-3-53-16,-2 3-103 16,4-13-156-16,5-12-304 0</inkml:trace>
  <inkml:trace contextRef="#ctx0" brushRef="#br0" timeOffset="358998.424">19480 12861 922 0,'0'0'376'0,"0"0"-195"16,0 0-15-16,0 0-36 15,0 0-10-15,0 0 10 16,0-56-6-16,-3 48-15 15,-1 2-34-15,1-2-32 16,1 3-25-16,-2 0 12 16,0 1 7-16,-1 0-6 15,1 1 5-15,-6 0-12 16,0 1-10-16,-4 2-8 16,-4 0-6-16,0 0-7 15,-3 0 6-15,-2 0-21 0,0 2 13 16,1 10 9-1,-2 4 2-15,4 0 5 0,2 0-7 16,2-2 0 0,8-1-6-16,3-5-6 0,2-3-22 15,3 1-15-15,0 1 7 16,0-3 2-16,0 2 10 16,0-3-4-16,0 2-3 15,12 1-1-15,3 2 10 16,3 0 16-16,7 2 12 15,-1 0 1-15,1 2 0 16,-1 0 7-16,-1-1 1 16,-6 4 25-16,-3 1 19 15,-3 0 11-15,-5 2 0 16,-4 2 4-16,-2-2-4 16,0 2 2-16,-6-2-19 15,-13 1-26-15,-8-6-12 0,-2 0-9 16,-5-8-5-16,-2-1-45 15,3-2-21-15,-1-2-9 16,7 0-49-16,8 0-10 16,5 0-31-16,10 0-58 15,4 0-160-15,0 0-243 0</inkml:trace>
  <inkml:trace contextRef="#ctx0" brushRef="#br0" timeOffset="359261.8153">19591 13078 821 0,'0'0'366'16,"0"0"-143"-16,0 0 37 16,0 0-55-16,0 0-28 15,0 0-31-15,0 0-18 16,0 12-52-16,0 2-36 15,0 2-12-15,0 4-16 16,0 2-12-16,0-2-25 16,2 1-46-16,2-6-92 15,2-4-113-15,0-11-95 0,0 0-132 16,1-7-174-16</inkml:trace>
  <inkml:trace contextRef="#ctx0" brushRef="#br0" timeOffset="359568.782">19954 12623 933 0,'0'0'620'0,"0"0"-446"15,0 0-28-15,0 0-10 16,0 0-27-16,0 0 25 0,0 0-13 15,-6 132-57 1,6-96-6-16,0 2-19 0,0-2-8 16,0 0-4-16,0-2-18 15,0-2 5-15,0-1-13 16,0-1-1-16,0-2 0 16,0-2-36-16,0-4 4 15,0-4-55-15,0-4-117 16,-12-4-128-16,-3-3-307 15,-3-6-206-15</inkml:trace>
  <inkml:trace contextRef="#ctx0" brushRef="#br0" timeOffset="359814.9761">19827 12970 750 0,'0'0'720'0,"0"0"-456"16,0 0-79-16,0 0-63 15,0 0-46-15,0 0-18 16,0 0-23-16,56-3-8 16,-32 3-27-16,5 0-25 15,14 7-121-15,-8-3-163 16,-3-2-438-16</inkml:trace>
  <inkml:trace contextRef="#ctx0" brushRef="#br0" timeOffset="361001.4874">20143 13150 914 0,'0'0'514'15,"0"0"-262"-15,0 0-41 16,0 0-72-16,0 0-59 15,0 0-6-15,0 0 1 16,0 3-19-16,0-3-23 0,0 0-33 16,3 0-15-1,13-3 14-15,3-7-4 0,8-3 5 16,0-2 18-16,0-2-18 16,-3-2-12-16,-4 1-15 15,-6 2-11-15,-4 2-5 16,-3 3 12-16,-2 6 31 15,-5 3 15-15,0 2 36 16,0 0 26-16,0 0-6 16,0 4 10-16,-5 8-34 15,-4 2-30-15,3 4-4 16,4 4-4-16,2 2-9 16,0-1-1-16,0-2 0 15,17-1 0-15,6-2-11 16,3-6-3-16,3-6 14 0,3-6-10 15,1 0-7-15,-2-4-10 16,0-18-54-16,-2-3 29 16,-4-6 10-16,-6-1 6 15,-5 4 8-15,-3 4 21 16,-7 3 8-16,-1 10 0 16,-3 5 39-16,0 6 48 15,0 0 12-15,0 0-56 16,0 0-10-16,0 4 1 15,0 6-32-15,0 4 10 16,0 4-12-16,0 4-9 16,0 5-48-16,0-2-103 15,24 9-59-15,1-8-97 0,2-6-386 16</inkml:trace>
  <inkml:trace contextRef="#ctx0" brushRef="#br0" timeOffset="361429.8531">20999 13046 540 0,'0'0'564'0,"0"0"-417"15,0 0 67-15,0 0-38 16,0 0-12-16,0 0 3 16,0 0-22-16,-60-20-23 15,46 20-43-15,-3 14-50 0,1 6-14 16,-2 2-8-1,2 2 17-15,6-2-6 16,1 0-9-16,2-4 15 0,4-6-16 16,3-2-8-16,0-5-12 15,0-4-46-15,6 1 11 16,7-2 29-16,2 0 6 16,3 0-10-16,0 0-6 15,-1-3 6-15,2-10-2 16,-2-1-22-16,-3 0 20 15,-3 0 13-15,-3 4 11 16,-2 2 2-16,-2 4 1 16,-4 2 0-16,2 2 37 15,-2 0 3-15,0 0-41 16,2 4-9-16,3 8-16 0,3 1 24 16,4-2-72-16,3 1-122 15,16-2-96-15,-4-4-72 16,0-6-273-16</inkml:trace>
  <inkml:trace contextRef="#ctx0" brushRef="#br0" timeOffset="362136.054">21444 12994 664 0,'0'0'328'0,"0"0"-88"16,0 0-33-16,0 0-35 16,0 0-25-16,0 0-2 15,0 0-2-15,-52-12 25 16,33 14-17-16,-3 14-95 16,0 4-2-16,0 6 5 15,-1 2-22-15,6 0 2 0,3 0-20 16,5-4 2-16,7-4 2 15,2-1-23-15,0-5-5 16,7-5-5-16,11-3-38 16,3-1 6-16,4-5-29 15,0 0-33-15,2-6-42 16,-6-11-39-16,4-3-27 16,-7 2-17-16,-3 0 63 15,-3 8 82-15,-5 4 62 16,-5 6 22-16,0 0 15 15,-2 0 14-15,2 4 55 16,0 10 40-16,3 0-50 0,4 0-36 16,0 1 0-16,4-4-16 15,3-1-22-15,-1-6-12 16,1-1 12-16,-1-3 0 16,1 0-5-16,-3-9-28 15,1-8 14-15,-3-4 10 16,-5 0 8-16,-1-2-5 15,-5-1 6-15,0 2 6 16,0 4 16-16,-16 4 29 16,-4 4-9-16,-1 3-41 15,-6 6-2-15,-12 1-68 16,6 4-178-16,4 10-348 0</inkml:trace>
  <inkml:trace contextRef="#ctx0" brushRef="#br0" timeOffset="363848.6219">21650 13080 600 0,'0'0'241'0,"0"0"-47"15,0 0-52-15,0 0-12 16,0 0 11-16,0 0-2 16,0 0-40-16,0 0-26 0,0 0 30 15,0 0-1-15,-2 0-16 16,2 0-16-16,0 0-7 16,-3 0 12-16,3 2-15 15,0-2-20-15,0 0-12 16,0 0-5-16,0 0 7 15,0 0-6-15,-2 0-3 16,2 0 5-16,0 0-6 16,0 2-1-16,0-2 0 15,0 0-11-15,0 0 5 16,0 0 2-16,0 0-6 16,-4 0 1-16,-1 0-10 15,-2 2 0-15,1 0-10 16,3-2-4-16,1 2 7 15,2-2 1-15,0 0 6 0,-2 0 0 16,2 0 0-16,-2 2 0 16,0-2 0-16,-2 3-28 15,0-2-18-15,2-1-15 16,0 2 28-16,2-2 8 16,0 0 12-16,0 0 5 15,0 0 8-15,0 0-22 16,0 0 1-16,0 0 21 15,0 0 1-15,0 0 9 16,0 0-4-16,0 0 13 16,0 0-10-16,0 0-7 0,0 0 11 15,0 0-7 1,0 0-6-16,0 0-9 0,0 4-10 16,4 2-9-16,10 4 7 15,4 0-3-15,2 0 11 16,5-2 7-16,4-1 0 15,0-6-7-15,2-1-20 16,2 0 11-16,1 0 3 16,-3-9-25-16,-4-8 8 15,-3 3 28-15,-6-2-48 16,-4 2 48-16,-8 0 8 16,-4 0 22-16,-2 0-10 15,0 2 19-15,0 2 24 16,-8 2-5-16,-6 4 6 0,5 2-9 15,0 2 21-15,2 0 9 16,3 0-46-16,-1 0-30 16,-1 4-2-16,1 8-18 15,3 0 7-15,-2 4 10 16,4-2-7-16,0 2 9 16,0-4 0-16,0 0-12 15,0 0 11-15,6-1-22 16,12-4-4-16,4-1 9 15,5-1 5-15,4-4 5 16,3 1-4-16,-5-2 2 16,-5 2 10-16,-6 2 1 15,-7 2-1-15,-4 5 33 16,-7 2 27-16,0 6 47 16,0 0-26-16,-13 6-40 0,-10 0-6 15,-1 0-23-15,-3-6 1 16,-4-5-13-16,2-5-31 15,-3-9-57-15,3 0-79 16,0-20-81-16,8-15 1 16,0-10-123-16,5-8-125 15,6-3 163-15,3-2 146 16,5 3 186-16,2 5 53 16,0 11 53-16,0 7 73 15,4 12 59-15,1 11 39 16,-5 7 1-16,0 2-43 15,0 0-52-15,0 11-34 16,-3 9 0-16,-13 6-23 0,-1 8-36 16,-10 6-16-16,-2 6-5 15,-6 7-26-15,-5 2 6 16,-5 6-20-16,-4-3-10 16,-2 0-6-16,-1-5-13 15,4-3-1-15,3-7-15 16,9-11-5-16,9-10-22 15,12-10-20-15,11-10-104 16,4-2-183-16,0 0-300 16,4-4-303-16</inkml:trace>
  <inkml:trace contextRef="#ctx0" brushRef="#br0" timeOffset="365047.2014">22722 13172 39 0,'0'0'182'16,"0"0"65"-16,0 0-48 0,0 0-43 15,0 0-60-15,0 0-20 16,0 0 20-16,-52 0 26 15,46 0 65-15,-1-4 19 16,0 2-31-16,0 0 1 16,1 0-24-16,1 2-35 15,3 0-12-15,0 0-40 16,2 0-26-16,0 0-20 16,0 0-9-16,0 0-10 15,0 0-25-15,6 0-9 16,13-2 13-16,2 0 20 15,6-3 1-15,2-8-19 16,0 0-14-16,-2-6-2 16,-4-3 35-16,-4-2-2 15,-3 0-4-15,-5 0-2 0,-7 4 8 16,-4 2 11-16,0 4 10 16,0 6 8-16,-13 4 23 15,-3 4 7-15,1 0 28 16,-5 0-50-16,2 12-15 15,0 6-20-15,0 2 10 16,3 0-11-16,4 2-1 16,1 2 8-16,4-2-8 15,4 0-20-15,2-2-24 16,0-2-60-16,0-4-69 16,4-2-53-16,10-4-40 15,10-8-53-15,-2 0-173 16,-3 0-121-16</inkml:trace>
  <inkml:trace contextRef="#ctx0" brushRef="#br0" timeOffset="365377.5292">22975 13017 586 0,'0'0'283'16,"0"0"-134"-16,0 0 13 15,0 0-39-15,0 0 24 16,0 0-2-16,0 0-9 15,125 39 22-15,-116-19-5 16,-4-1-42-16,-3-2-20 16,-2 1-26-16,0-2 18 0,-5-2-21 15,-10-2-54-15,-6-4-8 16,0-6-58-16,-2-2-50 16,1-5 0-16,4-19 9 15,4-7-18-15,8-3 44 16,6-2 41-16,0 4 20 15,2 4-4-15,16 6 10 16,0 8 6-16,0 4-10 16,-1 8-109-16,1 2-28 15,11 0-50-15,-4 10-142 16,-3-2-262-16</inkml:trace>
  <inkml:trace contextRef="#ctx0" brushRef="#br0" timeOffset="365835.7092">23274 12970 735 0,'0'0'632'0,"0"0"-422"16,0 0-44-16,0 0-33 15,0 112-2-15,0-67-5 16,0 5 25-16,0 3-9 16,0 4-53-16,0 1-31 15,0-2-33-15,0-4-14 16,0-5-11-16,0-12-2 15,2-9-34-15,3-8 2 16,-3-12 12-16,-2-6-15 16,0 0 20-16,0-12 0 15,0-14-31-15,0-6-7 16,-9-10-8-16,-3-6 17 0,4-4-9 16,1-5-2-16,5 3 32 15,2 3 16-15,0 4 9 16,11 5-1-16,9 6 1 15,3 6-1-15,3 6 1 16,1 9 0-16,0 10 6 16,-1 3-4-16,-5 2 18 15,-6 0 1-15,-3 0 0 16,-10 4 26-16,-2 4 41 16,0 4 32-16,-2 4-26 15,-17 4-39-15,-5 2-36 16,-3 0-19-16,-2 0-50 0,-2-4-72 15,2-6-85-15,7-6-115 16,6-4-439-16</inkml:trace>
  <inkml:trace contextRef="#ctx0" brushRef="#br0" timeOffset="366401.2444">23543 13153 390 0,'0'0'245'16,"0"0"-17"-16,0 0 37 15,0 0-58-15,0 0-64 16,0 0-41-16,0 0-55 15,114-39-21-15,-87 27-12 16,-2-2-6-16,1-4 5 0,-4-4-3 16,1-2-3-16,-5 0 8 15,-3 0-15-15,-7 4 9 16,-2 1 19-16,-6 8 13 16,0 4 58-16,0 5 29 15,-18 2-34-15,-3 0 12 16,0 9-65-16,-2 9-14 15,3 4-9-15,5 2 11 16,3 0-15-16,5 2-14 16,5 2-1-16,2-4-34 15,0 0-67-15,16-4-98 16,8-6-49-16,21-10-50 0,-3-4 3 16,-1 0-245-16</inkml:trace>
  <inkml:trace contextRef="#ctx0" brushRef="#br0" timeOffset="366777.6561">24154 12959 818 0,'0'0'557'0,"0"0"-330"16,0 0-40-16,0 0 44 16,0 0-13-16,0 0-81 15,0 0-46-15,-115 58-17 16,92-29-32-16,5 1-14 15,7-4-15-15,7-1-3 0,4-6-10 16,0-5-19 0,0-3-23-16,13-5-4 0,7-5 9 15,3-1 8-15,0 0-8 16,2 0-16-16,0-6-9 16,-1-2 8-16,-2 0 12 15,1 0-12-15,-5 0 38 16,-3 2 7-16,1 2-13 15,-5 2 8-15,-3 2 8 16,0 0 0-16,-4 0 6 16,3 0-1-16,-3 8 1 15,0 4 9-15,1-2-9 16,0-2-33-16,1-8-166 16,-1 0-183-16,-1-2-307 0</inkml:trace>
  <inkml:trace contextRef="#ctx0" brushRef="#br0" timeOffset="367016.018">24401 12873 945 0,'0'0'675'0,"0"0"-437"15,0 0-85-15,0 0-153 16,0 0-28-16,0 0-253 16,0 0-453-16</inkml:trace>
  <inkml:trace contextRef="#ctx0" brushRef="#br0" timeOffset="367504.5504">24771 12970 403 0,'0'0'357'16,"0"0"-149"-16,0 0 6 16,0 0 17-16,0 0 15 0,0 0-47 15,0 0-48-15,-40-30-27 16,25 30-34-16,-5 0 9 15,-3 0-33-15,-2 8-31 16,-4 8-14-16,0 4 6 16,-2 4 10-16,3 2 21 15,3-4-24-15,7-2-10 16,7-4-8-16,5-2-8 16,6-2-8-16,0 0-7 15,0-2-5-15,4 0-14 16,9-2-26-16,5-6 7 15,2-2-17-15,4 0-26 16,3-12 13-16,0-6 29 16,0-4 0-16,-4 4 28 15,-2 2 9-15,-3 4 9 0,-3 4-1 16,-3 6 1 0,-3 2 0-16,-5 0 0 0,1 0 1 15,-3 0 52-15,0 8 22 16,3 6 16-16,-3 0-20 15,0 2-31-15,1-2-19 16,1 0-21-16,0-1-12 16,1-4-44-16,-1-3-115 15,5-6-164-15,0 0-184 16,0-2-85-16</inkml:trace>
  <inkml:trace contextRef="#ctx0" brushRef="#br0" timeOffset="367758.5242">24918 13006 882 0,'0'0'506'0,"0"0"-312"16,0 0-100-16,0 0-30 15,0 0-10-15,0 0 25 16,0 0-13-16,0 74-33 16,0-54-33-16,0-2-22 15,0-4-81-15,0-1-183 16,0-5-66-16,0-7-213 0</inkml:trace>
  <inkml:trace contextRef="#ctx0" brushRef="#br0" timeOffset="368232.3474">25057 12998 902 0,'0'0'267'16,"0"0"-190"-16,0 0-64 16,0 0 6-16,0 0 60 15,0 0 14-15,0 0 34 16,75 37 17-16,-59-18-29 15,-1 1 5-15,-2 1-10 16,-3-2-54-16,-6-1 50 16,-2-2-29-16,-2-4 17 15,0-1-32-15,0-4-35 16,-4-3-27-16,-8-2-6 0,-1-2-63 16,2 0-51-16,2-18-14 15,2-8-13-15,3-4-10 16,4-2-8-16,0-2 43 15,0 4 64-15,2 6 40 16,5 6-19-16,-5 4-84 16,-2 8-190-16,0 2-233 0</inkml:trace>
  <inkml:trace contextRef="#ctx0" brushRef="#br0" timeOffset="368765.5002">24978 12833 995 0,'0'0'597'16,"0"0"-458"-16,0 0-66 16,0 0-43-16,0 0 20 15,0 0 18-15,0 0-21 16,16-24-17-16,-11 20-14 16,-3 4-3-16,-2 0 11 15,0 0-1-15,0 0-14 16,0 0 7-16,0 0-7 15,0 0 10-15,0 0 8 16,0 0 8-16,0 0-11 0,0 0-24 16,0 0-31-16,0 0-49 15,0 0-93-15,0 2-143 16,0 8-250-16,0 2-21 16</inkml:trace>
  <inkml:trace contextRef="#ctx0" brushRef="#br0" timeOffset="413994.7555">19302 12035 409 0,'0'0'591'0,"0"0"-377"15,0 0-71-15,0 0-19 16,0 0-34-16,0 0-16 16,0-2 5-16,0 2 10 15,0-1 21-15,0 1 2 16,0 0-6-16,0 0-1 16,0 0-13-16,0 0-15 15,0 0-1-15,0 0-5 16,0 0-25-16,0 3 0 0,0 5-13 15,-5 2-14 1,-4 6 10-16,0 2 13 0,-2 3-14 16,-1 0-1-16,2 4-12 15,-1-3-3-15,1 1 0 16,-1 0 4-16,3-1-15 16,0-2 1-16,2-2-2 15,2-4 0-15,-1-4 0 16,3-2-2-16,0-4-24 15,2 0-11-15,0-4-14 16,0 0-38-16,0 0-62 16,0 0-111-16,0-4-69 15,0-12-176-15,4-4-96 0</inkml:trace>
  <inkml:trace contextRef="#ctx0" brushRef="#br0" timeOffset="414425.2252">19288 12005 191 0,'0'0'603'0,"0"0"-301"16,0 0-43-16,0 0-30 16,0 0-11-16,0 0-16 15,0 0-57-15,0 9-33 16,0-2 2-16,0 4-40 16,0 3-11-16,0 5-10 15,0 3-3-15,0 2-19 16,0 2-22-16,0-1 15 15,7-1-14-15,0-2 5 0,1-2-2 16,-1-4-11-16,2-2 4 16,-2-5 6-16,-1-2-12 15,1-3 0-15,-3-4 0 16,3 0-12-16,-2 0-1 16,1 0 8-16,5-2 5 15,1-8 6-15,1-4 1 16,3-2 2-16,1-3 0 15,-1-4-8-15,1-4-1 16,2-4-12-16,-6-4-9 16,3-1-10-16,-6 3-21 15,1-2-9-15,-1 9-33 16,-4 4-36-16,-1 8-11 0,-1 8-48 16,-2 6-56-1,0 0-110-15,0 15-49 0,2 5-104 16</inkml:trace>
  <inkml:trace contextRef="#ctx0" brushRef="#br0" timeOffset="414715.604">19682 12147 530 0,'0'0'961'0,"0"0"-601"16,0 0-74-16,0 0-73 15,0 0-66-15,0 0-47 16,0 0-33-16,0 7-15 16,0-7-25-16,0 1-21 15,0-1-6-15,0 3-6 16,-2-1-11-16,0 2-32 15,-2 1-76-15,-3 6-198 16,2-4-353-16,-2 0-545 0</inkml:trace>
  <inkml:trace contextRef="#ctx0" brushRef="#br0" timeOffset="415354.3582">19660 12180 370 0,'0'0'698'0,"0"0"-419"15,0 0-20-15,0 0-96 16,0 0-66-16,0 0-49 16,0 0-35-16,-5-16-3 15,10 12 8-15,4 2-8 16,2-2 6-16,2 1-10 15,-1 3-6-15,1-2-30 16,1 2-74-16,-4 0-119 16,-1 0-118-16,-2 0-634 0</inkml:trace>
  <inkml:trace contextRef="#ctx0" brushRef="#br0" timeOffset="415721.0981">19732 11969 641 0,'0'0'526'0,"0"0"-365"16,0 0-45-16,0 0-59 16,0 0-14-16,0 0-5 15,0 0-3-15,-5 0-12 16,5 0 14-16,0 6 37 15,7 1-13-15,-1-2-20 0,-1-1-16 16,1-2-25-16,-4-2 5 16,0 0-13-16,1 0-12 15,-3 0 20-15,0-2 3 16,0-6 38-16,0-2 13 16,0 1-25-16,0-2-8 15,-9 1 9-15,0 6-19 16,1 2-3-16,-2 2-8 15,1 0-21-15,1 6-68 16,-1 18-136-16,-1-2-159 16,4 0-490-16</inkml:trace>
  <inkml:trace contextRef="#ctx0" brushRef="#br0" timeOffset="416256.2442">20004 12046 747 0,'0'0'583'0,"0"0"-371"16,0 0-24-16,0 0-29 16,0 0-25-16,0 0-48 15,0 0-43-15,0 0-21 0,0 1-12 16,0 7 6 0,0 4 20-16,0 3 33 0,0 2-17 15,0 3-19-15,0 1-17 16,0-3-4-16,0 0-12 15,0-3-25-15,0-2-24 16,0-1-12-16,0-4-1 16,0-2-38-16,0-4-89 15,0-2-124-15,0 0 8 16,-4-10-360-16</inkml:trace>
  <inkml:trace contextRef="#ctx0" brushRef="#br0" timeOffset="416546.5676">20010 12037 469 0,'0'0'302'0,"0"0"-125"16,0 0-31-16,0 0-15 15,0 0 31-15,0 0 11 16,0 0-26-16,113-23-32 16,-97 23-8-16,-3 0-3 15,-3 5-25-15,-4 5-9 16,-4 0 15-16,-2 2 0 15,0 2-4-15,0 4-2 16,-4 3-15-16,-14 4-18 16,-2 1-27-16,-4 5-8 15,-3 0-10-15,0 0-1 16,2-3-15-16,6-6-36 0,5-6-26 16,5-6-91-1,9-10-87-15,0 0-272 0,2-4-159 0</inkml:trace>
  <inkml:trace contextRef="#ctx0" brushRef="#br0" timeOffset="416833.6034">20257 12064 818 0,'0'0'597'15,"0"0"-334"-15,0 0-38 16,0 0-101-16,0 0-46 15,0 0 8-15,0 0 35 16,-29 87-17-16,29-65-42 0,0 1-17 16,0 1 2-16,0-4-23 15,9-2-1-15,5-4-15 16,-1-4-8-16,2-2-10 16,1-4-6-16,-1-2-8 15,1 0-6-15,0-2-10 16,-1 0-98-16,-2 0-45 15,-3-14-129-15,-4-6-215 16,-6-4-382-16</inkml:trace>
  <inkml:trace contextRef="#ctx0" brushRef="#br0" timeOffset="417085.4404">20257 12064 887 0,'56'-85'362'15,"-56"85"-197"-15,0 0-76 16,0 0-56-16,2 0 34 16,11 0 12-16,3 0-30 15,4 0-24-15,-2 0-18 16,-1 0-7-16,-1 0-43 16,-3 0-76-16,-5 3-37 15,-8 4-57-15,0 3-184 16,0-4-278-16</inkml:trace>
  <inkml:trace contextRef="#ctx0" brushRef="#br0" timeOffset="417146.787">20257 12064 715 0</inkml:trace>
  <inkml:trace contextRef="#ctx0" brushRef="#br0" timeOffset="417394.6593">20257 12064 715 0,'29'-11'551'0,"-29"11"-332"15,0 0-49-15,0 0-30 0,0 0-5 16,5-4-5-16,3 1-14 15,6 0-67-15,-1 1-46 16,3 2-3-16,4 0-90 16,13 6-129-16,-4 7-138 15,-2-4-328-15</inkml:trace>
  <inkml:trace contextRef="#ctx0" brushRef="#br0" timeOffset="418216.3964">20380 12140 329 0,'0'0'352'16,"0"0"-91"-16,0 0-79 15,0 0-54-15,0 0-24 0,0 0 31 16,0 0 13-1,0 0-27-15,-12 0-5 0,12-4-24 16,0 4 5-16,0 0 12 16,0 0-7-16,0 0-24 15,0 0-5-15,0 0-17 16,0 0-37-16,0 0-19 16,0 0-15-16,0 0-5 15,0 0 4-15,5 0-24 16,4 0-25-16,0 0-60 15,1 1-63-15,9-1-163 16,-3 0-173-16,-3 0-461 0</inkml:trace>
  <inkml:trace contextRef="#ctx0" brushRef="#br0" timeOffset="418831.4377">20868 12010 694 0,'0'0'530'0,"0"0"-296"16,0 0-37-16,0 0-59 15,0 0 6-15,0 0-32 0,0 0-10 16,-2 25-12-16,-3-5 20 16,-4 4-15-16,0 5-30 15,-2 3-28-15,0 0-16 16,0-2 9-16,-1-4-2 15,6-5-19-15,4-3 3 16,-1-7-12-16,3-3-6 16,0-6-15-16,0 0 14 15,15-2-26-15,4 0 14 16,5 0 19-16,3 0 22 16,-2 0-14-16,1 0-8 15,-4 0-32-15,-1 0-42 16,-4 0-67-16,-5 0-61 15,-6-14-55-15,-3 0-61 16,-3-2-178-16</inkml:trace>
  <inkml:trace contextRef="#ctx0" brushRef="#br0" timeOffset="419078.7752">20885 12003 806 0,'0'0'380'15,"0"0"-206"-15,0 0-90 16,0 0-47-16,0 0 59 16,0 0 16-16,0 0-23 15,71 0-57-15,-46 0-32 16,0 0-31-16,-5 0-115 16,-3 0-35-16,-5 0-76 0,-8-2-241 15</inkml:trace>
  <inkml:trace contextRef="#ctx0" brushRef="#br0" timeOffset="419330.1025">20802 12065 628 0,'0'0'531'0,"0"0"-321"15,0 0-31-15,0 0-59 16,0 0 13-16,0 0 61 15,0 0-27-15,46 0-81 0,-31 4-52 16,3 5-34-16,-2 0-79 16,-1 1-77-16,8 8-93 15,-6-1-147-15,1-3-416 0</inkml:trace>
  <inkml:trace contextRef="#ctx0" brushRef="#br0" timeOffset="419793.5652">21110 12162 459 0,'0'0'839'0,"0"0"-569"16,0 0-133-16,0 0-80 15,0 0-38-15,0 0-19 16,0 0 46-16,29-25 65 16,-11 7 9-16,5-2-47 15,-2-1-22-15,2 0-10 0,-1 1-3 16,-4 4-1-16,-4 6-7 15,-4 4 0-15,-3 6-1 16,-2 0-1-16,0 0 5 16,-1 14 31-16,2 6-17 15,3 5-12-15,1 2-14 16,-2-1 8-16,3-2-18 16,1-1-1-16,1-7-10 15,3-2-1-15,1-4 1 16,3-2-17-16,1-4-2 15,-2-4 1-15,2 0 3 16,-2 0-10-16,1-17 1 16,1-2 0-16,-4-3-11 0,-1-4 11 15,-3 2-16-15,1-1-9 16,-5 6 27-16,-3 6 22 16,-2 5 0-16,-4 8 6 15,0 0 35-15,0 0 14 16,0 12-21-16,0 6 21 15,0 2 9-15,-2 6-4 16,0 1-19-16,0-1-8 16,2 0-15-16,0-2-17 15,0-2 0-15,0-2-1 16,0-2-9-16,0-4-27 16,0-2-49-16,0-4-181 15,4-4-314-15,4-2-365 0</inkml:trace>
  <inkml:trace contextRef="#ctx0" brushRef="#br0" timeOffset="420559.0592">21839 12003 750 0,'0'0'570'0,"0"0"-314"15,0 0-68-15,0 0-92 16,0 0-42-16,0 0-5 16,0 0 28-16,0 44 23 15,0-24 12-15,4 6-26 16,1 0-26-16,0 2-16 0,-3-2-25 15,0 0-8-15,0-5-3 16,0-7-8-16,1-4-6 16,-3-5-9-16,0 0-33 15,2-5-41-15,-2 0-23 16,0 0-35-16,0 0-23 16,0 0 2-16,0-14-36 15,0-2-57-15,0-6 9 16,0-2 108-16,0-3-30 15,0-1 82-15,0 4 47 16,0 0 45-16,0 4 65 16,0 2 54-16,0 4 55 0,0 2-17 15,2 0-51-15,4 0-13 16,6 0 4-16,-1-2 6 16,5 2 26-16,-1 0 7 15,6 0 2-15,0 6-10 16,2 2-12-16,-1 3-17 15,-1 1 25-15,-6 0-32 16,-2 0-30-16,-8 7-13 16,-3 11 0-16,-2 4-9 15,0 6-13-15,-16 2 2 16,-7 4-29-16,0-1-9 16,-6-4-29-16,2-3-57 15,0-3-123-15,4-5-52 16,10-6-96-16,5-7-313 0</inkml:trace>
  <inkml:trace contextRef="#ctx0" brushRef="#br0" timeOffset="421066.4949">22184 12082 801 0,'0'0'311'16,"0"0"-154"-16,0 0 20 15,0 0-9-15,0 0-8 16,0 0 45-16,0 0 9 16,20-15 13-16,-20 30-108 15,-6 4-69-15,-4 8-7 16,2 7-14-16,-1 0-8 0,5-2-7 16,4-4-12-16,0-6 5 15,0-8-7-15,6-4-6 16,9-8-28-16,6-2-5 15,3 0 38-15,1-10-14 16,2-8-15-16,-3-2-10 16,-2-4-30-16,1 2-10 15,-6-2-6-15,-1 2-5 16,-3 4 58-16,-1 4 24 16,-8 8 2-16,-2 3 7 15,-2 3 28-15,0 0 16 16,0 13-11-16,-2 5 30 15,-2 0 13-15,2 1-24 16,2 2-19-16,0-3-13 16,0-2-11-16,4-4 2 0,9-3-11 15,1-2-5-15,1-3-7 16,1-2-3-16,-1-2-32 16,-1 0-70-16,-5 0 15 15,-1 0-10-15,-1 0-26 16,0-18-91-16,-5 2-166 15,-2-2-838-15</inkml:trace>
  <inkml:trace contextRef="#ctx0" brushRef="#br0" timeOffset="421482.0262">22443 11969 560 0,'0'0'546'15,"0"0"-401"-15,0 0-92 16,0 0 47-16,0 0 22 16,0 0-23-16,0 0-22 15,102-8-42-15,-77 4-16 16,-6 2-19-16,2 2-5 15,-5-2-29-15,-5 0-58 16,-5 0-40-16,-4 2-70 16,-2 0-138-16,0 0-199 0</inkml:trace>
  <inkml:trace contextRef="#ctx0" brushRef="#br0" timeOffset="421832.5451">22404 12073 59 0,'0'0'394'15,"0"0"-225"-15,0 0-58 16,0 0-1-16,0 0 34 16,0 0 14-16,0 0-13 15,0 5-19-15,0-5 3 16,0 0 20-16,6 0-21 15,0 0-2-15,1 1-4 0,1 3-10 16,2-1-30-16,1-2-15 16,-3-1-17-16,4 0-8 15,1 0-2-15,3 0-12 16,-1 0-13-16,3 0 6 16,-2-4-3-16,0-4-5 15,-1 0-13-15,-3 5-31 16,-6 0-31-16,0 3-63 15,-1 0-177-15,-5 14-320 16,0 0-340-16</inkml:trace>
  <inkml:trace contextRef="#ctx0" brushRef="#br0" timeOffset="422410.3987">22917 11933 593 0,'0'0'522'0,"0"0"-297"16,0 0-43-16,0 0-57 0,0 0-26 15,0 0 21-15,0 0-6 16,-66-1-66-16,50 10 23 16,3 5-2-16,2 0-13 15,-1 2-25-15,6 0-31 16,1 0 0-16,5-4-1 15,0-2-15-15,0-3 4 16,7-2-13-16,7-1 9 16,5 2 3-16,1 0 13 15,1 5 11-15,0-2-10 16,-2 3 8-16,-4 0 12 16,-3 3 11-16,-4 0 30 15,-6 4 12-15,-2-1 9 16,0 2-11-16,-13-1-19 15,-14 2-14-15,-4-3-15 0,-4-4-14 16,-4-8-10-16,4-4-22 16,1-2-2-16,7 0-10 15,8-12-61-15,5-2-67 16,8 0-40-16,6 2-94 16,0-4-67-16,10 4-47 15,7 1-227-15</inkml:trace>
  <inkml:trace contextRef="#ctx0" brushRef="#br0" timeOffset="422800.4676">22969 12166 690 0,'0'0'341'16,"0"0"-114"-16,0 0 39 16,0 0-99-16,0 0-70 15,0 0-14-15,0 0-10 16,98-109-24-16,-80 81-20 15,-3 0-13-15,1 6-15 16,-5 7 9-16,-5 6-10 16,-1 5 6-16,-5 4-4 15,0 0 43-15,0 0 11 16,0 4 2-16,0 8 23 16,0 0 17-16,0 2-25 15,0 3-30-15,0-2-22 16,0 1-5-16,4 0 0 0,1 2-10 15,0-2-4-15,-3 1 5 16,2-2-6-16,-2 2-1 16,0-3 0-16,-2 1-15 15,0 2-7-15,0-4-18 16,0 4-55-16,0-3-56 16,0-2-22-16,-4-2-26 15,-9-8-48-15,1 0-10 16,-1-2-267-16</inkml:trace>
  <inkml:trace contextRef="#ctx0" brushRef="#br0" timeOffset="423042.8458">22969 12166 757 0</inkml:trace>
  <inkml:trace contextRef="#ctx0" brushRef="#br0" timeOffset="423098.997">22969 12166 757 0,'75'-43'396'0,"-75"42"-179"0,0-2-62 0,0 1-21 16,7 2 12-16,9 0 11 15,4 0-30-15,0 0-50 16,2 0-77-16,3 0-12 16,6 0-185-16,-6 0-172 15,-4 0-271-15</inkml:trace>
  <inkml:trace contextRef="#ctx0" brushRef="#br0" timeOffset="423454.5005">23389 11976 580 0,'0'0'379'16,"0"0"-175"-16,0 0-7 15,0 0-21-15,0 0 3 16,0 0-49-16,0 0-58 16,0 0 1-16,-69 31-6 15,59-17-15-15,1-3-18 16,4-2-22-16,3-1-5 0,2-4-6 16,0 3-1-16,0-2-10 15,7 1 10-15,10 5 14 16,2-2 3-16,5 5-7 15,2 3 3-15,3 1 9 16,0 4-5-16,-4 2 52 16,-5-2-7-16,-5 0 15 15,-10-3-2-15,-5 2-28 16,0-3 5-16,-2-2-16 16,-18-2-15-16,-7-6-4 15,-4-6-17-15,-7-2-26 16,0-2-95-16,0-20-142 15,1-18-129-15,10 4-14 0,8 2-226 16</inkml:trace>
  <inkml:trace contextRef="#ctx0" brushRef="#br0" timeOffset="423712.8106">23301 11997 827 0,'0'0'550'15,"0"0"-340"-15,0 0-1 16,0 0-26-16,0 0-63 15,0 0-49-15,0 0-37 16,123 10-22-16,-104-6-12 16,-1 2-70-16,7 0-144 15,-6-1-316-15,0 0-537 0</inkml:trace>
  <inkml:trace contextRef="#ctx0" brushRef="#br0" timeOffset="424333.4584">23793 12057 340 0,'0'0'362'0,"0"0"-200"16,0 0-64-16,0 0-57 0,0 0-40 15,0 0 25 1,0 0 13-16,3-4 16 0,-3 4 9 15,0 0-45-15,0 0-19 16,0 0-38-16,0 0-62 16,0 0 22-16,2 0 78 15,2 0 16-15,3 0 33 16,-3-4 2-16,0 1 33 16,-2 0 52-16,-2 1 51 15,0 2 26-15,0 0-13 16,0 0-42-16,0 0-32 15,0 0-11-15,0 0-13 16,0 10-29-16,0 4-42 16,0 7 14-16,-4 4-1 15,-5 4-8-15,3 0-6 0,-4-2-9 16,2-6-11-16,1-2-1 16,3-6-9-16,2-4-1 15,2-3-6-15,0-6-38 16,0 0-29-16,0 0-54 15,0-12-81-15,0-6-128 16,0-2-441-16</inkml:trace>
  <inkml:trace contextRef="#ctx0" brushRef="#br0" timeOffset="424591.7317">23793 12057 755 0</inkml:trace>
  <inkml:trace contextRef="#ctx0" brushRef="#br0" timeOffset="424832.0954">23793 12057 755 0,'94'-98'512'0,"-94"98"-350"0,0 0 17 0,0 14-52 16,0 6 24-16,0 4 26 16,0 5-12-16,4 3-26 15,5-2-23-15,4-2-32 16,3-2-24-16,2-8-29 16,2-2-10-16,-2-6-10 15,-3-4-10-15,1-4-1 16,-3-2 0-16,-1 0 0 15,-1 0-1-15,1-6-10 16,0-15-1-16,1-2-6 16,-4-8-9-16,0 2-40 0,-4-2-57 15,-1 5-47-15,-4 8-12 16,0 8-54-16,0 8-47 16,0 2-258-16,0 0-119 0</inkml:trace>
  <inkml:trace contextRef="#ctx0" brushRef="#br0" timeOffset="425083.2782">24147 12017 434 0,'0'0'490'0,"0"0"-250"16,0 0 60-16,0 0-60 15,0 0-78-15,0 0-18 16,0 0-6-16,0 0 3 16,0 100-38-16,9-73-17 15,3-5-27-15,3-2-23 0,3-7-15 16,-1 0-11-1,4-8-10-15,-1 0 0 0,-3-5-14 16,2 0 14-16,-7 0-1 16,2 0-13-16,-1-10 7 15,-1-6 1-15,-3-7 4 16,-3-1 2-16,-2-2 1 16,-4 0-1-16,0 2-10 15,0 2 9-15,-6 4-7 16,-12 4-17-16,-2 5-18 15,-4 4-48-15,-1 5-8 16,2 0-43-16,-2 9-100 16,2 5-269-16,7-1-230 0</inkml:trace>
  <inkml:trace contextRef="#ctx0" brushRef="#br0" timeOffset="428733.3709">24887 11959 176 0,'0'0'755'0,"0"0"-499"16,0 0-48-16,0 0-21 15,0 0-8-15,0 0-10 16,0 0-13-16,0 0-26 16,0 0-13-16,0 0-15 15,0 0-23-15,0 2-26 16,0 6-9-16,0 5-7 15,0-1 3-15,-4 8-4 16,-3-2-6-16,1 3 7 16,-4 1 2-16,1 4-8 15,-1 2-7-15,-2 3-14 16,3-5-1-16,3-6-7 16,1-4-2-16,2-6 0 0,3-6-5 15,0-2-14-15,0-2 5 16,0 0-16-16,0 0-24 15,0 0-31-15,0 0-80 16,0 0-118-16,0-14-89 16,0-2-14-16,3-8-114 15,6-5 183-15,0 0 56 16,-1-6 95-16,4 4-69 16,-5 0 235-16,-1 3 129 15,-2 6 133-15,2 7 22 16,-6 4 34-16,0 7 31 15,0 4-12-15,0 0-84 16,0 0-44-16,0 0-65 0,0 6-68 16,0 4-36-1,0 7 15-15,4 2 6 0,2 3-18 16,7 4-21-16,3-2-8 16,4-4-13-16,2-2 0 15,3-7-1-15,2-4-16 16,-2-7 5-16,-2 0 11 15,0 0 0-15,-5 0 0 16,-3-6-22-16,-1-3-3 16,-3-4 2-16,0-1-15 15,-2-2 12-15,0 0 18 16,-5 0 8-16,1 2 7 0,-3 3-6 16,0 4 19-1,-2 3 5-15,0 4-4 0,0 0-5 16,0 0 18-16,0 0-17 15,0 2 2-15,0 7-17 16,0 5 10-16,0 4 22 16,0 5 5-16,0 7-10 15,0 0-2-15,0 3 0 16,-2-4-5-16,2-4-13 16,0-3-9-16,0-8-1 15,0-4-9-15,0-2 1 16,4-4-12-16,6-2-3 15,3-2-18-15,1 0-20 0,5-9 10 16,1-9-9-16,3-7 15 16,1-8-17-16,-2 0 23 15,1-2 20-15,-5 1 18 16,-3 6 1-16,-4 4 1 16,-4 10 0-16,-2 6 2 15,-5 7 38-15,0 1 25 16,0 0-6-16,0 0-11 15,0 7-26-15,0 9 4 16,0 2 11-16,-2 6-7 16,-1 2-1-16,1 1-9 15,2 1-14-15,0-4 3 16,0 0-8-16,5-6-1 16,8-4 0-16,0-2 0 15,3-4-2-15,2-4-11 0,-3-1-19 16,3-3-8-16,-5 0-19 15,-1 0-38-15,-6 0-57 16,-1-5-90-16,-5-19-20 16,0 2-278-16,-5-3-591 0</inkml:trace>
  <inkml:trace contextRef="#ctx0" brushRef="#br0" timeOffset="428981.7057">25450 11957 682 0,'0'0'606'16,"0"0"-384"-16,0 0-110 0,0 0-97 16,0 0-8-16,0 0 25 15,0 0 5-15,61 0-11 16,-43 2-19-16,0 3-7 16,-3-4-64-16,-4 7-151 15,-6-2-106-15,-3 0-349 0</inkml:trace>
  <inkml:trace contextRef="#ctx0" brushRef="#br0" timeOffset="429230.0426">25450 11957 765 0,'-48'108'570'0,"48"-108"-413"0,0 0-106 15,0 0-18-15,9 0 65 16,1 0 7-16,6 0 5 15,-3 0-53-15,3 4-50 16,2 2-7-16,9 5-88 16,-7-4-188-16,0-1-273 0</inkml:trace>
  <inkml:trace contextRef="#ctx0" brushRef="#br0" timeOffset="429778.5693">25491 12117 221 0,'0'0'721'0,"0"0"-516"15,0 0-57-15,0 0-48 16,0 0 17-16,0 0 30 15,0 0 11-15,13-9 28 16,-1 9-36-16,3 0-74 16,1 0-48-16,3 0-17 15,2-3-11-15,-2 2-48 16,4-2-53-16,4 3-93 16,-7 0-200-16,-3 0-394 0</inkml:trace>
  <inkml:trace contextRef="#ctx0" brushRef="#br0" timeOffset="430061.3412">25855 12032 491 0,'0'0'562'16,"0"0"-446"-16,0 0 7 15,0 0-13-15,0 0-19 16,0 0 58-16,0 0 26 15,-10 65-5-15,10-45-32 16,0 0-43-16,0 1-35 16,0-1-31-16,0-2-7 15,0 0-6-15,0-4-15 16,0-2-2-16,0-3-2 0,0-2-65 16,0-5-72-16,0-2-76 15,0 0-93-15,0 0 11 16,0-10 16-16,0-4 33 0</inkml:trace>
  <inkml:trace contextRef="#ctx0" brushRef="#br0" timeOffset="430414.4658">25851 11971 674 0,'0'0'338'0,"0"0"-121"16,0 0-10-16,0 0-54 0,0 0-42 15,0 0-27-15,137-50-8 16,-115 50 15-16,-4 0-8 16,-4 0-12-16,-8 8-34 15,-2 2 3-15,-4 4 39 16,0 0 32-16,0 4-7 16,-16-2-7-16,-1 2-33 15,-3-2-15-15,2 2 3 16,0-2-3-16,5 2-7 15,-1-1-7-15,6 1-22 16,1 1-7-16,3 2-4 16,1 1-2-16,3 0-1 15,0-4 0-15,0 0-14 0,3-4-29 16,8-3-35-16,4-2-91 16,18-9-162-16,-4 0-248 15,2-10-69-15</inkml:trace>
  <inkml:trace contextRef="#ctx0" brushRef="#br0" timeOffset="430970.2846">26324 11953 1046 0,'0'0'406'16,"0"0"-174"-16,0 0-80 15,0 0-48-15,0 0-26 16,0 0 10-16,0 0 36 15,-89 52-4-15,75-32-20 16,3 2-22-16,1 4-31 0,0 2-14 16,1 0-15-16,3 1-8 15,2-3 5-15,4-2 5 16,0-2-8-16,0-6-6 16,2-2-6-16,11-7-1 15,7-4-12-15,3-3-19 16,4 0 32-16,-2-6 0 15,7-9-5-15,-3-4-7 16,2-3-19-16,-2-4-17 16,-2-2-2-16,0-4-22 15,-3 1 13-15,-4 0 7 16,-4 3 21-16,-5 3 30 16,-2 9 1-16,-5 4 1 15,1 6 22-15,-5 6-5 0,0 0 29 16,0 0 7-16,0 0-28 15,0 0 3-15,2 9-23 16,0 3 13-16,2 9 39 16,1 1-10-16,-1 1-8 15,1 3-10-15,0-2-10 16,-1-2-2-16,-2 1-10 16,2 0 1-16,-1-3-8 15,1-2-1-15,-2-4-1 16,1-4-20-16,-3-2-10 15,0-4-55-15,0 0-115 0,-18-4-103 16,-7 0-288-16,-2 0-307 16</inkml:trace>
  <inkml:trace contextRef="#ctx0" brushRef="#br0" timeOffset="431234.603">26391 12137 388 0,'0'0'897'16,"0"0"-567"-16,0 0-114 15,0 0-65-15,0 0-43 16,0 0-36-16,0 0-29 16,73-14-43-16,-48 19-22 15,10 4-116-15,-6 0-190 16,-2-4-339-16</inkml:trace>
  <inkml:trace contextRef="#ctx0" brushRef="#br0" timeOffset="431780.452">26645 11944 481 0,'0'0'617'0,"0"0"-420"0,0 0-68 16,0 0-26-16,0 0 7 15,0 0 20-15,0 0 21 16,0 79-15-16,0-59-30 15,2 2-12-15,2 0-33 16,-2 1-22-16,2-5-22 16,-2-2-6-16,-2-5 2 15,2-4-3-15,-2-3-9 16,2-3 1-16,-2-1-2 16,2 0 1-16,-2 0-1 15,2 0 1-15,-2-7 8 16,0-7-3-16,3-4 3 0,-1-6 10 15,2-1-9-15,2-1 1 16,6 1-11-16,1 0-1 16,3 1 1-16,4 2-2 15,0 4-3-15,3 5 5 16,-4 8 9-16,4 5 3 16,-5 0 29-16,-1 5 2 15,-3 16-11-15,-5 3-3 16,-5 4-3-16,-4 2 4 15,0 2-7-15,-13 0 15 16,-12 3-17-16,-4-1-10 0,0-2-8 16,0-4-3-1,2-6-40-15,10-8-45 0,5-8-111 16,8-6-112-16,4-10-60 16,4-14-384-16,12-2-86 0</inkml:trace>
  <inkml:trace contextRef="#ctx0" brushRef="#br0" timeOffset="432037.5437">26892 12082 646 0,'0'0'507'0,"0"0"-235"15,0 0 13-15,0 0-108 16,0 0-65-16,0 0-19 16,74 105-1-16,-50-88-14 15,1-7-4-15,4-7-16 16,-2-3-58-16,-3 0 11 0,-6-9 1 15,-2-13 49-15,-8-4-28 16,-6-2-3-16,-2 0-30 16,0-1 0-16,-6 3-56 15,-17 2-56-15,-8 4-80 16,-25 4-63-16,6 6-264 16,0 6-125-16</inkml:trace>
  <inkml:trace contextRef="#ctx0" brushRef="#br0" timeOffset="433795.1315">18180 13913 46 0,'0'0'967'0,"0"0"-632"0,0 0-113 15,0 0-59-15,0 0-55 16,0 0 6-16,0 0 30 16,-11-9-11-16,11 9-12 15,0 0-23-15,0 0-37 16,0 0-8-16,0 0-20 16,0 0-6-16,0 0-16 15,0 0-11-15,3 0-8 16,17-4-26-16,13 0 25 15,11 3 9-15,8-6 1 0,2 3 1 16,-4-4 2 0,-2 0-4-16,-9-2-1 0,-7 0-10 15,-8-2-2-15,-5 2 1 16,-9 2-10-16,-8-2-5 16,-2 0 3-16,0-3 24 15,-2 2 0-15,-12-1-8 16,-1 0 8-16,-1 2 0 15,5 2 0-15,1 2 6 16,2 2-6-16,6 0 1 16,0 2-1-16,2 0-2 15,0 2-28-15,0-2 4 16,0 2-1-16,0 0 18 16,4 0 9-16,8 0 0 15,-3 4 0-15,-1 6 0 0,2 6 32 16,-6 0 33-16,-2 4 4 15,-2 2-5-15,0 2-15 16,0 2-24-16,-4 0-1 16,-12 2-23-16,1-2 7 15,-3-4-8-15,2 1-28 16,-2-3-29-16,3-4-94 16,1-2-81-16,12-5-59 15,2 0-189-15,0-7-122 0</inkml:trace>
  <inkml:trace contextRef="#ctx0" brushRef="#br0" timeOffset="434238.1666">19179 13852 952 0,'0'0'401'15,"0"0"-124"-15,0 0-55 16,0 0-86-16,0 0-60 16,0 0-30-16,0 0 36 15,25 61 34-15,-17-38-29 16,3 4-32-16,-2-4-12 16,0 2-18-16,-4-3-16 15,1-3-1-15,-2-2-8 16,-1-7 0-16,1-2-37 15,-4-4-64-15,0-4-45 16,0 0-87-16,0 0-66 0,0-8-15 16,-4-9-407-16,-7 2 37 15</inkml:trace>
  <inkml:trace contextRef="#ctx0" brushRef="#br0" timeOffset="434545.9347">19273 13726 618 0,'0'0'322'0,"0"0"-185"16,0 0-34-16,0 0 5 15,0 0 24-15,0 0 22 16,0 0-4-16,118-35-28 16,-89 31-11-16,-3 2-52 15,-4 2-14-15,-4 0-1 16,-7 0 6-16,-9 0-3 0,-2 0-2 15,0 11-10-15,0 7 54 16,-15 2-2-16,-7 6-49 16,-5-1-24-16,-6 4-14 15,-1-5-31-15,-1 2-55 16,1-6-51-16,8 0-90 16,3-6-90-16,10 4-164 15,3-4-39-15,10-1-191 0</inkml:trace>
  <inkml:trace contextRef="#ctx0" brushRef="#br0" timeOffset="435150.7139">19570 13952 567 0,'0'0'514'16,"0"0"-272"-16,0 0-27 15,0 0-72-15,0 0-18 16,0 0-14-16,0 0-33 16,10-34-33-16,-4 16-27 15,5-2 1-15,3 0 12 16,-1 0-9-16,-1 4-1 16,-3 4 2-16,-3 6 19 15,-4 6-14-15,0 0 9 16,-2 0 19-16,0 8-13 15,0 14-3-15,0 6 41 0,0 6-5 16,0 2-43-16,0-2-6 16,0 0-9-16,5-10-3 15,6-2-15-15,2-5-5 16,1-7 4-16,3-6-25 16,4-4-24-16,-2 0 11 15,6-10-7-15,2-12 18 16,0-4-33-16,-3-6-27 15,-4 1 9-15,-4 5 42 16,-5 8 19-16,-4 8 18 16,-5 6 1-16,-2 4 31 15,0 0-5-15,0 4-9 16,0 5 10-16,0 6 27 16,0 2 29-16,0 1-19 15,0 1-23-15,0 1-14 0,3-1-19 16,5-1-8-16,5-5-1 15,3 0-5-15,1-5-4 16,4-2-25-16,-1-5-58 16,0-1-41-16,-4 0-39 15,-1 0 27-15,-3-3-20 16,-4-11-105-16,-8-10 10 16,0 1-70-16,0 4-551 0</inkml:trace>
  <inkml:trace contextRef="#ctx0" brushRef="#br0" timeOffset="435402.0397">20019 13788 867 0,'0'0'255'15,"0"0"-145"-15,0 0-51 16,0 0 21-16,0 0 0 16,0 0 14-16,0 0-20 15,104 10-34-15,-75-10-40 16,-4 0-16-16,-3 0-99 15,-7 0-52-15,-5 0-95 16,-8-2-223-16</inkml:trace>
  <inkml:trace contextRef="#ctx0" brushRef="#br0" timeOffset="435659.3525">19985 13830 791 0,'0'0'554'0,"0"0"-391"15,0 0-85-15,0 0-60 16,0 0 50-16,0 0 45 16,0 0-33-16,56 34-27 15,-34-24-34-15,3-2-19 16,8 2-116-16,-4-4-369 16,-4-4-426-16</inkml:trace>
  <inkml:trace contextRef="#ctx0" brushRef="#br0" timeOffset="436938.5518">20584 13746 52 0,'0'0'1028'0,"0"0"-755"15,0 0-96-15,0 0-16 16,0 0-63-16,-120 38 7 16,100-10 62-16,6 6-12 15,2 4-31-15,5 2-42 16,3 0-41-16,4-6-23 16,0-3-3-16,0-9-15 0,6-8-7 15,11-10-16 1,4-4-23-16,6 0-28 0,0-22 34 15,2-4 8-15,-5-9-60 16,-2 6-27-16,-4 2-4 16,-5 10 79-16,-6 8 43 15,-2 5-6-15,-5 4 7 16,0 0-10-16,2 4 10 16,-2 6 38-16,4 6 50 15,3 0-10-15,1 1-27 16,4-5-14-16,5-3-9 15,2-4-28-15,3-5-6 16,2 0-4-16,1-3 10 16,-3-15-3-16,-1-4 3 15,-6-2-1-15,-4-2 0 0,-6 2-26 16,-3 0 18 0,-2 2 8-16,0 6 1 0,-4 2 10 15,-12 3-2-15,-3 8 18 16,0 3 22-16,-4 0-3 15,-1 6 2-15,-1 12 5 16,-1 8 15-16,-3 8 13 16,-2 6-6-16,-2 4-2 15,-6 3-2-15,1-1-29 16,3-6-18-16,1-4-13 16,5-7-10-16,7-4-6 15,7-9-44-15,5-7-74 16,10-9-169-16,5 0-304 0,11-3-300 15</inkml:trace>
  <inkml:trace contextRef="#ctx0" brushRef="#br0" timeOffset="437983.0046">21271 13800 469 0,'0'0'332'0,"0"0"-112"0,0 0-38 16,0 0 19-16,0 0 23 16,0 0-25-16,0 0-47 15,0-2-66-15,0 10-33 16,2 4-12-16,3 6 23 16,-1 2 17-16,0 2-33 15,-2-2-34-15,3 0-11 16,-3-4-3-16,1-2-37 15,-1-4-32-15,0-4-67 16,-2-4-19-16,0-2 2 16,0 0 47-16,0-8 52 15,0-8 10-15,0 0-42 16,-2-4 38-16,-3 2 48 16,3-2 3-16,2 2 38 15,0-2 16-15,0 2 30 0,2 0-5 16,12 2-12-16,3 4 1 15,6-1-16-15,-1 8 0 16,5 1 4-16,-4 4 1 16,-2 0-2-16,-3 0-14 15,-7 8 3-15,-4 2 14 16,-2 4-14-16,-5 0 27 16,0 6 13-16,-5 6-22 15,-15 2-22-15,-2 4-22 16,-7 2-15-16,0 0 2 15,2-3-7-15,5-5 0 0,6-10-1 16,8-5-18 0,5-7-27-16,3-4-66 0,0 0-76 15,13-19-48-15,10-7 179 16,4-9 36-16,4 2-34 16,-2-2 1-16,0 1 30 15,-5 10 21-15,-4 4 2 16,-7 8 12-16,-6 8 22 15,-4 4 4-15,-3 0 1 16,0 0 2-16,0 14 30 16,0 2 29-16,0 8 2 15,0-4-28-15,2 4-23 0,4-2-19 16,5 2-15-16,5-3-11 16,2-3 1-16,2-7-7 15,0-2-32-15,0-9-22 16,0 0-38-16,0-6 33 15,-2-15-18-15,-4-2-105 16,-6-10-68-16,-8-5-60 16,0 6-58-16,0 4-323 0</inkml:trace>
  <inkml:trace contextRef="#ctx0" brushRef="#br0" timeOffset="438232.3423">21574 13734 803 0,'0'0'562'0,"0"0"-409"15,0 0-116-15,0 0-2 16,0 0 0-16,0 0-3 0,0 0-1 16,86-16-14-16,-61 16 5 15,0-2-22-15,-5 2-32 16,-7 0-131-16,-6 0-65 16,-5 0-105-16,-2 0-191 0</inkml:trace>
  <inkml:trace contextRef="#ctx0" brushRef="#br0" timeOffset="438492.8821">21571 13772 1073 0,'0'0'353'16,"0"0"-234"-16,0 0-88 16,0 0 5-16,0 0 57 0,0 0 36 15,0 0-38 1,63 8-49-16,-41-3-26 0,1 0-16 15,12 1-132-15,-8-2-142 16,-2-2-268-16</inkml:trace>
  <inkml:trace contextRef="#ctx0" brushRef="#br0" timeOffset="438854.0253">22433 13778 652 0,'0'0'376'0,"0"0"-158"0,0 0 17 16,0 0-22-16,0 0-57 15,0 0-37-15,0 0-14 16,0 22-5-16,0-8-29 16,4 4 21-16,-2 6-27 15,0 2-25-15,0 0-18 16,-2 0-13-16,2-3-1 16,0-1-8-16,1-4 1 15,-3-2-1-15,2-3-19 16,-2-2-14-16,2-3-28 15,-2-2-67-15,0-2-113 16,0-4-51-16,0 0 9 16,-2 0-1-16,-7-10-235 0</inkml:trace>
  <inkml:trace contextRef="#ctx0" brushRef="#br0" timeOffset="439146.2551">22456 13583 975 0,'0'0'289'16,"0"0"-145"-16,0 0 5 15,0 0-15-15,120-72-43 16,-93 70-5-16,-4 2 5 16,-6 0 1-16,-3 2-24 15,-7 8 36-15,-3 4-24 16,-4 2-21-16,0 6 7 15,-4 5-13-15,-17 0-20 0,-4 5-18 16,-4-1-5-16,-4 1-10 16,0-4-23-16,2 0-66 15,2-4-51-15,7-2-91 16,8 2-243-16,8-6 66 16,6-4-298-16</inkml:trace>
  <inkml:trace contextRef="#ctx0" brushRef="#br0" timeOffset="439726.4754">22655 13916 732 0,'0'0'387'0,"0"0"-189"16,0 0 0-16,0 0-60 16,0 0-17-16,0 0 11 15,0 0-25-15,21-52-18 16,-9 36-6-16,-3 8-24 15,-3 4-12-15,1 4-13 16,-2 0-33-16,-1 10 25 16,1 12 50-16,-3 5-8 15,2 0 9-15,-2-1-16 16,3-3-11-16,1-4-22 16,6-5-16-16,1-3-12 15,5-5-8-15,5-2-17 16,0-4 10-16,6 0-2 0,-2 0-19 15,0-4-31-15,-2-13-28 16,-5 3 35-16,-5 0 0 16,-4 2-37-16,-3 2 11 15,-4 6 45-15,-4 2 41 16,0 2 13-16,0 0 25 16,0 2 12-16,2 11-21 15,0-1-12-15,5 2 8 16,3-1-19-16,2-7-6 15,3 1-1-15,4-6 1 16,-4-1 1-16,3 0-1 16,-5 0 0-16,1-8-25 15,-6-3-2-15,-1-6 23 0,-5 0 4 16,-2-1 0 0,0-3 16-16,0 3-1 0,-13 0-15 15,-12 4 0-15,-2 4-24 16,-4 2-19-16,2 8-23 15,0 0-6-15,8 0-56 16,7 20-136-16,5-1-261 16,7-6-508-16</inkml:trace>
  <inkml:trace contextRef="#ctx0" brushRef="#br0" timeOffset="440963.9015">23447 13626 867 0,'0'0'366'0,"0"0"-185"16,0 0 0-16,0 0-47 15,0 0-25-15,0 0-8 16,0 0 3-16,6 15 18 16,-4 3-6-16,2 7 20 15,-2 3-41-15,3 6-40 0,-3 0-22 16,0 0-17 0,0-4-7-16,2-4-8 15,-1-6 0-15,2-6-1 0,-3-8 0 16,0-2-16-16,0-4-26 15,-2 0-3-15,0 0 23 16,0 0 22-16,0-6 18 16,0-6-18-16,-14-2-9 15,-3 2-6-15,-5-2 14 16,-5 4 1-16,2 4 0 16,-2 2 22-16,1 4 3 15,2 0 3-15,3 0 1 16,2 10-10-16,0 8-3 15,3 0-8-15,6 4-1 16,3 0 1-16,5 2-8 0,2-3-1 16,0-3-5-1,17-5-6-15,8-4-24 0,8-5 36 16,3-4-1-16,2 0-6 16,0 0-25-16,-5 0-33 15,-1-13 6-15,-6 0-2 16,-3-1-19-16,-6-4 13 15,-6 1 8-15,-4 3 52 16,-4 4 7-16,-1 4 35 16,-2 4 36-16,0 2 43 15,0 0-23-15,0 0-76 16,0 6-14-16,4 2-2 16,3 2 1-16,4 0-1 15,7 2 1-15,2-3-11 16,3-6 1-16,2-3-33 0,4 0-5 15,3 0 20-15,-1-16 3 16,-2-6-25-16,0 0 5 16,-4 0 26-16,-5 4-149 15,-5 6 168-15,-8 6 22 16,-2 6 16-16,-5 0 32 16,0 0-48-16,0 16 7 15,0 6 2-15,0 6-7 16,2 0-11-16,4 2-13 15,3-5-48-15,14-7-163 16,-4-7-303-16,1-8-174 0</inkml:trace>
  <inkml:trace contextRef="#ctx0" brushRef="#br0" timeOffset="441446.5096">24161 13485 1061 0,'0'0'534'0,"0"0"-378"0,0 0-54 16,0 0-55-16,0 0 62 15,0 0 52-15,0 0-4 16,0 116-12-16,0-80-21 16,0 4-47-16,0 3-25 15,-3-1-5-15,-1-2-4 16,2-4-4-16,-1-4-5 16,3-4-15-16,0-4-10 15,0-7-8-15,0-2-1 16,0-3 0-16,0-3-1 15,3-2 0-15,-1 0 1 16,0-3-1-16,0 1 0 16,-2-1-17-16,3-2-13 0,-3 1-1 15,0-2-10-15,2-1 2 16,-2 0-12-16,2 0-24 16,-2 0-37-16,3 0-93 15,-3 0-55-15,0 0-1 16,0-6-28-16,0-3-68 15,0-4-208-15</inkml:trace>
  <inkml:trace contextRef="#ctx0" brushRef="#br0" timeOffset="441698.8364">24056 13785 880 0,'0'0'610'0,"0"0"-412"0,0 0-99 15,0 0-59-15,0 0-2 16,0 0 42-16,0 0 34 16,33-9-27-16,-15 9-34 15,2 0-17-15,2 0-20 16,1 0-16-16,2 0-15 16,-2 2-25-16,0 2-64 15,-3-4-107-15,5 2-141 16,-8-2-5-16,-1 1-185 0</inkml:trace>
  <inkml:trace contextRef="#ctx0" brushRef="#br0" timeOffset="442142.5302">24492 13806 101 0,'0'0'689'15,"0"0"-507"-15,0 0-45 16,0 0-22-16,0 0 2 15,0 0 48-15,0 0 41 16,0 2 20-16,0-2-1 16,0 0-30-16,0 2-36 15,0 2-71-15,0 6-38 16,0 0-20-16,0 8-11 16,0 4-8-16,0 2-5 15,0 2-5-15,5 0-1 16,9-4 0-16,1-4-6 0,5-1-4 15,3-8-18 1,-2 0-10-16,2-8-11 0,-3-1 24 16,3 0 1-16,-6 0-20 15,-1-1-4-15,-3-13 3 16,-2-8 16-16,-2-4 19 16,-4-7 10-16,-5 1 8 15,0 2-1-15,0 2 8 16,-21 6 19-16,-3 4-16 15,-8 8 9-15,-3 4 1 16,-1 6-21-16,1 0-7 16,2 4-25-16,6 8-33 15,4 2-51-15,8 0-79 0,5 4-85 16,6 0-281-16,4-8-344 16</inkml:trace>
  <inkml:trace contextRef="#ctx0" brushRef="#br0" timeOffset="442690.0603">24864 13746 358 0,'0'0'584'16,"0"0"-348"-16,0 0-119 16,0 0 14-16,0 0-2 15,0 0-43-15,0 0-40 16,-6 0-27-16,6 7 3 15,9 6 41-15,9 3-10 16,2 2-2-16,2 6 5 16,2-4-1-16,1 2 11 0,-2 0-13 15,-8-2-1 1,-3-6 4-16,-6-2-15 0,-6-4-16 16,0-2 3-16,0-2-4 15,-14-2-24-15,-7-2-21 16,-6 0-41-16,0 0-4 15,0-15 5-15,4-6 26 16,8-1 7-16,4-4 4 16,6 2 24-16,5 2 37 15,0-4-4-15,2 4 11 16,14-1 2-16,0 5-8 16,4 5-32-16,0 3-6 15,0 7-19-15,4 3-43 16,8 0-100-16,-5 7-208 15,-3 3-464-15</inkml:trace>
  <inkml:trace contextRef="#ctx0" brushRef="#br0" timeOffset="443246.4666">25698 13766 339 0,'0'0'558'15,"0"0"-269"-15,0 0-128 16,0 0-55-16,0 0-35 16,0 0 12-16,0 0 18 15,-9 0-12-15,9 2-25 16,0 0-4-16,0-2-16 16,0 2-14-16,0 0-10 15,0 2-3-15,0 0 16 16,4 2 21-16,6 2 13 15,1 2-5-15,2-6 0 16,-4 4 6-16,2-2-10 0,-4 0-21 16,-3-2 0-16,-2-2 0 15,1-2-10-15,-3 0-5 16,2 0-8-16,-2 0 6 16,0 0 0-16,0 0-8 15,0 0 1-15,0 0-13 16,0 0 0-16,0 0-22 15,0 0-33-15,0-4-51 16,0-2-57-16,0-2-44 16,0 0-70-16,0-6-105 15,-2 2-180-15,2 0 11 0</inkml:trace>
  <inkml:trace contextRef="#ctx0" brushRef="#br0" timeOffset="443528.0049">25698 13766 52 0</inkml:trace>
  <inkml:trace contextRef="#ctx0" brushRef="#br0" timeOffset="444116.1761">25698 13766 52 0,'51'-40'413'0,"-55"40"-226"0,2-4-54 0,0 4-77 16,-1-2 181-16,1 0-2 15,2 0-3-15,-2 2-38 16,-3-2-41-16,0 2-43 16,1 0-7-16,0 0 22 15,-3 0 32-15,3 0-51 16,0 4-65-16,-2 4-30 15,2-7-11-15,2 6 0 16,2-1-1-16,0 0-5 16,0 4 0-16,0 4 4 15,9 0 1-15,5 2 0 0,3 2-5 16,5-2 0-16,3 0-13 16,2 0 18-16,-2 0 0 15,-2-2 1-15,-4 3 24 16,-6-2 15-16,-6 2-8 15,-7 1 2-15,0-1 15 16,-7 1 2-16,-15 5-15 16,-5-10-20-16,-6-2-8 15,-5-5 2-15,2-6-9 16,0 0-11-16,5-3-13 0,6-12 13 16,8-3-5-1,8 0-10-15,4 1 1 0,5 3 15 16,0 2-4-16,0 6 13 15,12 0-20-15,3 4 2 16,3 1 4-16,7-2 7 16,2 3 8-16,6-4 0 15,3 0 0-15,6-2 0 16,1-6-1-16,-4 0 1 16,1-2-6-16,-7 2-9 15,-6 0 4-15,-6 2 0 16,-8 4 2-16,-7 0-3 15,-4 4 12-15,-2 2 0 16,0 0 17-16,0 0 26 16,0 0-9-16,0 0-1 0,0 4-9 15,0 4-1-15,0 4-8 16,0 4 2-16,0 6-5 16,12 4-2-16,5 2-8 15,4-4-2-15,3-3 0 16,1-7 0-16,1-4-15 15,3-10 14-15,0 0-6 16,0 0-1-16,-2-13-5 16,0-6-5-16,-7-4 0 15,-3-3-16-15,-3-1-2 16,-7 0 21-16,-3 1 9 16,-2 4 6-16,-2 2 1 15,0 8 16-15,0 6 4 16,0 6 5-16,0 0 3 15,0 0-20-15,0 14-9 0,-2 6-7 16,0 4-38-16,2 0-55 16,0 2-152-16,2-6-366 15,9-8-316-15</inkml:trace>
  <inkml:trace contextRef="#ctx0" brushRef="#br0" timeOffset="444634.2729">26630 13629 390 0,'0'0'386'0,"0"0"-202"15,0 0-47-15,0 0 56 16,0 0-42-16,0 0-13 16,0 0 73-16,0 0-28 15,60 76-53-15,-36-54-28 16,-4 1 5-16,-4 1 14 16,-5-2-14-16,-9 2-37 15,-2-2-18-15,-2 2-3 16,-19 0-14-16,-5 0-7 0,-6-4 2 15,-1-4-9-15,2-8-11 16,0-3 5-16,6-5-15 16,3-6 0-16,6-17 0 15,3-7-24-15,5-6 3 16,3-8 10-16,2-8-5 16,3-2 6-16,0 0-2 15,0 1 11-15,14 6 1 16,1 6 1-16,4 9-1 15,-2 9-12-15,-1 6-19 16,-3 7-35-16,1 8-30 16,-6 2-34-16,3 6-64 15,-3 18-67-15,2 28 25 0,-1-8-246 16,1 0-450-16</inkml:trace>
  <inkml:trace contextRef="#ctx0" brushRef="#br0" timeOffset="445032.3676">26919 13756 704 0,'0'0'370'0,"0"0"-23"16,0 0-15-16,0 0-95 16,0 0-47-16,0 0-4 15,0 0-39-15,-40 0-36 16,28 6-32-16,2 4-32 15,1 2-28-15,-1 2-17 16,4 2-2-16,2 2 0 0,1-4 0 16,3 0-8-16,0-4 2 15,0 0-6-15,17 0 2 16,2 4 8-16,8-4-7 16,4 2-1-16,-2 1 2 15,-2 0 7-15,-2 1 1 16,-8 0 0-16,-5 1 0 15,-8-3 10-15,-4 2 2 16,0-6 4-16,-18 0 2 16,-11 0-9-16,-7-5-9 15,-2 0-7-15,5-3-23 16,4 0-30-16,7 0-87 0,13-17-151 16,5 4-210-1,4-1-312-15</inkml:trace>
  <inkml:trace contextRef="#ctx0" brushRef="#br0" timeOffset="445466.2713">27255 13401 1194 0,'0'0'602'0,"0"0"-492"0,0 0-47 15,0 0-11-15,0 0 29 16,0 0 91-16,0 0 35 16,0 134-49-16,0-96-30 15,0 3-25-15,0 0-28 16,0 2-15-16,0-1-26 15,-4 0 5-15,2 0-8 16,2-6-8-16,-2 0-5 16,2-2-11-16,0-1-1 15,-2-7-5-15,2-4-1 16,0-4-26-16,-2-4-7 0,-2-9-12 16,0 2-23-1,0-1-28-15,-3-6-28 0,-1 0-35 16,-2 0-119-16,1 0-28 15,-4-9-30-15,-5-14 31 16,3 1-203-16,1 1-209 0</inkml:trace>
  <inkml:trace contextRef="#ctx0" brushRef="#br0" timeOffset="445738.5446">27093 13910 107 0,'0'0'397'16,"0"0"-34"-16,0 0-11 16,0 0-40-16,0 0-56 15,0 0-30-15,0 0-44 16,31-68-39-16,-13 66-29 15,2 0-57-15,2 2-57 16,0 0-15-16,1 6-102 0,-1 6-96 16,11 4-136-16,-6-2-249 15,-2-4-281-15</inkml:trace>
  <inkml:trace contextRef="#ctx0" brushRef="#br0" timeOffset="445789.4068">27463 13908 345 0,'0'0'882'16,"0"0"-400"-16,0 0-153 15,0 0-69-15,0 0-105 16,0 0-95-16,0 0-60 16,0 20-95-16,0-14-201 15,0 0-470-15</inkml:trace>
  <inkml:trace contextRef="#ctx0" brushRef="#br0" timeOffset="446751.1108">28026 13802 59 0,'0'0'357'16,"0"0"-180"0,0 0 1-16,0 0 30 0,0 0-29 15,0 0 12-15,0 0 42 16,-13-10-104-16,8 10-69 15,-1 0 111-15,3 0-29 16,-1 0-27-16,2 2 20 16,0 0-9-16,-2 0-25 15,-1 6-30-15,-4 0-24 16,-2 6-15-16,0 4-3 16,-1 6-1-16,4 2 0 15,1 2-13-15,5 2-4 16,2 0-11-16,0-1 1 0,2-3-1 15,15-4-1-15,6-10-8 16,4-5-6-16,2-7-1 16,0 0-2-16,0-11-15 15,-4-15-3-15,-6-9 2 16,-5-1 15-16,-8 0-2 16,-6 0 6-16,0 2-3 15,-6 6 12-15,-19 6 6 16,-2 6 7-16,-2 8 10 15,3 6 9-15,-1 2 13 16,5 0-17-16,4 16-10 16,2 2 5-16,7 4-16 0,3 2 1 15,6 2 5-15,0 0-7 16,2-2 0-16,16-2 0 16,6-4-2-16,3-6-7 15,6-8-25-15,2-4 13 16,4 0 0-16,-3-22-10 15,-5-4-15-15,-4-2-5 16,-8 0-27-16,-7 4 23 16,-4 4 27-16,-5 8 28 15,-3 8 31-15,0 4 37 16,0 0 11-16,0 2-16 16,0 10-22-16,0 6-9 15,0 4-14-15,6 2 5 16,6 5-8-16,3-3-9 15,5-4-6-15,5-7 0 0,-1-2-7 16,3-9-22-16,2-4 0 16,0 0 8-16,-2-21-25 15,-1-7-12-15,-3-6-3 16,-6 0 29-16,-1 0 0 16,-5 4 13-16,-4 10 19 15,-3 8 18-15,-4 8 33 16,3 4 39-16,-3 0-15 15,0 16-35-15,0 2-18 16,0 10-8-16,0 2-13 16,2 2-1-16,7-1-43 0,8-5-154 15,1-8-277 1,1-9-504-16</inkml:trace>
  <inkml:trace contextRef="#ctx0" brushRef="#br0" timeOffset="447847.3921">29267 13650 377 0,'0'0'698'16,"0"0"-439"-16,0 0-17 15,0 0-16-15,0 0-41 16,0 0 29-16,0 0-47 16,-77 35-45-16,63 0-13 15,-1 5-36-15,4 6-23 16,-1-2-17-16,6-2-22 16,1-8-11-16,5-10 0 0,0-10-21 15,11-10-44-15,12-4-84 16,6 0-41-16,2-20-67 15,2-4-42-15,0-4-27 16,-3 4 46-16,-8 4 88 16,-5 8 192-16,-5 8 26 15,-8 4 98-15,-1 0 53 16,-3 18 14-16,2 2 26 16,0 2-19-16,4 0-68 15,6-4-59-15,1-2-27 16,7-5-28-16,4-8-16 15,1-3-34-15,2 0-35 16,0-18-61-16,-7-8-14 0,-3-10 16 16,-8-2-6-16,-9 2 71 15,0 4 42-15,-11 4 21 16,-14 8 54-16,-4 8 29 16,-4 10 16-16,2 2 24 15,2 2 13-15,2 16-22 16,8 6 19-16,5 2-19 15,9 2-36-15,5-2-48 16,0 0-21-16,10-2-9 16,9-2-2-16,4-6-23 15,6-6-30-15,0-4-6 16,2-4 20-16,0-2 3 0,3 0-17 16,-5-9-17-1,-2-6-13-15,-4-1 4 0,-5 0 24 16,-5 0 38-16,-3 4 19 15,-8-2 31-15,0 6 13 16,-2 2 15-16,0 6 36 16,0 0 65-16,0 0-12 15,0 12-50-15,0 6-52 16,0 2-32-16,5 4-8 16,5-2-1-16,7-4-5 15,3-4-7-15,2-3-7 16,4-10-41-16,1-1 15 15,2 0-6-15,0-12-32 0,-2-12-20 16,-2-6-5-16,-1-4 26 16,-4-2 19-16,-4 2 17 15,-5 6 18-15,-5 8 21 16,-4 10 2-16,-2 8 132 16,0 2 61-16,0 10-45 15,-8 12-65-15,-1 8-64 16,0 6-10-16,2 2-9 15,5 2-15-15,2-4-75 16,0 4-107-16,13-9-142 16,5-12-464-16</inkml:trace>
  <inkml:trace contextRef="#ctx0" brushRef="#br0" timeOffset="448454.481">30170 13668 765 0,'0'0'512'16,"0"0"-310"-16,0 0 7 0,0 0-42 15,11 112-13-15,-11-64-3 16,0 6 9-16,0 4-17 16,0 4-31-16,-4 1-32 15,-3-3-32-15,2-8-26 16,3-6-13-16,0-12-7 15,2-12-2-15,0-12-8 16,0-10-1-16,0 0-3 16,0-3-11-16,0-22-12 15,0-9 1-15,0-13 9 16,0-10-14-16,-3-5 17 16,3-10-39-16,0-1-18 15,3 5 33-15,15 8 28 16,6 7 18-16,8 12 32 0,3 15 17 15,3 9-3-15,-3 17-15 16,1 0-16-16,-5 18 18 16,-6 16 11-16,-9 5-5 15,-10 1 10-15,-6 2 12 16,0-2-8-16,-16-8-19 16,-12-6-21-16,-6-6-13 15,-4-12-25-15,3-8-22 16,3 0-7-16,6-5-29 15,3-22-121-15,10 4-151 16,9 0-394-16</inkml:trace>
  <inkml:trace contextRef="#ctx0" brushRef="#br0" timeOffset="449070.5292">30734 13145 1445 0,'0'0'572'0,"0"0"-399"16,0 0 10-16,0 0-65 16,0 0-38-16,0 0-1 15,0 0 12-15,2 76 30 16,0-36 27-16,-2 8-36 15,0 11-42-15,0 2-14 16,-7 7-10-16,-9 4-13 16,1-1-17-16,-1-3-5 15,3-6-10-15,2-6 0 16,2-8 0-16,0-9-1 16,5-10-18-16,2-8-13 15,0-13-44-15,2-7-57 16,0-1-69-16,0-22-75 15,0-6-486-15,6 1-823 0</inkml:trace>
  <inkml:trace contextRef="#ctx0" brushRef="#br0" timeOffset="449576.3884">30856 13788 58 0,'0'0'1053'0,"0"0"-815"16,0 0-134-16,0 0 63 16,0 0-19-16,0 0-43 15,0 0-17-15,-6 0-6 16,16-3-44-16,3-2-16 16,3-3-3-16,1-2-3 15,-2 0-8-15,1 0-7 16,-5-2 18-16,-5 2-2 0,-2-5-3 15,-4 4-5-15,0-1 19 16,0 2 24 0,-8 2 37-16,-11 6-8 0,0 2 9 15,-6 0-19-15,3 7-8 16,-1 14-28-16,6 3 4 16,1 6-2-16,7 4-20 15,5 2-17-15,4 2-14 16,0-2-50-16,31 4-85 15,0-10-195-15,0-9-408 0</inkml:trace>
  <inkml:trace contextRef="#ctx0" brushRef="#br0" timeOffset="450520.4232">31243 13752 439 0,'0'0'511'16,"0"0"-333"-16,0 0-30 15,0 0-3-15,0 0-39 16,0 0 12-16,0 0 10 16,0-22-39-16,0 1-38 15,0-4-34-15,0-4-10 16,0 3 5-16,0 4 1 0,0 8 13 15,0 8 44-15,0 6 22 16,0 0-20-16,0 4-28 16,0 14 5-16,-8 5-22 15,-1 0-20-15,3 2 14 16,6-3-6-16,0-2-9 16,0-4 0-16,15-2-6 15,7 0 0-15,5-8 1 16,0-2-1-16,4-4-6 15,-2 0-2-15,0 0 1 0,-5-10 1 16,-4-4-2-16,-4 2-21 16,-5-2-11-16,-4 0 24 15,-3 0 16-15,-2 1 5 16,-2 5 13-16,2 7 35 16,-2 1 48-16,0 0-22 15,0 0-42-15,0 11-24 16,0 4 4-16,5 5-10 15,6 2-5-15,4 2 3 16,6-4-5-16,3-2-11 16,3-10 11-16,2 2 0 15,-2-10 0-15,-3 0 0 16,-1 0-18-16,-5-10 3 0,-3-8-4 16,-1-4 8-1,-6-2 10-15,-3 1-15 0,-5 4 16 16,0 5 1-16,0 4 13 15,0 8 27-15,-2 2 1 16,-7 2-32-16,-3 16-10 16,4 7-17-16,1 6-34 15,3 5-41-15,2 0-52 16,2 4-133-16,8-12-233 16,7-10-292-16</inkml:trace>
  <inkml:trace contextRef="#ctx0" brushRef="#br0" timeOffset="450865.7901">31885 13727 636 0,'0'0'804'0,"0"0"-473"0,0 0-71 15,0 0-69-15,0 0-103 16,0 0-35-16,0 0 27 16,8 123-21-16,4-97-36 15,1-7-11-15,1-6-12 16,-3-7 0-16,1-6-9 15,-1 0-14-15,-1-4-5 16,4-16-28-16,-1-4 5 16,3-2 14-16,-3 2 20 15,1 6 11-15,-5 5 6 16,-3 8 22-16,-1 5 17 16,-3 0-20-16,0 4 8 0,0 14-14 15,3 4 24-15,2 0-10 16,2 2-12-16,-1-2-15 15,4-1-11-15,-3-4-32 16,-1-7-49-16,0-4-62 16,-4-6-109-16,-2-16-302 15,0-6-178-15</inkml:trace>
  <inkml:trace contextRef="#ctx0" brushRef="#br0" timeOffset="451181.4106">32298 13216 1159 0,'0'0'609'0,"0"0"-439"16,0 0-18-1,0 0-32-15,0 0-36 0,0 0 20 16,0 0-18-16,2 82-5 16,-6-46 1-16,2 7-12 15,2 1-10-15,-4 4 1 16,2 4-17-16,-2 0-7 15,-3 2-18-15,3-1 5 16,0-3 0-16,2-2-6 16,2-2-10-16,0-2-8 15,0-2 0-15,0-2-8 16,0-6-28-16,0-7-25 16,4-12-23-16,-4-7-20 15,0-8-88-15,0-8-196 16,-6-16-190-16,-6-3-469 0</inkml:trace>
  <inkml:trace contextRef="#ctx0" brushRef="#br0" timeOffset="452268.544">32238 13658 408 0,'0'0'1130'0,"0"0"-804"16,0 0-129-16,0 0-86 15,0 0-55-15,0 0-19 16,0 0-6-16,62 44-31 15,-37-24 0-15,-2 2-46 16,6 0-53-16,3-4-125 16,3 0-484-16,4-6 56 0,-4-8 564 15,-6-4-52-15,-4 0 140 16,-10-12 212 0,-4-6-121-16,-6-2-57 0,-5 0 53 15,0 2 7-15,0 0 39 16,0 4 45-16,-7 0 72 15,0 6 16-15,-1 4-24 16,-3 4-46-16,-3 0-17 16,-1 1-78-16,-3 16-73 15,-1 5 10-15,2 4 10 16,1 4 10-16,5 8 1 16,0-4-12-16,6 0-13 15,3-2-19-15,2-6-6 16,0-8-9-16,0-5-7 15,12-12-6-15,5-1-11 0,3 0 11 16,3-12-1-16,2-10-23 16,-4-4 0-16,-3-2-6 15,-2-2-12-15,-5 0-3 16,-2 4 18-16,0 8 17 16,-3 6 18-16,-3 8 5 15,2 4 33-15,-3 0 26 16,0 10-35-16,2 9 2 15,3 6-2-15,-1 1-10 16,8 2-6-16,-3-4-7 16,3-2 23-16,1-8-4 0,-3-6-20 15,-2-4-1 1,-1-4-5-16,-3 0-16 0,2-18-20 16,-2-8 7-1,1-6 14-15,4-2 15 0,-6 2 6 16,4 4 6-16,-3 8-6 15,-2 6-1-15,1 8 1 16,-3 2 0-16,1 4 1 16,-1 0 20-16,-2 0 28 15,0 10-21-15,2 4 1 16,-2 6-13-16,5 4-1 16,-1 0-14-16,2 0 10 15,6 2-4-15,-1-4-6 16,2-2 11-16,5-2-6 15,-1-2-4-15,2-4-2 0,1-1-1 16,-3-11 0-16,-3 0-1 16,-3 0-11-16,-2-18-8 15,-4-5-4-15,-1-9 16 16,-2-4 8-16,-2-4 0 16,0 0 1-16,0 1-1 15,0 6-5-15,-2 8-6 16,-2 7 12-16,-4 12 22 15,4 6 15-15,0 0-11 16,-5 6-19-16,3 12-6 16,-2 5 0-16,4 3-1 15,2-4 0-15,2-2-1 0,0-3-25 16,8 0 4 0,11-3 4-16,3-2 11 0,7 2 7 15,5-2 7-15,1 2 51 16,1 0-16-16,-7 4-32 15,-11 0-8-15,-14 3 37 16,-4 3-16-16,0-5 0 16,-22 7-8-16,-5 0-15 15,-2 3-15-15,0-5-40 16,-9 8-61-16,11-10-195 16,2-4-651-16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3-26T21:44:35.15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4448 7730 910 0,'0'0'528'16,"0"0"-326"-16,0 0-15 16,0 0-21-16,0 0-43 15,0 0-24-15,0 0-2 16,0-2-5-16,0 2-10 16,0 8-7-16,0 4-5 15,0 4 6-15,0 6-14 16,0 6-9-16,-4 4 3 15,0 4-4-15,0 7 0 16,-3-1 1-16,3 4-22 16,-4 0-3-16,2-4-13 15,2 0 5-15,-1-4-5 16,1-6-15-16,0-2 1 0,1-3 12 16,3-5-13-16,0-5-1 15,0 1-5-15,0-3 6 16,0-6-2-16,0-1-29 15,0-2-7-15,0-1-11 16,0-5-33-16,0 0-20 16,0 0-37-16,0-12-164 15,0-10-191-15,0-3-259 0</inkml:trace>
  <inkml:trace contextRef="#ctx0" brushRef="#br0" timeOffset="787.7821">4429 7728 922 0,'0'0'380'0,"0"0"-149"16,0 0-58-16,0 0-69 16,0 0-19-16,0 0-21 0,0 0-17 15,0-20-6-15,2 8 8 16,9-2-7-16,3-2-2 15,3-2-7-15,4 0-8 16,3 0-15-16,7-1-1 16,3 5-1-16,1 3-8 15,-4 0 0-15,1 7 0 16,-8 4-12-16,-4 0 12 16,-2 4 0-16,-2 14 40 15,-3 3 21-15,-4 3 7 16,-3 4 35-16,-6 2-21 15,0 4-24-15,0 0 15 16,-6 4-17-16,-14 0-17 0,-2 0 6 16,-5 1-27-16,0-6-5 15,2-4-11-15,2-5-1 16,2-8 14-16,3-6-15 16,5-6-1-16,4-4-17 15,2 0-7-15,3 0-4 16,1 0 7-16,1-11-19 15,0 2 25-15,2-3 1 16,0 4 14-16,0 2 1 16,0 2-18-16,0 4-2 15,0 0-5-15,9 0-3 16,3 7 16-16,0 10 10 16,2 2 2-16,1 8 35 0,4 5 6 15,0 4-3-15,2 4 5 16,3 3-7-16,1 2-6 15,1-1-10-15,3-4 0 16,-2-4 2-16,-3-7-13 16,-1-8-2-16,-8-8-7 15,-1-5-11-15,-8-6 5 16,-1-2-52-16,-3 0-60 16,0-4-96-16,0-12-158 15,-2 2-392-15</inkml:trace>
  <inkml:trace contextRef="#ctx0" brushRef="#br0" timeOffset="1804.076">5138 8081 970 0,'0'0'343'0,"0"0"-122"0,0 0-60 16,0 0-41-1,0 0 12-15,0 0 2 0,0 0-11 16,-9 82 16-16,6-53-37 16,1-1-25-16,2 1-37 15,0 4 4-15,0-6-7 16,0 2-21-16,7-6-2 15,6-2-10-15,3-5-4 16,1-5-16-16,4 0-4 16,0-5 19-16,0-2 1 15,1-2-1-15,-4-2-14 16,-2 0-62-16,-3 0-61 16,-2 0-78-16,-4-8 6 15,-7-12-51-15,0 4-98 16,0-2-354-16</inkml:trace>
  <inkml:trace contextRef="#ctx0" brushRef="#br0" timeOffset="2049.7689">5051 8019 523 0,'0'0'389'0,"0"0"-214"15,0 0-73-15,0 0 39 16,0 0-12-16,0 0-17 16,0 0-7-16,120 0-44 15,-85-2-39-15,1-4-15 16,-3-1-7-16,1 2-13 16,-8 3-62-16,-1 2-63 0,-7 0-41 15,-7 0-162-15,-6 4-525 16</inkml:trace>
  <inkml:trace contextRef="#ctx0" brushRef="#br0" timeOffset="2350.6379">5109 8149 712 0,'0'0'530'0,"0"0"-323"0,0 0-31 16,0 0-49-16,0 0-51 16,0 0-41-16,0 0 11 15,53-16 33-15,-22 14-30 16,7 0-24-16,2 2-16 15,0 0-9-15,1 0-60 16,3 0-100-16,-9 0-188 16,-8 0-353-16</inkml:trace>
  <inkml:trace contextRef="#ctx0" brushRef="#br0" timeOffset="2851.7162">5578 8054 1337 0,'0'0'557'16,"0"0"-354"-16,0 0-19 15,0 0-61-15,0 0-41 16,0 0 14-16,-15 103-18 16,8-67-41-16,0 2-1 15,1-2-12-15,-1-3 5 16,3-8-5-16,-1-7-22 15,3-3 8-15,2-9-10 0,0-5-1 16,0-1-17-16,0 0-21 16,0 0-21-16,0-18 7 15,0-9-11-15,0-10 43 16,7-1 20-16,2 2-18 16,-1 6 9-16,1 8 10 15,-2 8-1-15,-2 7-9 16,1 7-17-16,1 0-1 15,2 9 28-15,2 13 67 16,2 6 12-16,3 4-17 16,-1 0-19-16,6-2-13 15,-1-5-16-15,2-10 4 16,2-6-18-16,1-9-1 0,0-2 1 16,-1-25 21-1,-2-8 10-15,-2-10-7 0,-4-5-24 16,-3 0-34-16,-4 4-30 15,-2 10-76-15,-5 10-92 16,-2 20-113-16,0 6-285 16,0 0-127-16</inkml:trace>
  <inkml:trace contextRef="#ctx0" brushRef="#br0" timeOffset="3490.9193">5975 8077 1079 0,'0'0'755'0,"0"0"-508"16,0 0-112-16,0 0-57 15,0 0-25-15,0 0 29 16,0 0-17-16,23 98-29 16,-17-66-5-16,-2-4-6 15,1-4-19-15,-1-6-4 16,-2-6-1-16,-2-4-1 15,3-5-11-15,-3-3-37 16,0 0-51-16,0-3-32 16,0-12-3-16,-5-8-59 15,-6-5 21-15,3-2 36 0,1 0 53 16,2 1 51 0,5 4 21-16,0 1 11 0,0 5 18 15,2-1 50-15,14 5 24 16,2 5-37-16,2 7-1 15,5 3 43-15,-1 0 42 16,1 21-5-16,-3 7 22 16,-6 1-39-16,-3 9-24 15,-9-1-26-15,-4 5-16 16,0 0-20-16,-2 2-13 16,-9-8-9-16,-2-3-9 15,3-13-10-15,2-12-6 16,3-8-18-16,1 0-68 15,4-22-39-15,0-9-29 16,0-2 88-16,0-3 56 0,15 1 13 16,3 8 12-16,4 4 0 15,1 9 0-15,-1 8 1 16,1 6 0-16,-6 0 28 16,1 4 11-16,-3 10 33 15,-3 6-5-15,-1 3 30 16,-3 2-18-16,0 4-25 15,-2-3-14-15,-1-1-25 16,-1-4-15-16,2-8-18 16,1-13-132-16,-2 0-317 15,0-5-189-15</inkml:trace>
  <inkml:trace contextRef="#ctx0" brushRef="#br0" timeOffset="3619.4224">6387 7874 1422 0,'0'0'574'16,"0"0"-436"-16,0 0-138 16,0 0-80-16,0 0-212 15,0 0-463-15</inkml:trace>
  <inkml:trace contextRef="#ctx0" brushRef="#br0" timeOffset="4466.6415">6465 8333 831 0,'0'0'776'16,"0"0"-461"-16,0 0-146 16,0 0-109-16,0 0-29 15,0 0-7-15,-2-126-15 0,2 100-1 16,0 2-7-16,0 6 0 15,0 6-1-15,0 6 1 16,0 4-1-16,0 2 15 16,0 0 19-16,0 0 10 15,0 10 6-15,2 10-4 16,9 5 58-16,3 4-23 16,1 1-47-16,3-2-18 15,2-4-5-15,0-6-6 16,3-6-5-16,2-5-9 15,-2-7 9-15,4 0 0 16,2-2 0-16,0-18-18 16,-2-9-40-16,-2-4-3 15,-6-8 4-15,-3 1-52 16,-5 2 20-16,-4 5 33 0,-2 12 41 16,-3 9 15-16,-2 12 37 15,0 0 89-15,0 12-13 16,0 16-23-16,0 8 10 15,0 4-19-15,0 2-25 16,9-6-12-16,1-4-26 16,4-8-13-16,4-7-5 15,2-12-24-15,5-5-14 16,4-3-23-16,0-26 8 16,0-8-38-16,-2-10-49 15,-6 1-65-15,-3 4 9 16,-5 6 27-16,-5 8 57 0,-2 14 67 15,-4 7 45-15,-2 7 66 16,0 0 67-16,0 17 22 16,0 5 31-16,3 6-30 15,3 0-46-15,3 2-43 16,2 1-17-16,5-6-12 16,4 0-24-16,0-6-14 15,2-5-6-15,0-4-23 16,1-6-28-16,-1-4-52 15,-2 0-43-15,-4-14-83 16,-5-5-149-16,-7-6-291 0</inkml:trace>
  <inkml:trace contextRef="#ctx0" brushRef="#br0" timeOffset="4642.5622">7194 7885 937 0,'0'0'633'0,"0"0"-522"16,0 0-85-16,0 0-6 16,0 0 11-16,0 0-18 15,125 14-13-15,-89-5-38 16,-12 0-172-16,-6-4-282 0</inkml:trace>
  <inkml:trace contextRef="#ctx0" brushRef="#br0" timeOffset="4829.2265">7187 8019 130 0,'0'0'1376'16,"0"0"-1028"-16,0 0-185 16,0 0-103-16,0 0 8 15,0 0 13-15,0 0-55 16,103 46-26-16,-63-37-150 15,-7-4-349-15,-8-1-602 0</inkml:trace>
  <inkml:trace contextRef="#ctx0" brushRef="#br0" timeOffset="5398.9729">7475 8145 1121 0,'0'0'585'16,"0"0"-380"-16,0 0-44 16,0 0-49-16,0 0-6 15,0 0-1-15,0 0 2 16,-20 48-31-16,17-40-33 16,1-6-18-16,2-2-11 15,0 0-14-15,0-6-17 16,0-14-33-16,0-6 31 15,0-6 19-15,7 5 8 16,1 0 1-16,0 11-9 16,-2 6 0-16,1 6 0 15,-3 4-16-15,6 0 14 16,-2 19 2-16,3 8 76 16,3 5 3-16,-1 2-40 15,3 0-17-15,-1-4-7 0,1-6-4 16,4-8-11-16,0-11-6 15,5-5 6-15,2-5 5 16,1-17 10-16,-2-10 4 16,-1-6-14-16,-2-6-5 15,-1-2-56-15,-2 1-87 16,4-8-132-16,-3 14-260 16,-6 11-192-16</inkml:trace>
  <inkml:trace contextRef="#ctx0" brushRef="#br0" timeOffset="5601.2029">8034 7986 937 0,'0'0'666'16,"0"0"-325"-16,0 0-28 15,0 0-106-15,0 0-61 16,0 0-39-16,0 0-44 16,-2 123-21-16,2-101-24 15,0-2-17-15,0 0-1 16,0-5-24-16,0 2-36 15,0 0-29-15,0-4-94 16,0-4-128-16,0-6-186 16,0-3-243-16</inkml:trace>
  <inkml:trace contextRef="#ctx0" brushRef="#br0" timeOffset="5982.8825">7929 7990 1024 0,'0'0'384'0,"0"0"-247"16,0 0-46-16,0 0 3 16,0 0-29-16,0 0-18 15,0 0 22-15,132-41 16 16,-99 43-7-16,-4 18 19 16,-2 4 5-16,-5 5 7 15,-4 0-8-15,-3 4-46 16,-1 2-7-16,-3-3 1 15,3-2-22-15,-1-4-3 16,5-4-17-16,-3-6-7 0,3-6-17 16,-1-6 6-16,2-4 11 15,-6 0 2-15,1 0-2 16,-2-18 1-16,-2-5 11 16,-3-5-12-16,-5-7-12 15,-2-1-1-15,0 1-13 16,-7 3-17-16,-13 4-12 15,-5 9-7-15,-8 5-113 16,-3 7-1-16,-11 7-44 16,7 0-96-16,7 11-220 0</inkml:trace>
  <inkml:trace contextRef="#ctx0" brushRef="#br0" timeOffset="6472.9672">8954 8007 1109 0,'0'0'626'16,"0"0"-375"-16,0 0-13 16,0 0-26-16,0 0-44 15,0 0-50-15,0 0-45 0,0 0-39 16,0 0-34-1,0 6-49-15,3 6-137 0,3 20-105 16,-2-3-286-16,1 4-248 0</inkml:trace>
  <inkml:trace contextRef="#ctx0" brushRef="#br0" timeOffset="6657.5567">8983 8211 1356 0,'0'0'784'0,"0"0"-442"16,0 0-109-16,0 0-83 15,0 0 1-15,0 0-39 16,0 0-40-16,0 10-33 16,0-10-26-16,0 0-13 0,0 0-7 15,0 0-41 1,0 0-53-16,0 0-74 0,7 0-44 16,1 0-427-16,1 0-669 0</inkml:trace>
  <inkml:trace contextRef="#ctx0" brushRef="#br0" timeOffset="7215.2624">9587 7664 1018 0,'0'0'623'0,"0"0"-382"16,0 0-39-16,0 0-40 16,0 0-8-16,0 0-11 0,0 0-21 15,2 36-36-15,-2-6 37 16,0 9 20-16,0 4-47 15,0 3-23-15,0 0-16 16,0 1-3-16,0-1-15 16,0-1-17-16,0-6 2 15,0-3-12-15,0-6-10 16,0-3 5-16,0-6-6 16,0-7-2-16,0-2 1 15,0-6-32-15,0-4-12 16,0-2-43-16,0 0-47 0,0 0-50 15,0-34-57 1,-2 2-218-16,-3 0-533 0</inkml:trace>
  <inkml:trace contextRef="#ctx0" brushRef="#br0" timeOffset="7763.6752">9622 7668 902 0,'0'0'538'16,"0"0"-353"-16,0 0-20 15,0 0-25-15,0 0 18 16,0 0-56-16,0 0-3 0,101-80 30 16,-82 80-13-16,4 2-6 15,-5 12-21-15,-5 2-22 16,-2 4-8-16,-6-2-6 15,-5 4-6-15,0 0-5 16,0 4-3-16,-16 2 2 16,-4 2-21-16,-2-2-20 15,-2-6-17-15,1-4-38 16,6-5-4-16,1-10 7 16,9-3-9-16,3 0 19 15,2 0-4-15,2 0 7 16,0 0 6-16,0 0-1 15,0 0 25-15,0 0 1 0,0 0-14 16,0 11-6-16,0 4 28 16,13 8 26-16,1 5 40 15,3 2-3-15,1 0 4 16,1-1-3-16,6 0-12 16,0-2 22-16,4-6-24 15,2 1-15-15,0-4-8 16,0-4-8-16,1-4-5 15,-5-2-14-15,-5-7 1 16,-3-1-1-16,0 0-15 16,-8 0-33-16,-3-11-45 15,-3-10-56-15,-5-18-23 16,0 3-201-16,-9 2-787 0</inkml:trace>
  <inkml:trace contextRef="#ctx0" brushRef="#br0" timeOffset="41012.7713">4380 9418 755 0,'0'0'277'15,"0"0"-181"-15,0 0-28 16,0-12 40-16,0 11 21 16,0-1 33-16,0 2-2 15,0-3-12-15,0 3-1 16,0 0-2-16,0 0 3 16,0 0-21-16,0 0-27 15,0 0-27-15,0 0-25 16,0 3-22-16,0 2-8 15,0 5-1-15,4 7 11 16,0 5 36-16,-1 6 6 16,2 4-10-16,-3 2-6 15,-2 4-14-15,2 1-4 0,-2-2-10 16,0 3-13-16,0-3 7 16,0-5-19-16,0-6 8 15,0-5-4-15,0-6-4 16,0-6-1-16,0-3 0 15,0-3 0-15,0-1-8 16,0-2-22-16,0 0-25 16,0 2-59-16,0-2-29 15,0 0-32-15,0 0-140 16,0 0-319-16,2-2-61 0</inkml:trace>
  <inkml:trace contextRef="#ctx0" brushRef="#br0" timeOffset="41712.2172">4423 9410 1192 0,'0'0'376'0,"0"0"-165"16,0 0-53-16,0 0-57 0,0 0 1 16,0 0-15-16,0 0-44 15,-10-28-20-15,10 18-6 16,0-4-10-16,2 0 3 15,12-2-10-15,-1 0 1 16,5 2-1-16,5 3 0 16,-4 2 0-16,4 5-5 15,-1 4 5-15,-2 0 12 16,-2 0-2-16,-3 4 8 16,-3 8 29-16,-6 6 20 15,-4 4 22-15,-2 6-17 16,0 6-23-16,-4 2-4 15,-12 3-15-15,-3-1-10 0,-4-3-6 16,1-4-13-16,2-9 10 16,0-5-10-16,4-8-1 15,5-7-12-15,0-2-23 16,5 0 0-16,2 0-27 16,2 0-10-16,2 0 14 15,0 0-6-15,0 0 0 16,0 0 2-16,0 0 4 15,10 4 38-15,3 8 6 16,1 4 14-16,1 3 15 16,1 6 58-16,-1 0-2 15,1 4-9-15,-3-2-2 0,0-4-19 16,1 1-11-16,-1-4-5 16,-1-2-5-16,-4-3-19 15,1-3 1-15,1-7-2 16,-2-2-31-16,1-3-108 15,5 0-88-15,-1-3-246 16,-3-9-360-16</inkml:trace>
  <inkml:trace contextRef="#ctx0" brushRef="#br0" timeOffset="42065.883">4797 9513 1033 0,'0'0'576'0,"0"0"-369"16,0 0 8-16,0 0-56 16,0 0 15-16,0 0-64 15,0 0-73-15,-2 13-23 16,-1 4 2-16,1 5 48 16,-1 8-15-16,1 6-3 15,2 0-14-15,0 0-16 16,0-2-7-16,0-2-3 15,2-6-4-15,10-3-2 16,1-8-1-16,3-3-21 16,6-3 8-16,4-3-3 15,3-3 17-15,5 2 12 0,-1-4-12 16,-2-1-8 0,0 3-17-16,-6-3-54 0,-2 0-46 15,-5 0-50 1,-9-21-114-16,-5-2-184 0,-4-4-281 0</inkml:trace>
  <inkml:trace contextRef="#ctx0" brushRef="#br0" timeOffset="42283.9989">4779 9450 760 0,'0'0'137'0,"0"0"-75"16,0 0 35-16,0 0-3 16,0 0-30-16,0 0-28 15,142 0-13-15,-108 0-23 16,-1 0-3-16,3 0-101 16,-12 0-114-16,-9 0-165 0</inkml:trace>
  <inkml:trace contextRef="#ctx0" brushRef="#br0" timeOffset="42522.8156">4797 9593 175 0,'0'0'820'0,"0"0"-657"0,0 0-41 16,0 0-27-16,0 0 7 15,0 0-61-15,0 0 39 16,56 17 22-16,-35-17-12 16,4 0-53-16,2 0-21 15,0 0-16-15,0 1-42 16,10 3-120-16,-8 0-77 16,-4-2-265-16</inkml:trace>
  <inkml:trace contextRef="#ctx0" brushRef="#br0" timeOffset="42964.8253">5258 9508 798 0,'0'0'204'15,"0"0"-84"-15,0 0-3 16,0 0 22-16,0 0 21 15,0 0-7-15,0 0-22 16,-76-18-58-16,65 29-20 16,0 5-25-16,-1 2-7 15,6 2-21-15,2-3 1 16,4 1-2-16,0-3-9 16,0-5-17-16,10-3-34 15,9-1-1-15,7-3 13 0,4-1 46 16,3 0 3-1,2 0 16-15,-1 1-7 0,-7 4 21 16,-8 1 33-16,-3 4 27 16,-7 0 25-16,-5-1 11 15,-4 9 7-15,0-2 3 16,-4 3-51-16,-19 4-33 16,-3-2-19-16,-5-2-22 15,-5-6-11-15,-2-5-55 16,5-6-100-16,1-4-52 15,6 0-58-15,6-14-93 16,8 0 18-16,6 1-287 0</inkml:trace>
  <inkml:trace contextRef="#ctx0" brushRef="#br0" timeOffset="43299.2241">5628 9493 689 0,'0'0'653'0,"0"0"-392"16,0 0-81-16,0 0-68 16,0 0 1-16,0 0 21 0,0 0-1 15,2 62-10-15,0-39-31 16,-2-2-30-16,2-1-16 15,-2 1-18-15,0 0-14 16,2-3-1-16,-2 2-13 16,0-4 0-16,3 2-1 15,-3-4-33-15,0 2-27 16,0-1-43-16,0-4-41 16,0 0-72-16,0-8-110 15,0-3-179-15,0 0-66 0</inkml:trace>
  <inkml:trace contextRef="#ctx0" brushRef="#br0" timeOffset="43499.6536">5485 9490 899 0,'0'0'399'0,"0"0"-244"15,0 0-100-15,0 0 107 16,0 0 0-16,0 0-8 15,133 0-8-15,-92 0-59 16,-3 0-60-16,-1 0-27 16,-1 0-3-16,7 0-97 15,-12 0-166-15,-6 7-477 0</inkml:trace>
  <inkml:trace contextRef="#ctx0" brushRef="#br0" timeOffset="44040.9649">6006 9476 884 0,'0'0'631'0,"0"0"-404"15,0 0-132-15,0 0-43 16,0 0 33-16,0 0 38 16,0 0 17-16,23 89-9 15,-17-57-31-15,1 0-33 16,-1 2-11-16,0-4-14 15,-2-1-20-15,0-2-5 0,-2-2-16 16,1-6 6-16,-1-2-7 16,0-8-9-16,-2 0-35 15,2-4-24-15,-2-1-36 16,0-4-50-16,0 0-59 16,0 0-102-16,-9-16-355 15,-5-4-371-15</inkml:trace>
  <inkml:trace contextRef="#ctx0" brushRef="#br0" timeOffset="44460.4127">6011 9551 333 0,'0'0'705'0,"0"0"-495"16,0 0-99-1,0 0-32-15,0 0 44 0,0 0-11 16,0 0-24-16,76-57-37 15,-61 52-6-15,1 1-5 16,-5 4 8-16,0 0 17 16,-2 0 23-16,-2 8 32 15,-5 7-6-15,-2 8-17 16,0 1-13-16,0 4-38 16,0 0-17-16,-11-2-13 15,-3-3-16-15,6-8-28 16,-1-5-18-16,1-6-39 0,6-4 24 15,2 0-31-15,0 0-48 16,0 0 18-16,0 0 23 16,0 0 14-16,0-2 19 15,2 2-26-15,8 0 2 16,1 0 43-16,2 0 28 16,1 0 7-16,-1 6 5 15,1 0 1-15,-6 0-2 16,1 0 0-16,-2 0 7 15,2-2-44-15,-3 0-159 16,1-4-308-16</inkml:trace>
  <inkml:trace contextRef="#ctx0" brushRef="#br0" timeOffset="44737.7408">6339 9561 671 0,'0'0'534'15,"0"0"-354"-15,0 0-25 16,0 0 26-16,0 0-6 16,0 0-11-16,26 108-19 15,-17-80-5-15,0-3-60 16,-3 2-40-16,4-5-32 15,-4-1-8-15,-1-10-8 16,-1-1-63-16,0-5-71 0,-2-5-143 16,-2 0-226-16,0-17-278 15</inkml:trace>
  <inkml:trace contextRef="#ctx0" brushRef="#br0" timeOffset="44881.5362">6407 9268 1211 0,'0'0'721'0,"0"0"-532"16,0 0-80-16,0 0-109 15,0 0-140-15,0 0-44 16,0 0-335-16</inkml:trace>
  <inkml:trace contextRef="#ctx0" brushRef="#br0" timeOffset="45690.5341">6813 9483 430 0,'0'0'565'15,"0"0"-400"-15,0 0-72 16,0 0 33-16,0 0 44 16,0 0-7-16,0 0-23 15,-56-34-17-15,41 34-12 16,-1 4-62-16,-2 11-23 16,4 6 7-16,2 7 11 15,1 6 2-15,1 5 19 0,6 4-10 16,4-1-13-16,0 0 5 15,2-3-19-15,14-6-14 16,3-4-10-16,4-7-4 16,4-4 0-16,2-4-18 15,2-10 3-15,-2-4 5 16,0 0-22-16,0-22 0 16,-2-13-13-16,-5-6 10 15,-2-8-38-15,-7 3-24 16,-1 0 24-16,-4 8-25 15,-3 6 4-15,-1 9 53 16,1 8 30-16,0 7 11 0,-3 4 0 16,0 4 1-16,-2 0 15 15,2 0 9-15,0 0-6 16,2 4 12-16,3 6 71 16,0 2-3-16,0 5-28 15,2-2-14-15,1 0 0 16,0 6-1-16,-1-1 12 15,-1 0-4-15,-1 0-18 16,-2-1-20-16,1 1-4 16,1-5-15-16,-1 2-5 15,-1-6-2-15,2 1 0 16,-3 1-2-16,1-4-32 16,-1 4-25-16,-2-3-35 0,0-1-65 15,1 0-38 1,-3-8-68-16,0 2-69 0,-11-3 37 0</inkml:trace>
  <inkml:trace contextRef="#ctx0" brushRef="#br0" timeOffset="45880.11">6944 9660 1084 0,'0'0'593'0,"0"0"-410"16,0 0-57-16,0 0-69 15,0 0-12-15,0 0 61 16,0 0-38-16,78 23-44 16,-46-17-24-16,1-5-61 15,9-1-129-15,-8 0-191 0,-5-3-338 0</inkml:trace>
  <inkml:trace contextRef="#ctx0" brushRef="#br0" timeOffset="46285.7123">7321 9535 654 0,'0'0'383'0,"0"0"-82"16,0 0-60-1,0 0-56-15,0 0-33 16,0 0-8-16,0 0 6 0,-22 50-27 16,19-30-58-16,3 0 6 15,0 2-14-15,0 2-5 16,3 2 0-16,7-1-15 16,7 2-14-16,0-1-12 15,5-1-11-15,3-6-11 16,2-5-15-16,0-5-7 15,2-9-1-15,-2 0 9 16,-1-6 0-16,-2-15 19 16,-1-7 4-16,-6-2-17 0,-5-5-47 15,-6-2-42-15,-6-1-10 16,0 1-65-16,-22-12-63 16,-9 13-144-1,-1 5-396-15</inkml:trace>
  <inkml:trace contextRef="#ctx0" brushRef="#br0" timeOffset="46630.7697">7174 9387 810 0,'0'0'532'0,"0"0"-400"16,0 0-81-16,0 0-6 16,0 0 77-16,0 0-25 15,0 0-20-15,91-5-45 16,-70 1-24-16,-6 2-8 15,-9 0-15-15,-4 2-33 0,-2-2 21 16,0 0 27-16,-8 2-1 16,-15 0 22-16,-4 0-21 15,-1 6 79-15,-1 17 35 16,-2 9 14-16,2 9 69 16,2 9-21-16,0 11-45 15,1 3-35-15,1 4-19 16,0-2-19-16,4-2-35 15,0-8-17-15,6-5-6 16,1-11-1-16,5-10-11 16,3-8-49-16,6-11-55 15,0-11-155-15,11-7-420 16,7-11-110-16</inkml:trace>
  <inkml:trace contextRef="#ctx0" brushRef="#br0" timeOffset="47305.7175">8236 9374 696 0,'0'0'626'16,"0"0"-386"-16,0 0-99 15,0 0-45-15,0 0 16 16,0 0 21-16,-35 120-14 16,33-88-8-16,2 3-21 0,0-1-22 15,0-1-40-15,4-4-8 16,8-1-14-16,3-3-6 15,1-7-8-15,1-7-22 16,3-5-7-16,1-2 18 16,-2-4 12-16,0 0 5 15,-2 0 2-15,-3-14-6 16,-1-4-10-16,-4-4 14 16,-2-6 1-16,-5-6 1 15,-2-2 26-15,0-1-3 16,-9-1-15-16,-9 5-1 15,-2 5 11-15,-4 6 9 16,-1 5 11-16,0 12 4 0,3 5-17 16,3 0 20-16,0 14-9 15,6 12-36-15,2 6-1 16,6 1-26 0,5 6-36-16,0-5-81 0,2-1-100 15,27-10-146-15,-4-9-144 16,-2-8-276-16</inkml:trace>
  <inkml:trace contextRef="#ctx0" brushRef="#br0" timeOffset="47548.8653">8489 9479 778 0,'0'0'712'16,"0"0"-386"-1,0 0-52-15,0 0-88 0,0 0-27 16,0 0-6-16,0 0-53 15,13 111-54-15,-7-76-9 16,2 0-24-16,-2-5-5 16,-2 1-8-16,3-7-1 15,-3-2-15-15,1-8-18 16,0-3-29-16,-3-10-72 16,-2-1-107-16,0-4-72 15,0-14-63-15,0-4-245 0</inkml:trace>
  <inkml:trace contextRef="#ctx0" brushRef="#br0" timeOffset="47874.7705">8513 9449 110 0,'0'0'1002'0,"0"0"-662"16,0 0-162-16,0 0-123 16,0 0-40-16,0 0-7 15,0 0 5-15,51-17 5 16,-26 17-17-16,0 0 1 15,-4 0 17-15,-3 0 25 16,-7 7 55-16,-3 0 4 16,-4 0-2-16,-4 1 17 15,0-1 11-15,0 6-8 16,0 0-27-16,-10 8-33 16,-3 4-28-16,-3 2-12 15,3 3-7-15,3 1-6 0,2-4-8 16,6-1-1-16,2-4-11 15,0 0-22-15,10-4-24 16,11-5-56-16,10-4-41 16,6-5-94-16,20-4-45 15,-8-9-253-15,-7-9-363 0</inkml:trace>
  <inkml:trace contextRef="#ctx0" brushRef="#br0" timeOffset="48379.6994">9005 9378 1216 0,'0'0'482'0,"0"0"-192"0,0 0-96 15,0 0-76-15,0 0-46 16,0 0 13-16,-60 103-5 16,55-67-10-16,3 4-18 15,2 4-18-15,0 0-8 16,5-4-1-16,11-4-5 15,4-8-10-15,2-6-10 16,0-6-17-16,3-10-3 16,2-6 13-16,-4 0 7 15,0-15 0-15,0-12-7 16,-3-5-7-16,-3-4-12 16,-3-7-12-16,-1 2-50 0,-2-1-23 15,1 2-21-15,-2 4 32 16,-1 4 35-16,1 5 32 15,-6 11 27-15,0 6 6 16,-2 6 7-16,-2 4 36 16,3 0-2-16,-3 4 9 15,2 10-5-15,2 4 75 16,0 4-22-16,2 3-31 16,-2 5 4-16,2 0-17 15,3 4-20-15,3-2-8 16,-1-2-16-16,-1-4-8 15,0-4 0-15,-1-4-2 16,-5-5-22-16,-2-4-31 0,0 0-32 16,-2-2-60-1,0-3-138-15,-4-1-62 0,-7-3-169 0</inkml:trace>
  <inkml:trace contextRef="#ctx0" brushRef="#br0" timeOffset="48550.2028">9212 9605 978 0,'0'0'674'0,"0"0"-420"16,0 0-71-16,0 0-93 15,0 0-57-15,0 0-22 16,0 0 32-16,48 0-9 16,-21 0-34-16,6 0-122 15,-7 0-363-15,-6 0-445 0</inkml:trace>
  <inkml:trace contextRef="#ctx0" brushRef="#br0" timeOffset="49602.736">9542 9306 856 0,'0'0'544'0,"0"0"-285"16,0 0-48-16,0 0-48 16,0 0-20-16,0 0 4 15,0 0 11-15,0 120-44 16,0-78-32-16,0 1-25 16,0-3-10-16,0-4-8 15,0-6-1-15,3-7-22 16,-3-6-8-16,2-7-8 15,0-5 0-15,-2-5-13 0,0 0 7 16,0 0-6-16,0 0-6 16,0-9-11-16,0-14 14 15,0-7 14-15,0-11-17 16,-2-6-8-16,-3 1 2 16,3 9 5-16,0 6 11 15,2 15 6-15,0 9 2 16,0 7 11-16,0 0-3 15,0 0-8-15,0 14 10 16,2 5-10-16,9 7 35 16,5 6-4-16,4 3-7 15,2-3-14-15,1-4 5 16,1-2-3-16,0-8-12 0,1-8-8 16,-3-4-2-16,3-6-5 15,-3 0-12-15,2-16 15 16,-1-14 3-16,-3-8-25 15,-2-4-29-15,-4-5-34 16,-6 3 2-16,-1 6 14 16,-3 6 30-16,-4 10 51 15,0 12 2-15,0 8 88 16,0 2 35-16,0 8-45 16,0 16-8-16,0 10-15 15,0 8-2-15,0 5 16 16,0 1-26-16,0-4 2 0,4-2-17 15,10-6-29-15,3-4 9 16,4-9-10-16,-1-6-13 16,4-9-23-16,1-8-12 15,-1 0-1-15,3-20 14 16,-2-12-2-16,-4-9-26 16,-4-2-14-16,-4-1-8 15,-4 6-12-15,-2 8-5 16,-3 9 34-16,-4 10 50 15,0 8 18-15,0 3 69 16,0 0 25-16,0 5 4 16,0 11-27-16,0 6-32 15,0 2 0-15,0 2-17 0,9 2-7 16,4 2-3 0,3-3-4-16,2-4-8 0,4-3-1 15,0-6-20-15,3-6-27 16,-3-4-28-16,1-4-15 15,-4 0-7-15,-3-4-32 16,-3-24-106-16,-6 2-107 16,-7-2-194-16</inkml:trace>
  <inkml:trace contextRef="#ctx0" brushRef="#br0" timeOffset="49802.2572">10220 9328 735 0,'0'0'492'16,"0"0"-357"-16,0 0-73 0,0 0-40 16,0 0 23-16,0 0-10 15,0 0-34-15,91-12 16 16,-68 12-17-16,-2 0-37 16,-5 0-53-16,-5 0-62 15,-4 2-146-15,-7 2-380 0</inkml:trace>
  <inkml:trace contextRef="#ctx0" brushRef="#br0" timeOffset="49979.6904">10180 9392 955 0,'0'0'334'0,"0"0"-171"15,0 0 7 1,0 0-16-16,0 0-38 0,0 0-37 15,0 0-39-15,109 57-40 16,-80-49-44-16,-5-2-190 16,-4-2-417-16</inkml:trace>
  <inkml:trace contextRef="#ctx0" brushRef="#br0" timeOffset="50812.7866">10638 9358 732 0,'0'0'543'16,"0"0"-357"-16,0 0-6 16,0 0-27-16,0 0 16 15,0 0-9-15,-15 113 5 0,11-90-15 16,-1-2-39-16,0-3-47 15,3-7-30-15,-2 0-14 16,4-5-10-16,0-4-9 16,0-2 1-16,0 0 14 15,0 0-4-15,0 0-2 16,0 0-8-16,0 0 2 16,0 0-4-16,0-2-13 15,0-4-8-15,0-6-30 16,0-2 51-16,0-2 3 15,0-4-1-15,0 2 13 16,4-2-7-16,3 0-7 16,2 3 3-16,0 2-3 15,-5 4-1-15,3 4 6 16,-4 3-6-16,-1 1 8 0,0 3-8 16,-2 0-1-16,0 0 1 15,2 0 7-15,-2 0-6 16,0 0 8-16,0 0-3 15,0 0 11-15,0 0-2 16,0 0-15-16,0 0 1 16,0 0-1-16,0 0 6 15,6 10-3-15,1 7 8 16,7 4 39-16,3 8-11 16,4 1-15-16,5 0-2 15,1-2-21-15,2-2 10 16,2-2-4-16,-2-4-7 0,1-5 0 15,-5-6 1-15,0-7-1 16,0-2 0-16,0 0 1 16,-3-22-1-16,-3-8 11 15,-2-8-11-15,-4-4-24 16,-5 0-13-16,-3-1-13 16,-2 6-27-16,-3 2-63 15,2 11-144-15,0 16-112 16,2 6-262-16,1 2-362 0</inkml:trace>
  <inkml:trace contextRef="#ctx0" brushRef="#br0" timeOffset="51051.758">11305 9334 456 0,'0'0'1168'15,"0"0"-694"-15,0 0-300 16,0 0-16-16,0 0-24 15,0 0-43-15,0 116-20 16,0-87-27-16,0-1-18 16,0 0-11-16,0 2-9 15,0 0-6-15,0-4 0 16,0-4-24-16,2-5-10 16,-2-6-27-16,0-10-52 15,0-1-123-15,-7-11-79 16,-7-10-416-16</inkml:trace>
  <inkml:trace contextRef="#ctx0" brushRef="#br0" timeOffset="51224.438">11162 9348 1081 0,'0'0'595'16,"0"0"-436"-16,0 0-46 15,0 0 2-15,0 0 59 16,0 0-27-16,0 0-70 15,134-42-77-15,-98 38-11 16,10 4-200-16,-8 0-356 16,-9 0-432-16</inkml:trace>
  <inkml:trace contextRef="#ctx0" brushRef="#br0" timeOffset="51870.851">11532 9597 687 0,'0'0'916'0,"0"0"-584"15,0 0-125-15,0 0-125 16,0 0-54-16,0 0-26 15,0 0 16-15,24-32 41 16,-6 7-15-16,2-2-44 16,0-5-12-16,-1-3 2 15,-4 2 1-15,1 1 3 16,-1-1 5-16,-3 7 1 0,-2 4 1 16,-3 6 9-16,-3 8-9 15,-4 6 4-15,2 2 45 16,-2 0-20-16,0 0-11 15,2 2 29-15,2 10-11 16,2 6 3-16,3 4 5 16,1 6-17-16,0 3-4 15,1 0-2-15,2 1-2 16,1 3-8-16,-1-1-6 16,1-2 7-16,-1-2-13 15,0-1-1-15,0-8-9 16,-4-1-29-16,-1-6 2 15,-6-1-33-15,-2-6-103 16,0-3-19-16,0 0 30 16,0-4 27-16,-25 0-32 0,2-3-540 15,-3-6-294-15</inkml:trace>
  <inkml:trace contextRef="#ctx0" brushRef="#br0" timeOffset="52052.2629">11610 9497 894 0,'0'0'564'16,"0"0"-417"-16,0 0-83 15,0 0 31-15,0 0 57 16,0 0-68-16,0 0-33 16,135 4-51-16,-98 0-6 0,14-4-121 15,-8 0-177-15,-8-2-398 16</inkml:trace>
  <inkml:trace contextRef="#ctx0" brushRef="#br0" timeOffset="52350.8638">12086 9226 985 0,'0'0'715'16,"0"0"-480"-16,0 0-30 15,0 0-29-15,0 0 14 16,0 0-84-16,0 0-65 15,-21 66-5-15,14-30-11 16,-2 3 8-16,2 2 7 0,3 1 4 16,4 1 1-1,0-5-11-15,0-2-6 0,2-4-2 16,13-6-17-16,6-6-9 16,1-5-1-16,5-6-13 15,2 0 14-15,0-6 0 16,-3-3-5-16,1 0-14 15,-5 0-39-15,-1 0-22 16,0 0-34-16,-3-2-166 16,-7-5-416-16</inkml:trace>
  <inkml:trace contextRef="#ctx0" brushRef="#br0" timeOffset="54198.5431">13081 9417 910 0,'0'0'650'15,"0"0"-400"-15,0 0-18 16,0 0-28-16,0 0-19 16,0 0-40-16,0 0-40 15,0 0-26-15,0 0-35 16,0 0-18-16,0 0-22 0,0 0-4 16,0 0-1-1,0 0-22-15,0 0-24 0,0 0-64 16,0 9-180-16,0 2-226 15,0 1-118-15</inkml:trace>
  <inkml:trace contextRef="#ctx0" brushRef="#br0" timeOffset="54466.9488">13081 9637 791 0,'0'0'696'0,"0"0"-402"16,0 0-19 0,0 0-47-16,0 0-45 0,0 0-50 15,0 0-31-15,0 0-21 16,0 0-24-16,0 0-12 16,0 0-25-16,0 0-14 15,0 0-6-15,0 0-20 16,0 0-32-16,0 0-41 15,0 0-89-15,0 0-153 16,0 0-258-16,0 0-174 0</inkml:trace>
  <inkml:trace contextRef="#ctx0" brushRef="#br0" timeOffset="56145.2309">14733 9132 560 0,'0'0'380'16,"0"0"-233"-16,0 0-69 15,0 0 22-15,0 0 73 16,0 0 59-16,0 0-1 16,0 0-20-16,0 0-7 15,0 1-44-15,0 10-59 0,0 1-28 16,6 6 12-16,-2 2 3 16,0 4-26-16,1 0-16 15,-3 4 6-15,-2 0 11 16,2 2 12-16,-2 2-35 15,0 2-1-15,0 0-6 16,0-1-15-16,0-4 5 16,0-2-8-16,0-4-8 15,0 0 2-15,0-1-8 16,0-2 0-16,0 0 5 16,0-2-6-16,0-1 1 15,0-2 4-15,0-1-5 16,0-2 0-16,0-2 0 15,0-2-1-15,0-2-14 16,0-3-21-16,0-3-6 0,0 0-27 16,0 0-45-16,0 0-36 15,0-6-33-15,0-13-172 16,-2-1-307-16,0 0-693 0</inkml:trace>
  <inkml:trace contextRef="#ctx0" brushRef="#br0" timeOffset="57170.7318">14794 9132 827 0,'0'0'373'0,"0"0"-144"0,0 0-72 16,0 0-58 0,0 0-36-16,0 0-13 0,0 0 5 15,16-40 23-15,-10 27 10 16,5-2-22-16,5 1-19 16,-1-3-31-16,3 3-1 15,3 5-14-15,-2 0 8 16,1 5-5-16,3 2-3 15,-4 2-1-15,4 0 6 16,-5 0-4-16,-1 8 23 16,-3 2 17-16,-3 1 21 15,-2 0-6-15,-5 4 15 16,1-1 9-16,-5 5-2 0,0 2-18 16,0 1-3-16,0 0-11 15,-5 2 5-15,-8-1 3 16,-5 4-3-16,-4 1-13 15,-2 0-16-15,-3-1-10 16,2-4 7-16,4-3-19 16,2-5 11-16,6-6 0 15,2-5-12-15,4-4 0 16,3 0-11-16,2 0-3 16,2 0-4-16,0 0-12 15,0 0-1-15,0 0-8 16,-3-2 3-16,3 2 23 15,0-2-2-15,0 2-2 0,0-2 8 16,0 2-4 0,0 0-1-16,0 0 8 0,0 0-7 15,0 0 12-15,0 0 0 16,0 0-16-16,5 0 16 16,3 2 1-16,1 4 5 15,1 3 16-15,0 0-1 16,-1 1 15-16,3 5 2 15,-1-1-3-15,-3 1 5 16,4 2-12-16,-3 1-6 16,1 2-1-16,2-3 1 15,-1 4-8-15,0-3-3 16,5 2-10-16,-1 0 17 16,3 0-11-16,0 2 1 15,2-2 2-15,-2 0 2 0,-3-6-4 16,1-1-1-16,-3-6-6 15,-1-3-1-15,-6-4 0 16,1 0-1-16,-3 0 1 16,1 0-5-16,2-8 6 15,-1-6 0-15,1-4-13 16,-1-2-30-16,1-1-35 16,-2 2-40-16,2-3-71 15,-1 6-190-15,-4 4-415 0</inkml:trace>
  <inkml:trace contextRef="#ctx0" brushRef="#br0" timeOffset="59302.7053">15645 9356 793 0,'0'0'384'0,"0"0"-121"0,0 0-48 15,0 0-28-15,0 0-23 16,0 0-23-16,0 0 32 16,0-4-21-16,0 4-19 15,0 0-29-15,0 0-37 16,0 0-4-16,0 0-7 15,0 0-9-15,0 0-7 16,0 0-16-16,0 0-1 16,0 0-13-16,0 0 0 15,0 0-1-15,0 0-8 16,0 0 8-16,0 0 3 0,0 0-12 16,0 0-1-1,0 0-5-15,0 0-1 0,0 0-8 16,9 0-15-16,11 0 15 15,5 0 14-15,2 0-8 16,2 0 2-16,2-4-20 16,-5 2-9-16,-2 0-4 15,-3-2-13-15,-6 2-5 16,-3 2-18-16,-4 0-45 16,-6 0-112-16,-2 0-98 15,0 14-204-15,-8 6 245 16,-4 0-469-16</inkml:trace>
  <inkml:trace contextRef="#ctx0" brushRef="#br0" timeOffset="59790.8226">15645 9465 804 0,'0'0'382'0,"0"0"-168"16,0 0-20-16,0 0-31 15,0 0-5-15,0 0-9 0,0 0-21 16,-2 0-26-16,2 0-28 15,0 0-19-15,0 2-15 16,0-1-13-16,0-1-8 16,0 0-18-16,0 0-1 15,2 0-7-15,9 0 7 16,3 0 11-16,1 0-10 16,3 0 5-16,-1 0 3 15,4 0-9-15,3 0 2 16,3-3 8-16,0-4-8 15,0 2 4-15,-3-2-6 16,-4 1-1-16,-2 5-19 0,-5-1-14 16,-4 0-18-16,-3 2-27 15,-6 0-12-15,0 0-45 16,0 0-69 0,0 0 3-16,0 0-37 0,-8 0-89 15,-1 0-256-15</inkml:trace>
  <inkml:trace contextRef="#ctx0" brushRef="#br0" timeOffset="61614.8198">16480 9270 651 0,'0'0'407'0,"0"0"-198"0,0 0-63 16,0 0 1-16,0 0 14 16,0 0-12-16,0 0-22 15,-2 0-32-15,2 0-14 16,0 0-7-16,0 0 1 16,0 0 8-16,0 0-15 15,0 0 1-15,0 0-14 16,0 0-14-16,0 0-6 15,0 0-19-15,0 0-14 16,0 0 0-16,0 0-2 16,0 0-7-16,0-2-10 15,0-4-32-15,0 0 31 16,13-4 18-16,5 2-10 0,5 0-11 16,2 0 3-1,-2 4 18-15,4 0-9 0,-4 4 3 16,-3 0 0-16,-3 0 0 15,-3 0-2-15,-3 4 8 16,-2 6 0-16,-2 0 37 16,-2 4 13-16,-3 4-1 15,-2 4 6-15,0 2-25 16,0 4-3-16,-10 0 4 16,-5 5-6-16,-5-3 1 15,0-2-4-15,0-2-1 16,-3-4-9-16,6-2 1 0,-1-7-7 15,3-2 2-15,5-5-8 16,4-4 13-16,1 0-7 16,5-2-5-16,0 0 4 15,0 0-5-15,0 0-18 16,0 0 3-16,0 0-8 16,0 0 7-16,0-4-11 15,0 0-13-15,0-4 7 16,9-4 27-16,5-4 6 15,3-8 8-15,1-2-8 16,5-2-1-16,-2-1-9 16,2 2 4-16,-3 0 6 15,0 7-1-15,-2 0 0 16,-3 6 1-16,1 0-11 16,-5 4 10-16,-1 0 1 0,0 0-5 15,-3 2 4-15,2 0 1 16,-4 2 0-16,-3 6 1 15,-2 0-1-15,0 0 7 16,0 0 5-16,0 0 1 16,0 0 29-16,0 2-19 15,0 4 1-15,-7 4-4 16,-2 0-14-16,0 0 6 16,1 2 15-16,-4 3-3 15,3 0 6-15,1 3-15 16,-4 4 0-16,3 0 0 15,3 4-3-15,-1-2 10 16,2 1-1-16,3-1-10 0,2-2-1 16,0-4-9-16,0-2 0 15,7-2-1-15,8 0-7 16,6-4 7-16,2 0-1 16,4 0 1-16,5-2 0 15,-1 0 0-15,-2-4-21 16,-5-2 19-16,-5-2-31 15,-4 0-13-15,-3 0-50 16,-4-2-20-16,1-8-67 16,-3-8-151-16,2 2-223 15,-6 2-162-15</inkml:trace>
  <inkml:trace contextRef="#ctx0" brushRef="#br0" timeOffset="62929.7572">17170 8967 183 0,'0'0'498'0,"0"0"-319"0,0 0-42 16,0 0-40-16,0 0 0 16,0 0-3-16,0 0 7 15,2-2 16-15,-2 2 0 16,0 0-3-16,0 0 0 15,0 0 11-15,0 0-7 16,2 10-32-16,0 3 32 16,2 2 12-16,1 7-30 15,-3 4-23-15,2 6-11 16,-2 3-11-16,-2 5-9 16,2 0 9-16,-2-2-14 15,0 0-4-15,3-2 0 16,2-4-16-16,-1-4-4 15,0-2-11-15,1-4-6 0,1-1 1 16,-1-5-1-16,0-4 1 16,-3-4-1-16,-2-7-22 15,2 2-14-15,-2-3-4 16,0 0-10-16,0 0-18 16,0 0-68-16,0 0-72 15,0-7-95-15,2-2-250 16,-2-4-244-16</inkml:trace>
  <inkml:trace contextRef="#ctx0" brushRef="#br0" timeOffset="63546.5392">17147 8769 740 0,'0'0'524'0,"0"0"-349"16,0 0-8-16,0 0-43 15,0 0-30-15,0 0-14 16,0 0-17-16,4-47-17 16,5 32-22-16,5 1-3 15,3-1 2-15,3 8-16 16,7-1-7-16,5 5 0 15,1 3 4-15,-2 0-4 16,0 0-1-16,-2 0 1 16,-6 9 1-16,-4-2 0 15,-1 6 9-15,-5-2 13 16,-4 2 37-16,-2 3 60 16,0 4-5-16,-7 0-26 15,0 6-14-15,0 0-20 0,0 0-12 16,-16 2 6-16,-4 0-20 15,-2 0-16-15,-5 1-1 16,-2-4-5-16,0 1 0 16,0-4-7-16,0-2-13 15,7-5-3-15,2-4-31 16,2-4-45-16,5-5-52 16,2-2-74-16,-3 0-46 15,5 0-82-15,3 2-251 0</inkml:trace>
  <inkml:trace contextRef="#ctx0" brushRef="#br0" timeOffset="64670.5355">17461 9266 25 0,'0'0'861'0,"0"0"-608"15,0 0-93-15,0 0-26 16,0 0-3-16,0 0 0 0,0 0-25 16,46-84-25-1,-30 78 7-15,3 4-55 0,-2 2-22 16,3 0-11-16,-3 2 19 16,-1 10-13-16,-3 2 17 15,-1 2 24-15,-3 2 5 16,-5 4 13-16,-4 0-33 15,0 0 81-15,0 0-14 16,-13 2-39-16,-5 0-16 16,-5-2-15-16,4 1-1 15,-4-3 3-15,5-4-14 16,3-4 5-16,6-5-9 0,4-4-5 16,3-3 4-1,2 0-12-15,0 0-5 16,0 0 5-16,0 0-12 0,0 0 1 15,0 0-17-15,0 0-3 16,0-4-6-16,5-6 1 16,4-2 36-16,4-5 0 15,3-1 0-15,1-2-12 16,1-2 2-16,3 0 3 16,0 2 1-16,0 0-2 15,-1 0 2-15,-3 0 5 16,2 2 1-16,-2 0 0 15,-3 0 2-15,-1 4-2 0,-1 0 2 16,-6 3-2 0,1 2 2-16,-3 5 10 0,-2 0-6 15,0 4 5-15,-2 0 15 16,0 0 4-16,0 0 14 16,0 0-1-16,0 0-13 15,0 0 9-15,0 6-14 16,0 2 5-16,-2 4-16 15,-4 2-8-15,-1 2 4 16,-3 2 4-16,4 2 8 16,0 0 6-16,-1 2-13 15,5-2 5-15,2 2-4 16,0 3-1-16,0-1 6 16,0-1-15-16,11 4-5 15,5-3 6-15,1-2-7 16,1-6-1-16,0-2-10 15,2-6-1-15,0-4 11 0,2-3 1 16,3-1 1-16,-1 0 8 16,-1 0-8-16,-4 0-1 15,-3-4-14-15,-1-7-28 16,-3-3-22-16,-3-4-8 16,-3-3-31-16,-6-2-51 15,0 5-219-15,0 4-323 0</inkml:trace>
  <inkml:trace contextRef="#ctx0" brushRef="#br0" timeOffset="66421.9251">18568 9242 110 0,'0'0'313'16,"0"0"-130"-16,0 0-96 0,0 0-61 15,0 0-8 1,0 0 53-16,0 0 75 16,9-40 33-16,-7 38 17 0,-2 0 27 15,2 2-23-15,-2 0 21 16,0 0-54-16,0 0-72 16,0 0-26-16,0 0-5 15,0 0-12-15,0 0 4 16,0 0 1-16,0 0 8 15,0 4-10-15,0 6-12 16,0 2 4-16,0 6 8 16,0 4-3-16,0 4-3 15,0 0-26-15,2-2-8 16,-2 4 3-16,0-2-8 16,4-2 5-16,-4 2-3 0,0-3-12 15,0-1 5 1,2-3-5-16,-2-1 0 0,2-4-1 15,0-3 1-15,-2-2-1 16,0-6-12-16,2-1-13 16,-2-2 8-16,0 0-24 15,2 0-4-15,-2 0-8 16,0 0-28-16,0 0-64 16,0 0-97-16,0 0-62 15,0-2-93-15,-8-1-149 0</inkml:trace>
  <inkml:trace contextRef="#ctx0" brushRef="#br0" timeOffset="66641.5762">18464 9410 861 0,'0'0'240'0,"0"0"-35"16,0 0-55-16,0 0-43 15,0 0-27-15,0 0-27 16,0 0-18-16,22-4 3 15,0 3 13-15,3-1 0 16,4 2-22-16,-2-3 8 16,2 3-27-16,-1-1-10 15,1-2-28-15,12-1-118 16,-8 0-211-16,-4 1-599 0</inkml:trace>
  <inkml:trace contextRef="#ctx0" brushRef="#br0" timeOffset="67740.6542">19163 9151 644 0,'0'0'387'0,"0"0"-168"16,0 0-73-16,0 0-33 16,0 0-21-16,0 0-3 15,0 0-6-15,0 0-16 16,0 0 27-16,0 0 23 16,0 0 8-16,0 0 16 15,0 0-35-15,0 7-24 16,0 1-27-16,0 2-16 15,0 4 7-15,0 2 3 16,-2 4-3-16,0 4 2 16,-1 2-14-16,3 4-4 15,0 2-1-15,0 0-15 0,0 1 0 16,0-4-2-16,9-4-12 16,3-3-1-16,3-7-16 15,1-2-20-15,1-5-2 16,4-4 0-16,1-4-8 15,0 0-28-15,0 0-45 16,-1-12-76-16,-2-6-94 16,6-13-103-16,-7 8-87 15,-5-2-88-15</inkml:trace>
  <inkml:trace contextRef="#ctx0" brushRef="#br0" timeOffset="68206.2573">19412 9180 416 0,'0'0'286'0,"0"0"-23"16,0 0-39-16,0 0-33 15,0 0-11-15,0 0-12 16,0 0-9-16,-4-3-19 16,4 3-44-16,0 0-4 15,0 0 17-15,0 0-17 16,-2 5-6-16,2-3-10 15,0 2-24-15,-2 0-27 16,2 4-2-16,0 2-1 16,0 8 12-16,0 4 7 15,0 8 5-15,0 4-1 0,0 7 16 16,2 3-3 0,2 6-2-16,-2 2-7 0,3 4-1 15,-2 2-12-15,-1 2 6 16,-2 0-30-16,0 0 18 15,-5-1 21-15,-13-5-13 16,-4-4-9-16,-3-6-13 16,1-8-10-16,2-12 5 15,-1-10-11-15,-1-12-22 16,-3-2-42-16,-1-10-10 16,-1-14-34-16,2-4-11 15,4-2-9-15,7 2 28 16,5 2-4-16,5 0-63 15,6-11-154-15,0 5-272 0,13 2-241 16</inkml:trace>
  <inkml:trace contextRef="#ctx0" brushRef="#br0" timeOffset="69085.137">19720 8822 127 0,'0'0'653'16,"0"0"-358"-16,0 0-83 16,0 0-51-16,0 0-1 0,0 0-43 15,0 0-11-15,0-1 13 16,0 1 1-16,0 0-20 15,0 0 8-15,0 4 9 16,0 8-4-16,0 8-27 16,2 4-5-16,0 6-13 15,1 4-4-15,-1 2 4 16,3 2-4-16,-1 0 0 16,3 0-16-16,-1 0-14 15,1 1-5-15,0-3-7 16,-3-4-8-16,1 0 1 15,-1 1-6-15,0-6 6 16,-2-3-14-16,0-2 0 0,2-6 0 16,-4-4 0-16,2-5-1 15,-2-2-2-15,0-2-20 16,2-3-5-16,-2 1-11 16,0-1-23-16,0 0-21 15,0 0-18-15,0 0 13 16,2 0-23-16,-2 0-115 15,2-16-84-15,-2-3-266 16,0-4-152-16</inkml:trace>
  <inkml:trace contextRef="#ctx0" brushRef="#br0" timeOffset="69701.4837">19796 8558 358 0,'0'0'358'0,"0"0"-169"16,0 0-37-16,0 0-51 0,0 0-21 15,0 0 14-15,0 0 22 16,49-66 12-16,-38 56-29 16,-2 2-7-16,0 4 19 15,2 2 18-15,2 2-72 16,6 0-17-16,0 0-8 15,3 0-4-15,3 2 8 16,-2 8 15-16,-4 2-3 16,-1 2 15-16,-5 0 4 15,-1 0-9-15,-5 2-10 16,-3 0-10-16,-4 0 14 16,0 4 4-16,0 0 5 15,-7 4-12-15,-11 1-7 16,-1 0-6-16,-6 4-7 0,-2 0-6 15,0 2-13-15,0-1 1 16,3 0 4-16,2-4-5 16,2 0-9-16,4-4 0 15,1-4-1-15,4-4-14 16,-1-4-7-16,3-2-17 16,1-2-8-16,-2-2-23 15,4 2-71-15,1 1-130 16,1 0-79-16,2 5-165 15,2 1-31-15,0-2-182 0</inkml:trace>
  <inkml:trace contextRef="#ctx0" brushRef="#br0" timeOffset="70229.4591">20077 9168 535 0,'0'0'564'0,"0"0"-299"0,0 0-15 15,0 0-27 1,0 0-6-16,0 0-25 0,0 0-16 16,0-8-57-16,0 8-35 15,0 0-28-15,0 0-18 16,0 4-3-16,0 6 0 15,0 4 6-15,0 6-8 16,-5 4-18-16,1 2-2 16,4 4-4-16,0 0 3 15,0 0-4-15,0-4-7 16,7-1 0-16,6-6-1 0,3 0-2 16,-1-6 1-16,3-2-11 15,1-5 1-15,4-5-12 16,-3-1-13-16,3 0-25 15,-6 0-20-15,1-10-68 16,-3-13-165-16,-1 2-291 16,-5 1-236-16</inkml:trace>
  <inkml:trace contextRef="#ctx0" brushRef="#br0" timeOffset="70731.6278">20299 9064 58 0,'0'0'856'0,"0"0"-606"16,0 0-88-16,0 0-47 16,0 0 93-16,0 0 2 15,0 0-24-15,-6 104-18 16,6-74 13-16,0 2-46 15,0 4-25-15,0 4-24 16,0 0-8-16,4 4-17 16,0 1 5-16,1 3-18 15,-1-2 6-15,-1 3 4 16,2 1-15-16,-5-6-8 16,0 3-11-16,0-3 4 0,0-1 2 15,0-6-10 1,-10 0-4-16,-5-5-2 0,-8-4-8 15,-1-2 1-15,-5-6 1 16,1-4-8-16,-5-8-7 16,5-8-20-16,-1 0-9 15,5-12-9-15,3-18-18 16,6-6 12-16,3-2 3 16,6-2 0-16,6 1 23 15,0 5-1-15,0 2-33 16,14 4-15-16,7 4-21 15,4 5-54-15,4 2-46 0,0 5-75 16,4 2-127-16,-6 6-95 16,-4 0-505-16</inkml:trace>
  <inkml:trace contextRef="#ctx0" brushRef="#br0" timeOffset="77659.6675">3442 11368 977 0,'0'0'379'16,"0"0"-158"-16,0 0-16 15,0 0-19-15,0 0-16 16,0 0 15-16,-10 0-28 16,8 0-39-16,2 0-29 15,0 0-20-15,0 0-1 16,-2 0 11-16,2 0 2 0,0 0-5 15,0 0-16-15,0 0-36 16,0 0-18-16,0 0-6 16,0 0-15-16,0-7 2 15,8-5-11-15,9-4 13 16,10-2 5-16,2 2-7 16,2 2-14-16,0 7 8 15,-2 2-4-15,-4 5 1 16,-4 0-1-16,-2 6-4 15,-6 12 12-15,-4 4 15 16,-2 2 0-16,-7 6 26 16,0 2 2-16,0 0-5 0,-9 1-7 15,-5-4-4-15,1-2-4 16,-1-5-1-16,3-8 1 16,5-4-3-16,0-4-5 15,2-4-7-15,4-2-5 16,0 0-8-16,0 0 4 15,0 0-13-15,0 0-16 16,0 0 8-16,0-6 1 16,0-6-1-16,0-4 0 15,12-6 30-15,1-8 6 16,8-6 1-16,1-4-15 16,2 0 7-16,0-2-5 15,1 3 11-15,-4 7-5 16,-6 8 7-16,-4 8 1 15,-4 8 0-15,-5 6 14 0,-2 2 23 16,0 0-7-16,0 0 12 16,0 0-4-16,0 4 9 15,0 10-8-15,0 6-8 16,-2 8-22-16,-2 5 2 16,1 4 2-16,3 4 0 15,0-3-5-15,0 0 2 16,5-7-5-16,10 0-6 15,1-9 0-15,1-4-1 16,1-8-20-16,3-4 1 16,-2-4 8-16,0-2 1 15,0 0-13-15,1 0-21 16,1-6-38-16,-4-4-25 0,3-10-112 16,-5 4-315-16,-5 0-472 15</inkml:trace>
  <inkml:trace contextRef="#ctx0" brushRef="#br0" timeOffset="78048.144">4248 11325 667 0,'0'0'583'0,"0"0"-338"16,0 0 13-16,0 0-6 15,0 0-5-15,0 0-31 16,0 0-54-16,3 0-63 16,-3 0-22-16,0 0-27 15,0 0-25-15,0 0-25 16,0 3 0-16,0-3-52 16,0 3-84-16,0 12-210 0,0-3-363 15,0 2-264-15</inkml:trace>
  <inkml:trace contextRef="#ctx0" brushRef="#br0" timeOffset="78246.2954">4253 11476 1234 0,'0'0'701'16,"0"0"-426"-16,0 0-28 16,0 0-76-16,0 0-41 15,0 0-33-15,0 0-39 16,0 0-28-16,0 0-18 15,0 0-11-15,0 0-1 16,0 0-19-16,0 0-45 0,0 0-42 16,0 0-110-1,0 0-286-15,0 0-366 0</inkml:trace>
  <inkml:trace contextRef="#ctx0" brushRef="#br0" timeOffset="79514.7816">3707 12128 907 0,'0'0'675'0,"0"0"-434"0,0 0-13 16,0 0-44-16,0 0-15 16,0 0-31-16,0 0-34 15,-20 26-38-15,18-4-14 16,2 8 3-16,0 8-16 15,0 2-12-15,0 2-5 16,9-4-14-16,9-2-7 16,3-8-1-16,2-8-7 15,2-6-8-15,-4-5-19 16,2-8 4-16,-3-1 11 16,1 0-1-16,-4-8 7 0,-1-8-3 15,-1-4 14 1,-6-4-10-16,0-2-16 0,-4-4 5 15,-3 0 10-15,-2-2 0 16,0 2 7-16,0 4-4 16,0 6 10-16,-7 4 1 15,0 6 0-15,3 6 14 16,1 4 12-16,3 0 4 16,0 0 7-16,0 0-12 15,0 6-2-15,0 10 6 16,0 10-7-16,0 13 17 15,0 18 33-15,0 13 15 16,0 11-14-16,0 9-10 16,0 0-1-16,-6-1-10 15,-5-1-25-15,-3-12-4 0,-3-12-12 16,-3-10-2-16,-3-10-2 16,-2-8 2-16,-3-8 4 15,-3-8-2-15,-3-6-12 16,-2-5-27-16,-1-9-39 15,-1 0 0-15,3-6-19 16,1-15-37-16,9-5 13 16,7-6-4-16,10-4-28 15,8-6-113-15,8-20-119 16,19 7-282-16,2 8-153 0</inkml:trace>
  <inkml:trace contextRef="#ctx0" brushRef="#br0" timeOffset="80040.9255">4151 12210 765 0,'0'0'652'16,"0"0"-379"-16,0 0-45 15,0 0-42-15,0 0 26 0,0 0-33 16,0 0-53-16,0 0-45 16,0 0-51-16,0 0-18 15,0 0-11-15,0 0-1 16,0 0-43-16,0 2-69 16,0 14-155-16,0-2-127 15,0 2-283-15</inkml:trace>
  <inkml:trace contextRef="#ctx0" brushRef="#br0" timeOffset="80296.1044">4157 12398 992 0,'0'0'734'0,"0"0"-413"16,0 0-11-16,0 0-106 15,0 0-67-15,0 0-38 16,0 0-18-16,0 2-25 16,0-2-20-16,0 0-15 15,0 0-21-15,0 0 0 16,0 0-47-16,0 0-41 16,0 0-18-16,0 6-143 15,0 4-427-15,-4 1-774 0</inkml:trace>
  <inkml:trace contextRef="#ctx0" brushRef="#br0" timeOffset="103774.7814">4937 11214 1292 0,'0'0'378'0,"0"0"-121"16,0 0-105-16,0 0-43 15,0 0-42-15,0 0-5 16,0 0 20-16,-34-41-8 16,21 37-6-16,-1 2-32 15,1 2-17-15,-3 0-17 16,1 0 21-16,1 0 12 15,1 6-11-15,0 4-23 16,-3 0 5-16,3 2 7 16,0 2-7-16,0 2 3 15,4 0-8-15,-3 4 10 0,6 1-4 16,-1 2-7-16,3 1 1 16,1-2-1-16,3 3 0 15,0-6 1-15,0-1-1 16,16-1-7-16,2-5 1 15,6 0-5-15,1 0 10 16,1-2 1-16,3 0-1 16,0-2 0-16,0-2 1 15,0-4-39-15,-2-2-47 16,5 0-147-16,-9-8-277 16,-7-6-333-16</inkml:trace>
  <inkml:trace contextRef="#ctx0" brushRef="#br0" timeOffset="104148.8246">5177 11197 889 0,'0'0'571'0,"0"0"-388"16,0 0-40-16,0 0-35 15,0 0 36-15,0 0 19 16,0 0 4-16,0 81-54 16,0-56-27-16,0 3-20 0,0 5-21 15,0-3-10-15,0 2-5 16,0-4-13-16,0-1-5 15,0-4-12-15,0-3 0 16,0-4-2-16,0-2-23 16,5-4-19-16,-3-4-24 15,0 0-35-15,0-6-121 16,-2 0-91-16,0 0-82 16,0-6-287-16</inkml:trace>
  <inkml:trace contextRef="#ctx0" brushRef="#br0" timeOffset="104574.4577">5126 11203 413 0,'0'0'281'16,"0"0"-122"-16,0 0 0 15,0 0 6-15,0 0-2 16,0 0-23-16,0 0 4 16,27-18-12-16,-16 16 3 15,2 0-56-15,6 2-41 16,0 0 15-16,8 2 12 0,0 11 2 16,2-1-2-16,-2 5 3 15,-3-1-14-15,-4 0-5 16,-2 0-11-16,-9 4 23 15,-5 2 15-15,-4 5 5 16,0 3-2-16,-6 3-21 16,-17 4-24-16,-1-1-5 15,-7-4-13-15,0-4-4 16,2-4 0-16,0-6-12 16,4-6-20-16,5-6-11 15,5-2-23-15,3-2-19 16,5-2-71-16,3 0-180 15,2-6-279-15,2-6-308 0</inkml:trace>
  <inkml:trace contextRef="#ctx0" brushRef="#br0" timeOffset="104905.8616">5462 10626 783 0,'0'0'338'0,"0"0"-216"16,0 0 142-1,0 0-21-15,0 0-67 0,50 122-28 16,-44-84-31-16,-1 0-12 16,-5-2-35-16,0-2-32 15,0-2-38-15,0-1-5 16,-7-2-96-16,-6 10-91 16,4-9-346-16,2-6-287 0</inkml:trace>
  <inkml:trace contextRef="#ctx0" brushRef="#br0" timeOffset="105409.9244">5721 11169 734 0,'0'0'753'16,"0"0"-440"-16,0 0-67 15,0 0-66-15,0 0-25 16,0 0-20-16,0 0-77 16,-60 10-29-16,46 2-12 0,1 2-16 15,0 2-1 1,2 2-22-16,2 0 3 0,5-4-8 15,2 0-3-15,2-3-1 16,0-4-79-16,0 0-10 16,12-3 48-16,7-3 23 15,2 2 40-15,2-2 9 16,4 3 0-16,-3 2 6 16,-2 2-6-16,-4 4 1 15,-2 3 29-15,-5 2 39 16,-7 6 50-16,-1 1 8 15,-3 0-15-15,0 2-29 16,-11 0-20-16,-10-4-22 16,-1-4-15-16,-4-4-26 15,-1-6-21-15,-2-8-16 0,0 0-60 16,0-10-104-16,-11-20-107 16,9 2-252-16,6 6-329 0</inkml:trace>
  <inkml:trace contextRef="#ctx0" brushRef="#br0" timeOffset="111653.7422">4670 12182 477 0,'0'0'189'15,"0"0"-39"-15,0 0-2 16,0 0 8-16,0 0 2 15,0 0-48-15,0-4-29 16,0 4 9-16,0 0 2 16,0 0 0-16,0 0 0 15,0 0 12-15,0 0 1 0,0 0 3 16,0 0 13 0,0 2-7-16,0 8-25 0,2 6-24 15,0 6 18-15,3 4-20 16,-3 0-20-16,0 0-16 15,-2-2-15-15,2-6 0 16,-2-4-3-16,0-4-9 16,0-5-1-16,0-4-24 15,0 1-33-15,0-2-57 16,0 0-176-16,0 0-79 16,0-2-189-16,-11-10-126 0</inkml:trace>
  <inkml:trace contextRef="#ctx0" brushRef="#br0" timeOffset="112014.3603">4614 12146 608 0,'0'0'196'15,"0"0"-53"-15,0 0-27 16,0 0-19-16,0 0-9 15,0 0 11-15,0 0-28 16,116-45 3-16,-90 45 22 16,3 0-12-16,-2 13 43 15,0 6 20-15,-3 2-8 16,-3 3-33-16,-6 0-20 16,-4 4 26-16,-4 2 8 0,-7 8-11 15,0 2-29-15,-4 6-21 16,-17 5-34-16,-5-6-13 15,-3 0-3-15,-3-9-9 16,1-6-10-16,4-10-29 16,3-6-16-16,6-7-55 15,2-6-110-15,8-1-75 16,3-1-222-16,3-10-154 0</inkml:trace>
  <inkml:trace contextRef="#ctx0" brushRef="#br0" timeOffset="112466.3137">4946 12234 841 0,'0'0'369'16,"0"0"-193"-16,0 0 12 16,0 0-2-16,0 0 6 15,0 0-25-15,0 0 3 16,5 102-34-16,-1-68-27 16,0 2-36-16,0 2-14 15,3 1-13-15,0-6-14 0,2-2-5 16,2-7-10-16,3-6-17 15,-1-7 0-15,1-6-21 16,-1-5 9-16,-1 0 3 16,5 0 9-16,-2-18 0 15,3-8 1-15,-2-5 10 16,1-1 8-16,-3-2-19 16,-3 6-30-16,-2 1-7 15,-5 4-27-15,0 5-21 16,-1 2-46-16,-3 6-29 15,2 2-40-15,-2 8-102 16,3 0-247-16,-3 0-287 0</inkml:trace>
  <inkml:trace contextRef="#ctx0" brushRef="#br0" timeOffset="113032.9221">5349 12214 1172 0,'0'0'606'0,"0"0"-474"16,0 0-2-16,0 0-36 15,0 104 24-15,0-78 3 16,3 2-29-16,1-2-17 15,-2-2-8-15,0 0-21 16,-2 1-15-16,2-6-13 16,0 2-18-16,-2-5 0 15,3 0-17-15,-1-2-56 16,-2-2-98-16,0-2-136 16,0-5-192-16,0-2-171 0</inkml:trace>
  <inkml:trace contextRef="#ctx0" brushRef="#br0" timeOffset="113352.014">5296 12267 18 0,'0'0'700'15,"0"0"-536"-15,0 0-15 16,0 0-40-16,0 0-5 15,114-55-36-15,-79 55 12 0,5 0 37 16,0 18 27 0,0 6 39-16,-6 8-66 0,-7 4 80 15,-10 1-19-15,-7 0-20 16,-8 2-42 0,-2-3-42-16,0 0-13 0,-12 0-20 15,-13-2-19-15,-4-2-7 16,-6-6-15-16,-3-4-39 15,0-10-30-15,5-6-83 16,2-6-222-16,8-2-361 16,10-10-213-16</inkml:trace>
  <inkml:trace contextRef="#ctx0" brushRef="#br0" timeOffset="113667.8109">5666 11861 1026 0,'0'0'683'16,"0"0"-475"-16,0 0 6 16,0 0-10-16,4 112-63 0,-2-80-67 15,-2 2-31 1,0-2-32-16,0 1-11 0,0-1-36 16,0 10-177-16,0-10-314 15,0-6-547-15</inkml:trace>
  <inkml:trace contextRef="#ctx0" brushRef="#br0" timeOffset="114245.8725">5790 12338 1145 0,'0'0'189'16,"0"0"-88"-16,0 0-5 0,0 0-26 15,0 0-19-15,0 0-51 16,0 0-39-16,-33 83-37 15,37-80-14-15,10 1 19 16,3 0 56-16,6 0 15 16,2 4 32-16,-4 1 16 15,2 0 28-15,-3 4 30 16,-7 1 34-16,-4 0 31 16,-4 2 2-16,-5 0 3 15,0 0-3-15,-2-1-48 16,-19 2-52-16,-5 0-33 0,-3-5-31 15,-5 1-9 1,1-6-17-16,4-4-28 0,6-3-112 16,8 0-168-16,6-10-216 15,6-4-351-15</inkml:trace>
  <inkml:trace contextRef="#ctx0" brushRef="#br0" timeOffset="114495.2366">5821 12316 519 0,'0'0'219'0,"0"0"-49"16,0 0 2-16,0 0-50 15,0 0-16-15,0 0-30 16,0 0-31-16,121 20-45 16,-108-16-4-16,-1-2-109 15,-6-2-184-15</inkml:trace>
  <inkml:trace contextRef="#ctx0" brushRef="#br0" timeOffset="118081.9697">7615 11073 598 0,'0'0'638'0,"0"0"-335"16,0 0-41-16,0 0-4 15,0 0-56-15,0 0-27 16,0 0-34-16,0 0-47 16,0 0-15-16,0 8-15 15,0 7-18-15,0 6 6 16,0 8-7-16,0 4 9 15,0 3-19-15,0-2-7 16,0 2-9-16,0-2-7 16,0 1-3-16,0-3 0 15,0-6-4-15,0-7-4 16,0-4-2-16,0-9 1 16,0-2-15-16,0-4-10 15,0 0-39-15,0 0-25 0,0 0-42 16,0 0-87-16,0-14-338 15,4-5-191-15,-2-3-132 0</inkml:trace>
  <inkml:trace contextRef="#ctx0" brushRef="#br0" timeOffset="118553.6997">7573 10858 111 0,'0'0'828'0,"0"0"-526"16,0 0-33-16,0 0-42 15,0 0-59-15,0 0-71 16,0 0-40-16,4-12-28 15,17 2 12-15,5-2-17 16,6-2-9-16,1 2-8 16,0 2-6-16,-2 4 0 15,-2 0 7-15,-7 4-7 0,-2 2 9 16,-7 0 4 0,-1 0 23-16,-5 10 34 15,-5 8 40-15,-2 6 9 0,0 10-20 16,-5 5-32-1,-15 5-21-15,-4 4-9 0,-5-2-17 16,-2-4-3-16,2-6-10 16,4-10-7-16,5-6-1 15,3-8-15-15,1-9-15 16,3 0-30-16,3-3-75 16,1 0-143-16,5 0-16 15,4 0-80-15,0 0-176 16,0 0-292-16</inkml:trace>
  <inkml:trace contextRef="#ctx0" brushRef="#br0" timeOffset="119483.8023">7895 11293 675 0,'0'0'580'15,"0"0"-320"-15,0 0-45 16,0 0-73-16,0 0-45 15,0 0-53-15,0 0-37 16,-8-28 23-16,12 23-10 16,8-2 13-16,1 5-10 15,5 0-23-15,1 2 15 0,2 0 1 16,1 0-9 0,-2 4 18-16,-4 4-4 0,-3 2 26 15,-1 4 21-15,-6 4 36 16,-4 7-6-16,-2 5-20 15,0 2 7-15,0 1-29 16,-11 0-16-16,-2-5-2 16,0-2-13-16,-4-8 2 15,7-4 6-15,0-4-12 16,4-6-12-16,3-4 1 16,3 0-10-16,0 0-4 15,0 0-22-15,0 0-6 0,0-8 2 16,0 0-2-16,0-6 25 15,7-2 7-15,7-4-13 16,1-6-4-16,5-2 1 16,1-3 3-16,0-1 1 15,4-2 6-15,-5 2 5 16,0 4 1-16,-4 4 0 16,-7 8 0-16,-3 6 0 15,-3 6 0-15,-1 4 7 16,-2 0 20-16,0 0 0 15,0 0 15-15,0 1-9 16,0 10 11-16,0 5 9 16,-11 9-31-16,0 2-2 0,2 5 1 15,2 3-1-15,2-3 4 16,5-5-16-16,0 0-7 16,0-7-2-16,10-2-11 15,7-6 3-15,1-2-9 16,4-4-15-16,1-2 15 15,1-2-16-15,3-2-37 16,2 0-33-16,7-8-87 16,-5-10-186-16,-6 0-415 0</inkml:trace>
  <inkml:trace contextRef="#ctx0" brushRef="#br0" timeOffset="119770.7037">8518 11292 967 0,'0'0'645'0,"0"0"-490"15,0 0-43-15,0 0-47 16,0 0-52-16,0 0 25 16,0 0-13-16,62 0-24 15,-45 0-1-15,0 0-28 0,-2 1-113 16,-4 5-156-16,-6-4-305 16</inkml:trace>
  <inkml:trace contextRef="#ctx0" brushRef="#br0" timeOffset="119979.2959">8518 11292 1113 0,'-23'94'293'0,"23"-94"-168"15,0 0-61-15,13 0 57 16,3 0-12-16,2 0-9 0,0 0-39 15,0 0-44-15,-1 0-17 16,6 0-151-16,-4-8-245 16,-5-1-595-16</inkml:trace>
  <inkml:trace contextRef="#ctx0" brushRef="#br0" timeOffset="121001.2748">9038 11153 1054 0,'0'0'551'0,"0"0"-346"0,0 0-53 15,0 0-35-15,0 0-20 16,0 0 11-16,0 0-9 15,0-10-4-15,0 8 0 16,0 2-16-16,0-2-19 16,0-2-17-16,0-5-20 15,3 0-4-15,2-7-19 16,1-4 1-16,3-4 8 16,-3-3-9-16,4 4 0 15,-4 2-1-15,1 6 2 16,-5 2-1-16,2 8 1 15,-4 1 5-15,0 4 17 0,2 0-1 16,-2 0-8 0,4 0-4-16,-4 0-9 0,0 0 7 15,0 0 4-15,0 4-12 16,2 7 0-16,0 8 6 16,2 6 33-16,1 8 28 15,-1 5-28-15,0 2 1 16,-2 2-14-16,0-2 7 15,1 0-11-15,0-3-14 16,-1-5 1-16,0-5-9 16,0-3-1-16,0-7 1 15,-2-5 0-15,0-3 1 16,3-3-2-16,-3-1-9 16,0-1 4-16,0 0-9 15,0-3-12-15,0-1 14 0,0 0-5 16,0 0-15-16,0 0-4 15,0 0-22-15,0 0 1 16,0 0-42-16,0 0-23 16,0 0-97-16,0 0-169 15,0 3-293-15,-3 1-696 0</inkml:trace>
  <inkml:trace contextRef="#ctx0" brushRef="#br0" timeOffset="121316.2041">8911 11478 795 0,'0'0'535'0,"0"0"-267"16,0 0-67-16,0 0-83 15,0 0-15-15,0 0-11 16,0 0-22-16,-2 0-5 16,7 0-51-16,11 0-8 15,6 0 70-15,5 0 4 16,4 0-22-16,5 2-35 16,1-2-15-16,-1 0-8 15,-1 0-26-15,-3 0-73 16,3-2-114-16,-6-6-167 0,-9-4-319 0</inkml:trace>
  <inkml:trace contextRef="#ctx0" brushRef="#br0" timeOffset="121842.474">9320 11081 909 0,'0'0'658'0,"0"0"-416"16,0 0-24 0,0 0-49-16,0 0-27 0,0 0-47 15,0 0-12-15,-45 60-19 16,38-32-4-16,1 2-14 15,4 0-4-15,2 1 3 16,0-4-16-16,0 1-5 16,6-1-12-16,9-4-6 15,3 2 2-15,1-5-8 16,0-4 0-16,2-5-1 16,-4-4-26-16,3-5 6 15,1-2 15-15,-4 0-9 0,-1-4 5 16,-1-10-2-16,-3-4-21 15,-1-2 33-15,-5-6 0 16,1-5 8-16,-7-1 3 16,0-2-10-16,0-4 18 15,0 5-13-15,-13-2 10 16,-3 5 5-16,-4 7 1 16,-2 6 7-16,-3 5 2 15,1 8-30-15,-3 4-1 16,-2 0-26-16,-2 12-36 15,-2 15-54-15,-17 26-168 16,10-5-252-16,3-2-547 0</inkml:trace>
  <inkml:trace contextRef="#ctx0" brushRef="#br0" timeOffset="124003.7671">7542 12217 544 0,'0'0'503'0,"0"0"-269"16,0 0 1-16,0 0-6 15,0 0-21-15,0 0-16 16,0 0 6-16,0-5-53 16,0 5-30-16,0 0-19 15,0 0-39-15,0 2-9 16,0 4-12-16,0 2-15 0,0 8-2 15,0 6 6-15,4 10 25 16,0 4-1-16,1 4-25 16,-1 0 0-16,1 0-3 15,-1-4-2-15,-1-1-4 16,-3-5-4-16,0-2-10 16,0-4 0-16,0-6-1 15,0-4 0-15,0-3-2 16,0-4-34-16,0-3-2 15,0-3-30-15,0-1-16 16,0 0 7-16,2 0-25 16,-2 0-85-16,0 0-80 15,0-23-89-15,0 1-227 0,0-2-296 0</inkml:trace>
  <inkml:trace contextRef="#ctx0" brushRef="#br0" timeOffset="124412.2562">7442 12132 738 0,'0'0'547'16,"0"0"-341"-16,0 0-19 15,0 0-49-15,0 0-16 0,0 0-33 16,0 0-54-16,84-59-34 16,-42 57 1-16,3 2 9 15,0 0-9-15,-5 0 10 16,-5 11 8-16,-8 0 11 16,-7 1 21-16,-7 0 16 15,-4 0 0-15,-7 3 34 16,-2 1 7-16,0 2-22 15,-6 6-9-15,-17 4-45 16,-3 4-2-16,-10 0-15 16,0 0-14-16,-4-4-2 0,5-2-19 15,4-8-5-15,6-6-10 16,10-4-93-16,5-5-116 16,6-2-149-16,4-1-449 15</inkml:trace>
  <inkml:trace contextRef="#ctx0" brushRef="#br0" timeOffset="126167.0508">7820 12421 750 0,'0'0'492'0,"0"0"-304"16,0 0-25-16,0 0-11 15,0 0 25-15,0 0 6 16,0 0 21-16,0 0-29 16,0 0-47-16,0 1-36 0,0 9-23 15,0 8-26-15,0 4-9 16,0 9-14-16,0 3-8 16,0 0-2-16,7 0-3 15,6-4-7-15,3-4 0 16,2-5-1-16,1-3 0 15,2-7-16-15,-1-5-7 16,-1-6 9-16,0 0-14 16,-2 0 5-16,1-14 4 15,-5-4 12-15,-1-2 7 16,-3-2-17-16,-3-4-9 16,-2 0 9-16,-4-4 5 15,0-2 5-15,0 1 7 0,0 4 2 16,-4 2-1-16,-5 6 1 15,5 6-1-15,0 5 11 16,2 6 2-16,2 2 9 16,0 0-2-16,0 0-8 15,0 2-12-15,0 10 0 16,0 10 0-16,0 9 18 16,0 10 15-16,0 8 15 15,0 5 26-15,0 2 10 16,-8 0 0-16,-3-1-23 15,-2 0-7-15,-5-2-7 16,-4-8-22-16,0-2-4 16,-3-7-18-16,-2-10-3 0,3-6-27 15,-3-8-7-15,2-8-46 16,4-4-50-16,2 0-40 16,6-20-33-16,7-4-286 15,6-2-372-15</inkml:trace>
  <inkml:trace contextRef="#ctx0" brushRef="#br0" timeOffset="126685.2354">8402 12477 765 0,'0'0'599'0,"0"0"-358"16,0 0-151-16,0 0-69 15,0 0-20-15,0 0 19 16,0 0 12-16,77-9-7 16,-50 3-25-16,0 3-31 15,0 1-115-15,-5 2-85 16,-4 0-125-16,-9 5-553 0</inkml:trace>
  <inkml:trace contextRef="#ctx0" brushRef="#br0" timeOffset="126932.0857">8397 12583 766 0,'0'0'327'15,"0"0"-211"-15,0 0 4 16,0 0 35-16,0 0-47 0,0 0-47 16,0 0-35-16,107 0-26 15,-74 0-41-15,-6-4-143 16,-2-2-215-16</inkml:trace>
  <inkml:trace contextRef="#ctx0" brushRef="#br0" timeOffset="129807.6846">8963 12378 111 0,'0'0'570'16,"0"0"-352"-16,0 0-24 0,0 0-52 16,0 0-35-16,0 0-36 15,0 0-38-15,0 2-14 16,0-2-6-16,0 0 0 16,0 0 22-16,0 0 19 15,0 0 22-15,0 0 0 16,0 0 0-16,0 0-2 15,0 0 10-15,0 0 2 16,0 0 17-16,0 0 5 16,0 0-3-16,0 0-19 15,0 0-24-15,0 0-13 16,0 0-7-16,0 0-34 16,0-10 0-16,0-4 12 0,0-2 8 15,4-6-14-15,1 2-13 16,-1 0-1-16,1 2 10 15,-3 4-9-15,1 4-1 16,-1 2-3-16,-2 2 3 16,2 1 7-16,-2 2-6 15,0 1-1-15,2 0 10 16,-2 2 2-16,0 0 17 16,0 0-13-16,0 0-1 15,0 0 3-15,0 0-11 16,0 0 13-16,0 0 1 15,0 0-5-15,0 0 12 0,0 0-7 16,0 0-12-16,0 0-1 16,0 6-7-16,0 0 17 15,0 6-6-15,0 3 6 16,0 10 18-16,0 1 5 16,0 6-14-16,0 2 0 15,0 0-10-15,0 1 1 16,-2-4-5-16,-2 0-12 15,1-3 5-15,3-9-6 16,0-2-1-16,0-5 1 16,0-6-14-16,0-3-5 15,0-3-5-15,0 0-8 16,0 0 10-16,0 0-35 0,0 0-42 16,0 0-19-1,0 0-98-15,0-13-154 0,11 1-541 16,0-1 35-16</inkml:trace>
  <inkml:trace contextRef="#ctx0" brushRef="#br0" timeOffset="130169.4889">9241 12204 54 0,'0'0'1058'16,"0"0"-676"-16,0 0-93 15,0 0-67-15,0 0-54 16,0 0-50-16,0 0-51 15,3 0-33-15,1 0-34 16,6 0-18-16,5 0 17 16,3 0-1-16,3 0-11 15,2 0 7-15,0 0-35 16,-1 0-32-16,0 0-58 16,-4 0-82-16,-3 0-60 0,-5 0-74 15,-6 0-553-15</inkml:trace>
  <inkml:trace contextRef="#ctx0" brushRef="#br0" timeOffset="130716.4303">9235 12214 842 0,'0'0'510'0,"0"0"-320"16,0 0-43-16,0 0-45 15,0 0 24-15,0 0-25 16,0 0-37-16,-12 90 3 16,12-72-4-16,0-2-33 15,0 0-8-15,0-6-4 16,0-4-9-16,0-2-9 15,0-4-29-15,0 0-20 16,0 0 9-16,10 0 27 16,1 0 12-16,5 0 0 15,1-6 1-15,3 0 11 16,1-2-11-16,-2 4 6 16,2 0-6-16,-4 2-1 15,1 2 1-15,-3 0 0 16,-1 0 0-16,-1 6 16 0,-1 4 17 15,-4 4 44-15,-1 4 47 16,-5 2 8-16,-2 4-17 16,0 1-27-16,0 0-21 15,-15 1-8-15,-5-1-21 16,-7-3 4-16,-7-4-13 16,1-4-20-16,-3-4-9 15,3-6-18-15,4-4-30 16,4 0-27-16,3 0-38 15,7-8-26-15,4-7-127 0,4-1-320 16,4 5-288-16</inkml:trace>
  <inkml:trace contextRef="#ctx0" brushRef="#br0" timeOffset="143668.4637">7521 13632 983 0,'0'0'484'0,"0"0"-313"15,0 0-22-15,0 0-10 16,0 0-37-16,0 0-19 16,0 0-17-16,0 0-5 15,0 0 41-15,0 0 10 16,0 0 3-16,0 0-20 0,0 0-28 15,0 0-4-15,0 0-6 16,0 0-10-16,0 0 6 16,0 9-16-16,0 9 8 15,2 13 7-15,3 6 13 16,0 6-14-16,-3 5-8 16,2-2-22-16,-1-2 18 15,-1-4-8-15,0-2-4 16,0-3-3-16,-2-11-10 15,2-3-7-15,0-4-7 16,-2-5-1-16,3-5 1 16,-1 2-18-16,0-1-21 15,-2-2-18-15,3-2-28 0,-1-3-52 16,-2-1-73-16,0 0-47 16,0-3-306-16,0-15-60 15,0-2-542-15</inkml:trace>
  <inkml:trace contextRef="#ctx0" brushRef="#br0" timeOffset="144380.1322">7555 13597 649 0,'0'0'594'0,"0"0"-337"16,0 0-40-16,0 0-55 16,0 0-55-16,0 0-38 15,0 0-19-15,2-10-38 16,5 2 2-16,4-2-2 15,4-4 12-15,1 2 1 16,2-1 21-16,2 6-14 16,-2 2-23-16,1 2 1 15,0 3-2-15,-3 0 1 16,-1 0 4-16,-2 10 6 16,-1 4 18-16,-6 4 40 15,-4 4 22-15,-2 6-18 0,0 6-6 16,-2 5-23-16,-18 1-25 15,-2-2-6-15,-3-2-14 16,1-6-6-16,-1-10 1 16,6-6-2-16,2-8-9 15,5-4-16-15,2-2-8 16,6 0-7-16,1 0-3 16,3-2-14-16,0-6-22 15,0-2 6-15,0 2-51 16,0 4 25-16,7 4-19 15,3 0 60-15,0 0 19 0,1 12 39 16,1 6 26 0,1 2 58-16,-5 2 9 0,4 0 10 15,-5 0 9 1,1 3-5-16,2 2-26 0,-1 0-16 16,1 1-10-16,0-1-15 15,1 0-12-15,-3-5-17 16,2-7-11-16,-1-2 0 15,-5-6-6-15,2-4-5 16,-1-1-5-16,-1 2-32 16,3-1-37-16,0 0-101 15,6 0-126-15,-4-3-402 16,0 0-409-16</inkml:trace>
  <inkml:trace contextRef="#ctx0" brushRef="#br0" timeOffset="144620.7321">7958 13904 897 0,'0'0'490'0,"0"0"-415"15,0 0-30-15,0 0 60 16,0 0-9-16,0 0-37 15,0 0-7-15,93-9-33 16,-68 9-19-16,-2 0-3 0,-3 0-128 16,-3 1-115-16,-3 7-158 15,-7 1-548-15</inkml:trace>
  <inkml:trace contextRef="#ctx0" brushRef="#br0" timeOffset="144837.7348">7982 13997 426 0,'0'0'914'16,"0"0"-647"-16,0 0-146 16,0 0-59-16,0 0-8 15,0 0 1-15,0 0-17 16,54 7-17-16,-31-7-14 0,-2 0-7 15,10 0-123-15,-4 0-218 16,-6-2-553-16</inkml:trace>
  <inkml:trace contextRef="#ctx0" brushRef="#br0" timeOffset="145491.6202">8524 13854 1292 0,'0'0'613'0,"0"0"-505"16,0 0-49-16,0 0-39 16,0 0 23-16,0 0 16 15,0 0 22-15,13-122 9 0,-6 98-21 16,0 0-41-16,0 2-9 15,-1 1-17-15,1 3-1 16,0 4 20-16,-5 6-15 16,3 3 18-16,-3 5 2 15,-2 0 6-15,0 0 2 16,2 0-21-16,-2 0-4 16,0 7 12-16,2 8-3 15,0 0 39-15,2 7-2 16,1 3-19-16,-3 3 9 15,3 2-7-15,-3 2 3 16,-2 0-8-16,3 0-11 16,-3 0 17-16,2-2-15 0,-2-2-23 15,2-2 12-15,0-4-7 16,-2-4 0-16,2-4-6 16,0-2 0-16,0-3-1 15,-2-4-6-15,0 2-17 16,3-5-18-16,-3 2-31 15,0-4-11-15,0 0-11 16,0 0-71-16,0 0-141 16,0 0-46-16,-11 2-121 15,-3-2-413-15</inkml:trace>
  <inkml:trace contextRef="#ctx0" brushRef="#br0" timeOffset="145740.6765">8475 14095 972 0,'0'0'351'0,"0"0"-110"0,0 0-74 15,0 0-25-15,0 0-6 16,0 0-29-16,0 0-35 16,0 2-30-16,6-2-13 15,8 4 28-15,4-4-3 16,2 0-11-16,2 0-25 15,-2 0 0-15,2 0-18 16,-1 0 0-16,-2 0-83 16,4 0-116-16,-3 0-178 15,-7 0-412-15</inkml:trace>
  <inkml:trace contextRef="#ctx0" brushRef="#br0" timeOffset="147429.7735">8845 13664 553 0,'0'0'493'0,"0"0"-324"16,0 0-57-16,0 0-57 15,0 0-16-15,0 0 5 16,0 0 52-16,0 0 16 16,0 0 5-16,0 0 17 0,0 0 23 15,0 0-17-15,0 0-16 16,0 0-14-16,0 0-36 15,0 0-19-15,0 0-19 16,0 0-18-16,0 0 0 16,0 0-17-16,0 0 17 15,0 0 3-15,0 4-12 16,0-4 7-16,0 0 4 16,0 0-7-16,0 0 5 15,0 0-16-15,0 0-1 16,0 0 0-16,0 0-1 15,0 0 1-15,0 0 0 16,0 0 1-16,0 0 4 0,0 0-6 16,0 0 2-16,0 0 8 15,0 0-10-15,0 0 17 16,0 0-2-16,0 0-2 16,0 0 11-16,0 0-7 15,0 0-9-15,0 0 12 16,0 0-19-16,0 0 10 15,0 0-4-15,0 0-6 16,0 0 15-16,0 0-4 16,0 0 2-16,0 0-2 15,0 0-12-15,0 0 0 16,0 0 1-16,0 0 0 16,0 0-2-16,0 0-13 0,2 0-1 15,10 0-2-15,3 0 7 16,5 0 10-16,3 0 2 15,-2-6-2-15,2-3-1 16,-1 3-18-16,-4 3-23 16,0-1 14-16,-5-1-5 15,-1 5-9-15,-4 0 0 16,-3 0-26-16,-3 0-28 16,-2 0-123-16,0 0-94 15,0 0-22-15,-11 6-38 16,-3 0-483-16</inkml:trace>
  <inkml:trace contextRef="#ctx0" brushRef="#br0" timeOffset="148487.9229">8869 13668 803 0,'0'0'377'15,"0"0"-133"-15,0 0-60 16,0 0-39-16,0 0-30 16,0 0 2-16,0 0-7 15,-8 0-17-15,6 1 0 0,0 7 6 16,-2 0-33-16,2 5-19 15,0 1 4-15,2 1-4 16,0 0-11-16,0 1-18 16,0-2-3-16,0-1-8 15,0-2-6-15,0-1 5 16,0-4-5-16,0 0 1 16,0-4-2-16,0-2 1 15,0 0 0-15,0 0 0 16,0 0-1-16,0 0-1 15,0 4 0-15,0-4-7 16,0 0 7-16,0 0-13 16,0 0 3-16,0 0-2 0,4 0-12 15,4 0 9 1,0 0 16-16,3 0 10 0,3 0-1 16,1 0-3-16,3-4-5 15,0 2 0-15,2 2-1 16,-2 0 8-16,2 0-7 15,-2 0-1-15,-1 0 1 16,-1 0 0-16,-1 2 0 16,-1 6 0-16,-3 0-1 15,-1-2 0-15,-2 2 1 16,-1 0 1-16,-3 0 10 16,0 2-3-16,2 2 18 15,-4 4 1-15,-2-4-7 16,0 4 13-16,0 2-7 15,0 3 4-15,0-3-13 0,-2 1 3 16,-8-1-6-16,2 3-7 16,-5-3-7-16,-1-3 20 15,-1 2-15-15,-1-5 12 16,-3-1 1-16,4-1 5 16,-1-3-1-16,-1-3-23 15,1-4-3-15,-4 0-20 16,-2-4-11-16,-3-8 4 15,4-2-19-15,2 4 13 16,3-2 10-16,8 3-2 16,1 4-3-16,5 1-10 15,0-1 3-15,0 2 23 0,2 1 5 16,-3 2 9-16,3-4 2 16,0 2-2-16,0-2 1 15,0 0 0-15,0 2-9 16,0 0 2-16,0 2 1 15,0 0-6-15,0 0 4 16,0 0-5-16,0 0 5 16,0 0 7-16,0 0 1 15,0 0 0-15,0 0 1 16,0 0 1-16,0 0 2 16,0 0-4-16,0 0 0 15,0 0-1-15,0 0 1 16,0 0 0-16,0 0-2 0,0 0-14 15,0 4-48-15,7 0-78 16,2 2-83-16,7 0-115 16,-3-3-151-16,-3 2-210 0</inkml:trace>
  <inkml:trace contextRef="#ctx0" brushRef="#br0" timeOffset="149229.3834">9154 13778 895 0,'0'0'342'16,"0"0"-90"-16,0 0-51 16,0 0-33-16,0 0-19 15,0 0-24-15,0 0 8 16,0-2-13-16,0 2-19 16,0 0-6-16,0 0-10 15,0 0-26-15,0 4-21 16,0 4-1-16,-2 2 0 15,0 2-16-15,0 2 0 0,2 4 3 16,0 4-12-16,0-2 13 16,0 4-7-16,0-2-17 15,6 2 7-15,6 1-7 16,-1-2-1-16,2-3 8 16,-1 1-8-16,1-9-1 15,1-1 0-15,-2 0-8 16,1-5 2-16,3-2 6 15,-3 0 1-15,3 0 0 16,-3-4 1-16,1 0-2 16,-3 0 1-16,1 0-20 15,-1 0 19-15,-3-4 0 16,4-8-4-16,-5-2 5 16,-1-3 1-16,0-2 0 15,-1-2 6-15,-3-3-6 0,-2-2 4 16,2 0-5-16,-2 0 1 15,0 2-1-15,0 2 1 16,0 4-1-16,0 0 1 16,0 4 0-16,0 0 23 15,-2 0-12-15,-9-2 0 16,-4 2-3-16,-5-3-7 16,-3 4-4-16,1 0-1 15,-4 6-16-15,1 5 7 16,-2 2-9-16,2 0-33 15,1 14-31-15,2 7-18 16,4 4-128-16,0 11-145 0,5-8-256 16,2-4-387-16</inkml:trace>
  <inkml:trace contextRef="#ctx0" brushRef="#br0" timeOffset="155025.9754">10133 10698 1194 0,'0'0'512'16,"0"0"-384"-16,0 0-5 15,0 0-25-15,0 0-6 16,0 0-16-16,-7-4 9 15,7 4 5-15,0-2-8 16,0 2-20-16,0-2-28 0,0-2-10 16,2-4-9-16,14-2-14 15,4-4 8-15,7 2-9 16,2 1-1-16,0 4-8 16,-2 5 0-16,-4 2 0 15,-2 0-7-15,-5 0 7 16,-3 11 8-16,-2 2 1 15,-2 1 1-15,0 2 26 16,-5 0 2-16,0 2 9 16,1 3-16-16,-3 2 11 15,-2 3 0-15,0 2-17 16,0 0 8-16,0 2-2 16,0 0-5-16,0 2-2 15,0 1-8-15,0-1-1 0,0 0 8 16,0-2-14-16,-2 0 2 15,0-1 7-15,-3 0-8 16,3 1 14-16,-4 4-5 16,-1-2 1-16,0 2 19 15,0 3-9-15,1 0 4 16,-3 3 1-16,3 1-7 16,-2 1 9-16,6 0-10 15,0-2-3-15,2 0 2 16,0-2-10-16,0 3 1 15,0 0-7-15,4 1-1 0,6 2 1 16,1-1-1 0,2-1-1-16,1 0 0 0,3-3-6 15,1-4-1 1,0-5 7-16,2-6-15 0,-2-4 2 16,-1-6-8-16,1-2-23 15,-5-7-6-15,1-4-13 16,-5-1 24-16,0 0 14 15,0-1-5-15,-2-14 16 16,-3-3 0-16,-2 0 0 16,0 0 6-16,-2 4 8 15,0 4 1-15,0 4 12 16,0 4-6-16,0 0 13 16,-4 0-1-16,-3 2 0 15,1 0 0-15,-1 0-7 0,0 0 4 16,1 0-5-16,-1 0-10 15,-2 4 0-15,2 4 3 16,-4 4 11-16,3 4-3 16,-2 6-11-16,-1 3 10 15,3 0 10-15,-2 5-2 16,4 1 0-16,-1 1-9 16,-2 4 10-16,2-2 2 15,1 2 12-15,1 2-2 16,1-4 1-16,2 0-13 15,0 0-8-15,2 1-10 16,0 1 1-16,0 0 14 0,0 1 5 16,0 4-4-16,0 1-1 15,0 2-15-15,4 2 8 16,2 1-9-16,-1 0 0 16,-1 4 0-16,3 1 1 15,-4-2 7-15,-1 0 1 16,-2-4-3-16,0-2 8 15,0-3-7-15,0-7 2 16,0-5 0-16,0 0-8 16,0 0 7-16,-2 2-7 15,-3 2 0-15,-2 6 11 16,-2 3-12-16,1 2 1 16,-2 4 10-16,-1 0-10 15,-2 1 5-15,1 1 6 16,2-2 5-16,-1 2-4 0,1 0-2 15,4 0-5-15,-1 0-6 16,3-1 1-16,2-3-1 16,-2 0 9-16,-4-2-9 15,4 0 1-15,-5-3-1 16,-3 2 6-16,-1 1 2 16,-5 1-7-16,-1-5 0 15,-4-3 9-15,-4-5-9 16,-2-5 13-16,-4-1-14 15,0-10-27-15,2-2 15 16,-1-4-5-16,8-9-23 16,2 2 3-16,-1-3-17 15,3 0-23-15,3 0-58 16,-4 0-33-16,-3-16-15 0,6-4-191 16,5-2-426-16</inkml:trace>
  <inkml:trace contextRef="#ctx0" brushRef="#br0" timeOffset="158119.4147">14328 9671 760 0,'0'0'737'0,"0"0"-510"16,0 0-8-16,0 0-15 15,0 0-21-15,0 0-27 16,0 0-15-16,0-4-29 15,0 4-12-15,0 0-7 16,0 5-27-16,0 6-20 16,0 9-34-16,0 10 15 15,0 12 19-15,-4 7-4 16,-3 3-4-16,-1 2 1 16,-2-4-11-16,-1-4-2 15,0-6-14-15,2-6 7 16,2-10-7-16,3-10-11 0,4-6 10 15,-2-5-10-15,2-3 0 16,0 0 14-16,0 0-6 16,0 0 3-16,0 0 2 15,0 0-4-15,0 0-8 16,0 0 3-16,0 0-4 16,0 0-2-16,0 0-4 15,0 0-1-15,0 0 5 16,0 0-14-16,0 0 6 15,0-3-3-15,2 3 1 16,2 0 10-16,5 0 1 16,5 0 0-16,1 0 0 0,7 0-1 15,5 0 1-15,2 0 1 16,3 0-1-16,1 0 8 16,0 0-8-16,1-2 1 15,-1 0-2-15,0-2 2 16,3 2 3-16,0-2-4 15,0 3 0-15,-1-2 0 16,1 3 0-16,-3 0-1 16,0 0 0-16,3 0 0 15,0 0 1-15,2 0 0 16,0 0 1-16,1-4-2 16,2-3-4-16,1-2 5 15,-2 1 3-15,1 0-2 0,-4 4-2 16,3 0 0-1,0 0-7-15,3 0 8 0,-1 2 0 16,3-2 0-16,1 0-1 16,-1 0 1-16,2 0 0 15,0 2-1-15,-1-2 2 16,4 0-1-16,0 0 0 16,2-4 0-16,2 2-1 15,-1-2 2-15,-2 0-1 16,1 2 0-16,-6 0 1 15,-1 4-1-15,-3 0 0 16,1 0 0-16,1 0-1 16,0 0 2-16,3-4-1 0,3 0 0 15,-2-4 0-15,2 0 1 16,0 0 0-16,-3 0 0 16,0 4-1-16,0 0 1 15,-3 2-1-15,1 2 0 16,-1-1 1-16,1 0-1 15,2-1 1-15,-4-2 0 16,1 0 0-16,-4-4-1 16,0 0 1-16,0-1-1 15,-4 5 1-15,-1 1-2 16,2 3 0-16,0 2 1 16,1 0-1-16,4 0 0 15,1-2 1-15,1 2 0 16,1-3 0-16,1-1 1 0,0 0-1 15,-5 1 0-15,1-4 0 16,1 3 1-16,-3 3-1 16,0-2 0-16,1 2 0 15,-6 1 0-15,1-3 0 16,-1 3 0-16,1 0-1 16,-1-2 7-16,2 1-6 15,0-2 0-15,-1 1 0 16,2-1 0-16,-1-1 0 15,4-1 0-15,-1-1 5 16,2-2-5-16,1 2 0 16,1 0 0-16,3-2 0 15,2 1 1-15,2 0 0 0,3-3-1 16,2 2 1-16,1-2 0 16,1 0-1-16,2 0 1 15,-2 0-1-15,0 2 0 16,2-1 0-16,-2 0-1 15,0 0 1-15,0 0-1 16,0 1 1-16,-3-2 0 16,3 2 1-16,-2-2-2 15,0 0 1-15,-2 0 0 16,-3 0 0-16,-4 0 1 16,-3 0-1-16,1 2 0 15,-5 0-1-15,2-2 1 16,5 2 0-16,-1-4 0 0,6 1 2 15,2 0-2 1,-2-1 1-16,4-1-1 0,0 4 0 16,-2 1 0-16,0 2 0 15,-2 0 0-15,0 0 1 16,-3 1-1-16,0 1 7 16,-2 1-7-16,-3-1-7 15,1 1 7-15,-3 2 0 16,-2-2-1-16,1 2 1 15,-1 1-1-15,0-3 1 16,-3 3-1-16,-3-2-4 16,0 0 5-16,-8 2 1 0,-4 0-1 15,-6 0 0-15,-5 0-9 16,-7 0 7-16,-1 0 2 16,-3 0 0-16,0-1 13 15,0 1-2-15,0 0-4 16,0-2-5-16,0 2-2 15,0-3 1-15,0 3-1 16,0-4-1-16,0 0 0 16,0-7 1-16,0-7 0 15,0-13 0-15,-3-9-13 16,-5-10 0-16,-1-4-17 16,-3-2-31-16,2 6-11 15,-2 6 13-15,3 9 37 16,1 11 21-16,-1 8-8 15,2 6-22-15,0 6-45 0,1 2-56 16,-5 2-14-16,-3 0-153 16,-17 13-72-16,4 4-346 15,-2 5-212-15</inkml:trace>
  <inkml:trace contextRef="#ctx0" brushRef="#br0" timeOffset="160597.7283">11500 12061 325 0,'0'0'954'0,"0"0"-610"16,0 0-144-16,0 0-32 15,0 0-2-15,0 0-8 16,0 0 7-16,6 3-43 16,-6-3-34-16,0 0-8 15,0 0 5-15,0 0-13 16,0-4-21-16,0-1-32 16,0-4-11-16,0-5-8 15,2-7 6-15,2-1-6 16,0 0-11-16,1-2 0 0,1 2 10 15,-4 2-14 1,4 4 9-16,-4 4-2 0,0 6 7 16,-2 4 0-16,0 2 0 15,0 0 0-15,0 0 1 16,0 0-8-16,0 0 8 16,0 0 0-16,0 0 0 15,0 0 6-15,0 0 0 16,0 0 5-16,0 0-10 15,0 4 0-15,0 2 12 16,0 4 2-16,0 4 2 16,0 6 4-16,0 4 4 15,0 2 2-15,0 6-5 0,0 2-1 16,0 2 3 0,0 3-9-16,0-3-4 0,0 2-1 15,0-5-9-15,0 2 10 16,0-3-10-16,0-4-1 15,0 0 1-15,0-2 5 16,0-2-5-16,0-2 14 16,-2-2-13-16,2-2 14 15,-2-6 1-15,2-2-16 16,0-2-1-16,0-3-5 16,0-1 4-16,0-3-1 15,0 2-19-15,0-3-22 16,0 0-32-16,0 0-33 15,0 0-31-15,0 0-43 0,0-8-144 16,4-6-599-16,2 0-111 16</inkml:trace>
  <inkml:trace contextRef="#ctx0" brushRef="#br0" timeOffset="161438.7407">11826 11889 757 0,'0'0'500'16,"0"0"-294"-16,0 0-51 15,0 0-38-15,0 0 37 16,0 0-16-16,0 0-26 16,0 0-23-16,0 0 11 15,0 0 7-15,0 0-21 16,0 0-22-16,0 0-13 15,4 0-36-15,1 0-15 16,4 0-2-16,4 4-10 0,8 2 5 16,-2-2 5-16,4 2 1 15,-1-1-12-15,-2-2-29 16,-4 3-19-16,-1-4-19 16,-3 2-42-16,-4-1-30 15,-4-3-62-15,-4 0-92 16,0 0-301-16,0 0-273 0</inkml:trace>
  <inkml:trace contextRef="#ctx0" brushRef="#br0" timeOffset="162514.1398">11853 11903 466 0,'0'0'290'15,"0"0"-79"-15,0 0-26 16,0 0-14-16,0 0 11 15,0 0-38-15,0 0-31 0,0 0 7 16,0 0 3 0,0 0-29-16,0 0-16 0,0 0-12 15,0 0-11-15,0 0-11 16,0 0-16-16,0 0-8 16,0 2-4-16,0 4 9 15,-2 0 18-15,0 6 0 16,-3 2 32-16,0 7-23 15,1 0-24-15,-1 4 0 16,-1 2-13-16,2 1 3 16,-1 0-3-16,0 1-9 15,1-2 2-15,-1-4-8 16,3-5 1-16,2-6 0 16,0-4-1-16,0-6 0 15,0-2 12-15,0 0-2 0,0 0-8 16,0 0-2-16,0 0-10 15,0 0 9-15,0 0-4 16,0 0 5-16,0 0 8 16,0 0-7-16,0 0-1 15,9-2 0-15,0-2 0 16,7 0 0-16,0-2 0 16,1 0 0-16,3 0 0 15,-1 0-1-15,-2 1-6 16,-3 4 7-16,-1-2-7 15,0 3 7-15,1 0-2 16,-4 0-3-16,2 0 4 16,-1 0 1-16,0 4 0 0,0 3 0 15,-2-3 0 1,2 2 0-16,-4 0 0 0,2 0 0 16,-3 0 0-16,-1 2-1 15,-1 2 1-15,3 0 0 16,-2 2 17-16,-1 0 14 15,-2 2-10-15,0-2-3 16,1 2 3-16,-3-4-1 16,0 2 3-16,0 0 7 15,0 0 3-15,-5 2-1 16,-6 0-8-16,-2 2 7 16,-5 0 2-16,0-1-15 15,-5 0 1-15,2-1-5 16,-2-2-7-16,-1-2 4 15,3-2-11-15,6-2 2 0,1-3 7 16,6-3-9-16,-1 0-1 16,0 0-17-16,-2-3-17 15,-2-8 11-15,-3-5-18 16,0 1 1-16,0 1-9 16,6 0 2-16,1 4 5 15,1 2-6-15,6 2 3 16,2 2 22-16,0 2 1 15,0 2 2-15,0 0-20 16,0 0-41-16,0 0-25 16,0 0-34-16,12 0 51 15,1 0-56-15,10 0-124 16,-6-4-126-16,-3-4-377 0</inkml:trace>
  <inkml:trace contextRef="#ctx0" brushRef="#br0" timeOffset="163081.7524">11880 11926 337 0,'0'0'575'16,"0"0"-320"-16,0 0-45 16,0 0-17-16,0 0-42 15,0 0-34-15,0 0-14 0,-2 0-13 16,2 0 10 0,0 0 7-16,0 0-7 0,0 0-6 15,0 0-23-15,0 0-25 16,0 0-24-16,0 0-22 15,0 0-1-15,6 0-19 16,9 0 20-16,6-3 6 16,3 1-5-16,3-2-1 15,-2 1 0-15,-1-2 0 16,-2 1 7-16,-4 0-7 16,-2 2-6-16,-8-3-16 15,2 4-36-15,-8 1-23 16,0-2-32-16,0 2-54 15,-2 0-63-15,0 0-172 0,0 0-395 0</inkml:trace>
  <inkml:trace contextRef="#ctx0" brushRef="#br0" timeOffset="163990.7176">12370 11939 684 0,'0'0'525'16,"0"0"-374"-16,0 0 4 15,0 0 4-15,0 0-31 16,0 0-25-16,0 0-12 16,0-16-2-16,0 16 14 15,-4 0 0-15,-2 0-17 16,2 6-6-16,-4 2-20 15,-1-1-16-15,-5 2-9 0,3 3-6 16,-3-1 9 0,3 4 8-16,1-3-1 15,0 2-7-15,1 2-18 16,1 0 5-16,1 2 4 0,2 2-19 16,1 3 6-16,-1 0-1 15,5 2-9-15,0-1 5 16,0 0-5-16,0-2 3 15,0 2 7-15,3-2 8 16,6 0 2-16,0 0-5 16,-1-2-12-16,3-4 4 15,1-2-13-15,1 0 0 16,1-4-2-16,3-2-7 16,4 2 9-16,-1-2 0 0,1-2 1 15,4 0 6-15,0 0-6 16,-3-3-1-16,0-3 7 15,-4 0-7-15,-3 0 0 16,1 0-1-16,-5-12 3 16,3-3 2-16,-1-5 4 15,-1 0-2-15,1-6-6 16,-5 0-3-16,2 0 3 16,-3-2-1-16,-1 4-9 15,-2-1 8-15,1 2-5 16,-3 1 6-16,0-3 1 15,-2 1-2-15,0-2 2 16,0-2-1-16,0 2-6 0,0 2 6 16,0 2-7-16,-4 0 7 15,-7 4 1-15,0 0-1 16,-5 0 1-16,-2 0-1 16,-4 4-5-16,-3 0 6 15,-1 6-8-15,-6 5 2 16,-1 3-18-16,-2 0-18 15,-1 7-22-15,-3 15-20 16,0 8-17-16,3 4-155 16,-8 19-84-16,10-10-210 15,8-7-203-15</inkml:trace>
  <inkml:trace contextRef="#ctx0" brushRef="#br0" timeOffset="166948.0245">12973 12126 120 0,'0'0'695'0,"0"0"-391"16,0 0-67-16,0 0-23 16,0 0-17-16,0 0-17 15,0 0-21-15,-4 0 19 16,2 0-33-16,2 0-16 15,0 0-40-15,0 0-22 16,0 0-11-16,0 0-21 16,0 0-6-16,0 0-7 15,0 0-8-15,0 2 6 0,0-2-3 16,0 0-4 0,0 0 2-16,0 0-6 0,0 0 6 15,0 0-7-15,0 0-8 16,0 0 3-16,0 0-3 15,0 0-6-15,0 0-3 16,13 0-11-16,7 0 20 16,3 0-1-16,4 0 0 15,-1 0-5-15,0 0-7 16,-1 0-5-16,-5 0-10 16,-2 0-28-16,-2 0 1 15,-3 4-25-15,-2 5-28 0,-4 1-107 16,-7 3-119-16,0-4-208 15,0-2-127-15</inkml:trace>
  <inkml:trace contextRef="#ctx0" brushRef="#br0" timeOffset="167662.6933">13007 12292 666 0,'0'0'284'0,"0"0"-51"15,0 0-27-15,0 0 6 16,0 0-12-16,0 0-11 16,0 0-56-16,-7 4-34 15,5-4-10-15,0 2-29 16,-2 0-31-16,-1 2-18 16,1-2-11-16,-1 2-54 15,0-2-17-15,3 0 52 16,2-2 19-16,0 0 10 15,0 0 0-15,0 0 5 0,0 0-3 16,0 0 9-16,0 0 7 16,0 0-12-16,0 0-5 15,0 0 20-15,0 0 22 16,0 0 23-16,0 0-18 16,0 0-21-16,0 0-8 15,0 0-20-15,0 0 4 16,0 0-3-16,0 0-9 15,0 0 5-15,0 0-6 16,0 0 0-16,0 0 1 16,0 0-1-16,0 0-1 15,2 0-7-15,10 0-2 16,3 0 10-16,6 0 24 16,0 0-9-16,6 0 4 15,0 0-18-15,0-2 0 0,-3 0 7 16,-1-2-8-16,-4 2 6 15,-5 0-6-15,-3 2-1 16,-4-2 1-16,0 2-1 16,-5 0-7-16,-2-2 1 15,0 2-23-15,0 0-64 16,0-2-79-16,0 2-69 16,0 0-68-16,0 0-209 15,0 0-173-15</inkml:trace>
  <inkml:trace contextRef="#ctx0" brushRef="#br0" timeOffset="169733.6252">13696 11991 757 0,'0'0'552'15,"0"0"-303"-15,0 0-58 16,0 0-43-16,0 0-15 15,0 0 2-15,0 0 16 16,2-6-9-16,-2 6-18 0,0-2-33 16,0 2-18-1,0-1-21-15,0 1-9 0,0-3-19 16,0 0-12-16,0-2-2 16,2-2-9-16,2-4-1 15,3-1 2-15,-3-3-2 16,0 3 0-16,4-1-10 15,-6 3 5-15,2 1 5 16,-1 0 0-16,-1 1 1 16,0 2-1-16,0 2 0 15,0 0 0-15,0 2 0 16,-2-3 0-16,2 2 0 16,2-3 0-16,-2-3 0 15,2-1 0-15,-2 1 0 16,3 0 0-16,-3 2-1 0,0 5-5 15,0 2 6-15,-2 0-6 16,0 0 6-16,2 0 1 16,-2 0-1-16,0 0 6 15,0 0 3-15,0 0-3 16,0 0 8-16,0 5 3 16,0 8 11-16,0 3-2 15,0 10 20-15,0 7 20 16,0 4-18-16,0 9-11 15,0 3 10-15,0 1-16 16,0 1 1-16,-2 0-5 16,-2-1-12-16,-1-4-1 0,3-6-14 15,2-6 1 1,0-8 4-16,0-8-5 0,0-8-1 16,0-6-8-16,0-2-3 15,0 0-4-15,0-2-23 16,0 0-6-16,0 0-3 15,0 0-38-15,0 0-33 16,0 0-28-16,0-36-44 16,0 2-386-16,0-2-484 0</inkml:trace>
  <inkml:trace contextRef="#ctx0" brushRef="#br0" timeOffset="170387.4581">13925 11941 962 0,'0'0'412'0,"0"0"-112"16,0 0-75-16,0 0-52 15,0 0-13-15,0 0-3 16,0 0-38-16,0 10-51 15,0 6-19-15,0 4-20 16,0 7 2-16,-2 2 6 16,2 3-10-16,0 1 9 15,0-4-9-15,0 0-11 16,0-5-4-16,6-4-4 0,8-4-8 16,-1-2 0-1,1-2 0-15,1-2 0 0,3-5 1 16,-1 2 0-16,2-3 4 15,0-4-5-15,2 0-1 16,-3 0-1-16,1 0 1 16,2-14 1-16,-1-1 6 15,-3-2 0-15,-1-1-6 16,-3-2 1-16,1-1-1 16,-5-1 1-16,-1-1-1 15,-1-1 0-15,-2-1 1 16,0-3 0-16,-3 0 9 0,-2-2-10 15,0 1 1 1,0-2 4-16,0 3-4 0,0 5-1 16,0 2 7-16,-10 3 2 15,1 4 11-15,-4 4-8 16,-3 0 1-16,-3 4 17 16,-4 0-22-16,-3 3-4 15,-6 3-4-15,1 0-9 16,-2 0 8-16,-3 4-8 15,5 10-6-15,0 6-9 16,4-1-36-16,2 3 6 16,7 2-22-16,7 0-47 15,7 2-103-15,4 6-265 0,0-6-78 16,11-6-484-16</inkml:trace>
  <inkml:trace contextRef="#ctx0" brushRef="#br0" timeOffset="171582.1057">14529 12046 773 0,'0'0'402'16,"0"0"-137"-16,0 0-58 16,0 0-38-16,0 0 4 15,0 0-9-15,0 0 16 16,0 0-45-16,0 0-47 16,0 0-37-16,0 0-13 15,0 0-14-15,0 0-18 16,0 0-6-16,0 0-11 15,11-3 11-15,5-1 1 0,1 2 0 16,3-2-1 0,-2 4 0-16,-2 0 1 0,-3 0 11 15,-4 0-11-15,-2 0 10 16,-5 2-4-16,-2 9 9 16,0 3 28-16,0 8 23 15,0 6 4-15,-6 6-17 16,-13 6-24-16,0 2-9 15,-6-1-12-15,-2 0-7 16,3-5 8-16,1-8-8 16,8-10 8-16,6-5-10 15,4-12 1-15,3-1-2 16,2 0-3-16,0 0-10 16,0 0 4-16,0 0-8 15,0 0-3-15,0-1-5 0,0-10 5 16,4-1 14-16,10-4-4 15,1-4-8-15,6-2-3 16,-1-4 4-16,2-3 9 16,2 0-5-16,-1 1-2 15,-1 0 14-15,-2 1-4 16,-2 4 6-16,-3-1 0 16,-1 2 0-16,-1 1 0 15,-3 5 1-15,-4 4 0 16,-2 4 0-16,-4 7 8 15,3 1 5-15,-3 0 19 16,0 0-2-16,0 0-7 16,0 4 3-16,0 3 3 0,0 7-5 15,-3 4-13-15,-5 4 5 16,-2 4 8-16,2 1 3 16,1 0 10-16,1-1-2 15,3 1-14-15,0-4-2 16,3 0-13-16,0-3-6 15,0-2 0-15,6-2 0 16,4-2-1-16,3-4 8 16,1-1-7-16,-1-6 5 15,3 1-6-15,-3-4 1 16,3 0 4-16,2 0-5 16,-2 0-17-16,-1 0-23 15,-1 0-47-15,-4-7-9 16,-1-4-46-16,-4-3-7 0,-2-10-159 15,-1 6-436-15,-2 0-616 16</inkml:trace>
  <inkml:trace contextRef="#ctx0" brushRef="#br0" timeOffset="173367.5697">15422 12028 750 0,'0'0'593'0,"0"0"-349"16,0 0-79-16,0 0-38 15,0 0-8-15,0 0-9 16,0 0 17-16,0-11-12 16,0 11-35-16,0 0-6 15,0 0 13-15,0 0 4 16,0 0-17-16,0 0-13 15,0 0-2-15,0 0-15 16,0 0-2-16,0 0-22 0,0 0-19 16,0 0 13-16,0 0 2 15,3 0 2-15,-3 2 1 16,0 0-7-16,0 0 2 16,0 3 2-16,0 0-2 15,0 3-8-15,0 6 1 16,0 6 11-16,0 6 2 15,2 1-8-15,0 3-5 16,0-1-5-16,0 1-1 16,-2-1 7-16,0-3-8 15,2-2 0-15,-2-4-1 16,0-2 1-16,0-8-1 16,0-2-7-16,0-6 2 15,0-2-3-15,0 0-7 16,0 0 1-16,0 0-6 0,0 0-24 15,0 0-31-15,0 0-39 16,0 0-23-16,0 0-51 16,0-10-90-16,0 2-81 15,0-2-326-15</inkml:trace>
  <inkml:trace contextRef="#ctx0" brushRef="#br0" timeOffset="173813.1481">15319 12206 601 0,'0'0'522'0,"0"0"-301"15,0 0 19-15,0 0-4 16,0 0-28-16,0 0-67 15,0 0-15-15,-6 0-17 16,6 0-33-16,0 0-18 16,0 0-4-16,0 0 8 15,0 0-5-15,0 0-9 16,0 0-22-16,0 0-6 16,0 0-5-16,0 0-9 15,0 0-5-15,0 0 6 0,0 0-6 16,0 0-1-16,0 0 1 15,0 0-1-15,12 0-1 16,3 0 1-16,5 0 5 16,2 0-4-16,4 0 0 15,-1-4 6-15,0 1-7 16,-3 0-6-16,-4-2-7 16,-2 4-28-16,-3-2-21 15,1 2-37-15,5-5-106 16,-3-1-176-16,-1 0-377 0</inkml:trace>
  <inkml:trace contextRef="#ctx0" brushRef="#br0" timeOffset="174673.6523">16019 11935 955 0,'0'0'336'16,"0"0"-82"-16,0 0-50 15,0 0-35-15,0 0-18 16,0 0-6-16,0 0-29 16,-2 0-18-16,2 0-29 15,0 0-4-15,0 0-3 0,0 0-20 16,0 0-5 0,0 0-7-16,0-2-12 0,0-6-7 15,0-6 5-15,0-3-3 16,0-2-5-16,9-3-8 15,-2 1 1-15,2-2-1 16,-3 3 0-16,1 2 0 16,-3 6 0-16,-1 1-1 15,-1 6 1-15,0 3-1 16,-2 2 1-16,3 0 2 16,-3 0-2-16,0 0 8 15,0 0-8-15,0 0 0 16,0 0 15-16,0 6-3 0,0 4 15 15,0 6 10 1,0 5 12-16,0 4 13 0,0 5-21 16,0 0-6-16,0 5 10 15,0 0-2-15,0 1-13 16,0 2-7-16,0 0-8 16,0-2 1-16,0-1-8 15,0-3-7-15,0-5 6 16,0-2-7-16,0-7 1 15,0-3 8-15,0-2-9 16,0-3 0-16,0-4-1 16,0-2-11-16,0 0-2 0,0-2-7 15,0-2-15-15,0 0-18 16,0 0-33-16,0 0-28 16,0 0-25-16,0-14-64 15,8-2-346-15,1-4-234 0</inkml:trace>
  <inkml:trace contextRef="#ctx0" brushRef="#br0" timeOffset="174976.5089">16240 11859 669 0,'0'0'535'0,"0"0"-357"16,0 0-43-16,0 0-23 16,0 0-3-16,0 0 10 15,0 0 14-15,43-18-17 16,-22 10-3-16,4-4-25 16,2 2-34-16,2-3-25 15,-5 2-28-15,3 3-1 16,0-2-9-16,-1 3-56 15,-1 2-51-15,-3-1-210 16,-7 2 27-16,-5 4-216 16,-10 0-48-16</inkml:trace>
  <inkml:trace contextRef="#ctx0" brushRef="#br0" timeOffset="175597.3195">16318 11819 546 0,'0'0'505'0,"0"0"-352"15,0 0-19-15,0 0-14 16,0 0 12-16,0 0 33 15,0 0-1-15,-20 66-21 0,17-52-31 16,1 1-31-16,-2-3-8 16,2 1-15-16,0-3-12 15,2-2-26-15,0-4-6 16,0-1-8-16,0-3-6 16,0 0 0-16,0 0-2 15,0 0-19-15,0 0-17 16,0 0 8-16,6 0 20 15,3 0 10-15,5 0 0 16,1 0 0-16,3 0 8 16,-1 0-8-16,-1 0 6 15,2 0-5-15,-2 0-1 0,-1 0 1 16,-1 0 10-16,-1 5 9 16,-2 5 23-16,0 0 8 15,-4 2 2-15,-1-2 17 16,-1 2-10-16,-2 0-11 15,-3 0 5-15,0 1-12 16,0 2 13-16,0 3-4 16,-16 3-15-16,-4 1-15 15,-5 2-11-15,-6-2 1 16,2-2 1-16,-2-2-11 16,4-6-1-16,7-6-11 15,3-4-25-15,0-2-9 16,5 0-26-16,0 0-18 15,3 0-39-15,5 0-110 16,2 0-118-16,2 0-307 0,0 0-471 16</inkml:trace>
  <inkml:trace contextRef="#ctx0" brushRef="#br0" timeOffset="176545.5243">16813 11914 595 0,'0'0'379'0,"0"0"-168"16,0 0-8-16,0 0-27 15,0 0-11-15,0 0 20 16,0 0-10-16,0 0 11 16,0 0-23-16,0 1-36 15,0 10-33-15,0 7-31 16,0 7-11-16,0 5 17 0,-7 3-8 16,0 2 0-16,2 2-5 15,1-4-15-15,2 3-5 16,0-3-18-16,2-3-4 15,0-2-7-15,0-2-7 16,11-2 0-16,0-4-1 16,4-2-17-16,1-4 3 15,0-2-43-15,2-4-49 16,2-8-11-16,-3 0-23 16,4-4-124-16,6-34-265 15,-6 4-74-15,-2-2-414 0</inkml:trace>
  <inkml:trace contextRef="#ctx0" brushRef="#br0" timeOffset="177024.0033">17024 11847 593 0,'0'0'596'16,"0"0"-331"-16,0 0-48 15,0 0-54-15,0 0 22 16,0 0-32-16,0 0-5 16,-14 118-9-16,14-84-43 15,0 6-17-15,0 3-3 0,0 3-10 16,0 2 12-16,-2 2 2 16,-4 2 4-16,-5 2-5 15,-1 0-10-15,-1 4-15 16,-5 5 5-16,-1-1-16 15,-4 1 5-15,-2-4-18 16,-1 1-17-16,-3-6 2 16,0-8-9-16,3-10-5 15,1-9-1-15,0-13-10 16,0-12-18-16,1-2-7 16,2-11-39-16,0-12 5 15,3-6 9-15,6-1 19 16,5 2-2-16,6-2-9 0,2 1-13 15,0-4-9-15,10-1-1 16,15 2 14-16,6 0-23 16,5 4-33-16,4 2-41 15,-1 5-37-15,0 7-65 16,7 3-70-16,-8 4-178 16,-11 4-390-16</inkml:trace>
  <inkml:trace contextRef="#ctx0" brushRef="#br0" timeOffset="179540.7086">11151 11510 926 0,'0'0'211'15,"0"0"-45"-15,0 0 3 16,0 0-33-16,0 0 16 16,0 0-18-16,0 0-43 15,-13-16-21-15,13 16 44 0,0 0 25 16,0 0-49 0,-2 0-14-16,2 4-32 0,0 10-4 15,0 4-14-15,0 8 60 16,0 12-2-16,0 6-23 15,0 9-9-15,0 4 0 16,0 7 4-16,0 7 20 16,0 5-12-16,0 4-4 15,-2 0-10-15,2 0-20 16,0-1-8-16,0-3-4 16,0-3-12-16,0-7 5 15,0 0-10-15,0-6 10 16,0 0-3-16,0-6-7 0,0-5 5 15,0-8-6-15,0-6-7 16,0-11 6-16,0-10-15 16,0-10-24-16,0-4-31 15,2 0-31-15,2-3-68 16,3-15-29-16,3-10-45 16,13-26-102-16,-3 7-291 15,0 2-371-15</inkml:trace>
  <inkml:trace contextRef="#ctx0" brushRef="#br0" timeOffset="181380.9361">11173 11390 825 0,'0'0'357'0,"0"0"-178"15,0 0-77-15,0 0-38 16,0 0-39-16,0 0-24 16,0 0 4-16,29 0 43 15,-4 0 40-15,6 0-40 16,7 0-23-16,2 0-5 15,2 2-5-15,3 0-4 0,1-2 8 16,1 0 17 0,0 0 22-16,0 0-21 0,-1 0 2 15,4 0-11-15,-1 0-22 16,0 0-5-16,2 0 5 16,1 0 8-16,0 0 8 15,4 2 6-15,2-2 8 16,-2 2 4-16,2-1-29 15,-2 4 17-15,-5-1 9 16,0 2-13-16,1-1 0 16,-4 4-7-16,4-1-2 15,-4 2 13-15,4-2-19 16,0-2 12-16,-2-2-6 16,2 0 0-16,-1-4 3 15,0 0-8-15,-2 0 0 0,-2 0 1 16,-2 0-11-16,-1 0 6 15,-3 4-6-15,3 5 0 16,-2 2 7-16,3-1-1 16,1-2-6-16,-1-4 1 15,-1-2 7-15,4-2 1 16,-4 0 2-16,3 0-10 16,1-4 7-16,2-2-8 15,-1 4 1-15,0 0 4 16,0 2-4-16,5 0 0 15,1 0 5-15,3 0-6 16,4 0 6-16,3 2 1 0,1-2-6 16,4 0 10-16,-3 0-5 15,-1-10 1-15,-3 2-5 16,-3 0-2-16,0 2 6 16,-2 2-5-16,0 0 1 15,3 2 3-15,1 2-4 16,0-2-1-16,1-2 1 15,-1-3 5-15,0-2 3 16,-1-3 1-16,1 0 5 16,0 0 2-16,-2 0-17 15,5 3 1-15,0 4 5 16,1 0-6-16,8 4-1 16,4-3 1-16,5-3 0 15,1-3 1-15,3-2-1 16,0-4 7-16,0 0-5 0,-2 1 7 15,-6 1 7-15,0 0-15 16,-4 3 5-16,3 4 1 16,0 0-7-16,5 1 2 15,4-1 4-15,0 4 3 16,2-1 7-16,2 0-4 16,-2 0-11-16,-2 1-1 15,-5 2 0-15,1-1 0 16,-5 0 1-16,-4-2-1 15,-3 1 1-15,-7-4-1 16,-4-1 0-16,-8 3 1 0,-6 2-1 16,-4 1 1-1,-1 0-1-15,-8 2-9 0,-1 0-4 16,-6 0-2 0,-4-2 13-16,-6 0 1 0,-5 2-11 15,-4-1 10-15,-4 1 1 16,-1 0 0-16,0 0 1 15,2 0-1-15,3 0-10 16,1 0 10-16,2 1-11 16,1 9-4-16,-1 4-2 15,0 2 18-15,-3 5 31 16,-3 8 12-16,0 3 4 16,-2 6 9-16,-2 5-3 15,0 5-9-15,0 6 4 0,0 4-12 16,-4 6 10-16,-5 6-8 15,-1 7-2-15,-2 5-3 16,-1 2-5-16,1 4 25 16,1-2-19-16,3-1-13 15,0-3-9-15,8-6-11 16,0 0 7-16,0-3-7 16,0-5 0-16,3-4 7 15,6-8-8-15,2-8-1 16,-2-11-24-16,0-8-22 15,-5-6-4-15,-2-10-12 16,1-3-6-16,-1 0-46 16,0-2-24-16,0 1-71 0,-2-4-152 15,-4-1-314 1,-13-4-82-16</inkml:trace>
  <inkml:trace contextRef="#ctx0" brushRef="#br0" timeOffset="183577.4522">11151 12952 479 0,'0'0'397'0,"0"0"-215"0,0 0-123 16,0 0-44-1,0 0 4-15,0 0 63 0,0 0 4 16,33 0 9-16,-12 0-2 16,1 0-16-16,2 0-30 15,5 0-12-15,0 0 6 16,2 4-9-16,2-2-3 15,3 2 11-15,3-2 17 16,-2 1 4-16,5 4 13 16,3-1-12-16,-1 2-15 15,4 0-25-15,-2 0-13 16,1 0-8-16,2-3 8 16,-2 0-8-16,-1-3 16 15,-1 0 23-15,2-2 0 0,2 2-6 16,-3 0 0-16,2 0-3 15,-1 1-13-15,-3 2-3 16,0 1-6-16,-1 0-9 16,-1-2 6-16,3 0-6 15,-1-4 1-15,0 0 11 16,-1 0-11-16,-3 0-1 16,0 0 2-16,-4 0-2 15,2 0 1-15,0 0 0 16,-1 6 5-16,6-2 6 15,1 2-11-15,2-4 0 0,0 0 11 16,1 0-11-16,-1-2 18 16,2 0-13-16,-4 0 3 15,3 0-1-15,-3 0-2 16,1 0 1-16,-1 0 0 16,0 0-6-16,-1-4 12 15,2 2-7-15,-3 2-5 16,3 0 0-16,0 0-1 15,1-2 1-15,6 0 1 16,0 0-2-16,4-4 1 16,0 0 0-16,2-2 5 15,-2-2 5-15,0 0 2 16,-3 0-1-16,3 2-5 16,-3 0-5-16,3 0 7 15,-3 2-8-15,1 0-1 0,-3 2 6 16,0 0-5-16,-2-2 0 15,3 2 1-15,-2-3-1 16,4 0 6-16,-2-1-5 16,-2-2 8-16,0 2-9 15,-1 1 0-15,-3 5-1 16,0 1 1-16,0 1-1 16,1-2 8-16,2 2-8 15,0-5 1-15,2 0 1 16,-2-2 13-16,3 0-5 0,-4 0-9 15,1 2 5-15,3 3 3 16,-1-1-8-16,2 3 0 16,3 0 1-16,2 0-2 15,-3 0 2-15,1 0-1 16,0 0 0-16,0 0 8 16,0 0-9-16,-4 0 1 15,2 0 1-15,-4-1-1 16,-2-2 5-16,-1-1-5 15,0 0 0-15,2 1 0 16,0 0-1-16,0 3 1 16,5 0 0-16,-1 0 0 15,0 0 6-15,1 0-7 16,2 0 0-16,-5-1 1 16,2-6 1-16,-1 1 4 15,-3-2-5-15,-1 0 1 16,2 4 4-16,-4 0-6 0,1 1 0 15,2 3 0-15,-2-3 1 16,5 3 0-16,-4 0 14 16,4 0-5-16,-2 0 1 15,0 0 0-15,-3 0-11 16,-5 3 6-16,-2 4-6 16,-3 1 0-16,0-2 11 15,-4 2 8-15,1-1 5 16,-1-3-6-16,-2 0-3 15,-2-1-5-15,-4 0-10 16,-8-3 1-16,1 1-1 16,-5-1 0-16,-1 0 1 0,1 2-1 15,0-2-1-15,1 2-17 16,-3-2 0-16,-2 3-6 16,-2-3-15-16,-3 1-11 15,-2-1-25-15,-2 0-53 16,2 0-102-16,0 0-85 15,1 3-166-15,-1-3-249 0</inkml:trace>
  <inkml:trace contextRef="#ctx0" brushRef="#br0" timeOffset="184538.8832">18130 11876 22 0,'0'0'1127'0,"0"0"-866"15,0 0-68-15,0 0-50 16,0 0 9-16,0 0-11 16,0 0-15-16,-45-15 9 15,45 13-18-15,0 2-40 16,0 0 18-16,0 0-22 16,0 0-31-16,0 0-15 0,0 0-27 15,0 0-1 1,13 0-9-16,9 0 10 0,5 0 5 15,6 0-5-15,-2 0 0 16,1 0 1-16,-3 0-1 16,-3 0-6-16,-3 0-15 15,-6 0-32-15,-3 0-31 16,-5 0-107-16,-5 0-44 16,-4 0-64-16,0 0-238 15,-11 0-35-15</inkml:trace>
  <inkml:trace contextRef="#ctx0" brushRef="#br0" timeOffset="184797.6127">18003 11991 660 0,'0'0'412'15,"0"0"-127"-15,0 0-45 16,0 0-120-16,0 0-77 15,0 0 11-15,0 0 42 16,71 0-19-16,-38 0-2 16,7 0-13-16,1 0-21 15,1 0-26-15,-5 0-15 16,-3 0-2-16,-5 0-69 16,-5 0-84-16,-3-6-57 15,-10-4-121-15,-5-4-247 0</inkml:trace>
  <inkml:trace contextRef="#ctx0" brushRef="#br0" timeOffset="185124.3444">18375 11508 491 0,'0'0'402'0,"0"0"-238"15,0 0 12-15,0 0-45 16,0 0 18-16,0 0 38 16,120 58-24-16,-103-36 13 15,-3 2-35-15,-5 2-5 16,-3 0-16-16,-6 4-28 0,0 2-16 16,0 3-13-16,-6 1-20 15,-8-1-10-15,-1-2-8 16,-5 1-7-16,-5 0-11 15,1 0-7-15,-5-2-7 16,2-2-27-16,5-2-24 16,4-6-31-16,4-2-115 15,10-4-284-15,2-8-239 0</inkml:trace>
  <inkml:trace contextRef="#ctx0" brushRef="#br0" timeOffset="185598.1735">18898 11789 1175 0,'0'0'689'15,"0"0"-477"-15,0 0-11 0,0 0-45 16,0 0-57-16,0 0-33 15,0 0-13-15,0 60-4 16,0-27-2-16,0 2-16 16,0 1 8-16,0-2-3 15,0 0-12-15,0-2-10 16,0-3-13-16,0-3-1 16,0-2 0-16,0-5-1 15,0-1-30-15,0-5-17 16,0-4-17-16,0-4-20 0,0-3-112 15,0-2-158-15,0-2-204 16,0-16-3-16,0-2-388 0</inkml:trace>
  <inkml:trace contextRef="#ctx0" brushRef="#br0" timeOffset="186062.449">18942 11714 494 0,'0'0'287'0,"0"0"-92"16,0 0-18-16,0 0-43 15,0 0 13-15,0 0-3 16,0 0-25-16,81-40-39 16,-64 40-55-16,4 0 4 0,-4 2 18 15,-1 7 9-15,-3 0 6 16,-3 1 11-16,-2 0-4 15,-6 1 5-15,1-1 4 16,-3 3 8-16,0 4-6 16,-7 5-13-16,-13 3-21 15,-9 6-34-15,-3 2 0 16,-3 5-5-16,2-8-6 16,4 1 5-16,6-7 18 15,10-8-12-15,5-8 9 16,5-3-8-16,3-5-13 15,0 0-4-15,7 0-43 16,8 4 30-16,7 1 17 0,1 1 6 16,0 0-5-16,-2 2 0 15,0-1 0-15,-1 0 1 16,-5 0-2-16,-2-2 0 16,-1-1-31-16,-1 0-70 15,0-2-52-15,7-2-126 16,-2 0-268-16,-6 0-120 0</inkml:trace>
  <inkml:trace contextRef="#ctx0" brushRef="#br0" timeOffset="186363.1313">19319 11767 727 0,'0'0'597'16,"0"0"-364"-16,0 0-29 15,0 0 25-15,0 0-47 16,0 0-43-16,0 0-6 16,-27 122-16-16,16-82-27 15,3 0-5-15,1-2-27 16,4-4-10-16,3-2-21 16,0-1-21-16,7-3-6 15,8-5-5-15,6-2-7 16,1-3 0-16,0-6-28 15,3-6-8-15,-1-6-3 16,-1 0-48-16,-1 0-118 16,-2-36-108-16,-4 1-200 0,-10-1-327 0</inkml:trace>
  <inkml:trace contextRef="#ctx0" brushRef="#br0" timeOffset="186567.2296">19366 11721 789 0,'0'0'219'15,"0"0"-107"-15,0 0 37 16,0 0-8-16,0 0-26 16,127 0-60-16,-100 0-32 15,-5 0-23-15,-4 0-64 0,-10 0-99 16,-6 0-131-16,-2 0-361 15</inkml:trace>
  <inkml:trace contextRef="#ctx0" brushRef="#br0" timeOffset="186748.4479">19321 11857 1107 0,'0'0'316'16,"0"0"-154"-16,0 0-111 15,0 0-3-15,0 0 15 16,0 0-22-16,0 0-34 16,96 32-7-16,-56-30-132 0,-6 0-233 15,-5-2-757-15</inkml:trace>
  <inkml:trace contextRef="#ctx0" brushRef="#br0" timeOffset="187347.7745">19914 11689 978 0,'0'0'492'16,"0"0"-296"-16,0 0-50 15,0 0-20-15,0 0 12 16,0 0-51-16,0 0-34 15,-82 15-9-15,59 2-13 16,0 1-2-16,2 2-7 16,1-3 3-16,4 0 9 15,5-3 5-15,4-6-8 0,7-2-30 16,0-1-1-16,0 2-49 16,13 1-29-16,8 2 32 15,5 0 27-15,1 0 6 16,4-2 13-16,-2 2 1 15,-2-2-1-15,-5 4 9 16,-2 0-8-16,-7 2 21 16,-3 0 28-16,-8 2 36 15,-2 2 12-15,0 0-1 16,-6 2-8-16,-15 2-26 16,-6-1-35-16,-6-6-13 15,0-1-15-15,-1-8-19 16,3-4-6-16,4-2-21 0,5 0-62 15,9-4-125-15,13-11-80 16,0 2-72-16,0 4-309 0</inkml:trace>
  <inkml:trace contextRef="#ctx0" brushRef="#br0" timeOffset="187663.7487">20217 11714 1099 0,'0'0'409'0,"0"0"-110"15,0 0-93-15,0 0-34 16,0 0 1-16,0 0-47 16,0 0-17-16,3 73-41 0,-3-41-25 15,0 4-1-15,0 2-10 16,0 1-9-16,0-4-6 15,0-1-17-15,0-6 5 16,0-2-5-16,0-6-8 16,0-6 8-16,0-2-22 15,0-3-27-15,0-4-18 16,0-1-27-16,0-4-114 16,-8 0-77-16,2-4-14 15,-5-10-521-15</inkml:trace>
  <inkml:trace contextRef="#ctx0" brushRef="#br0" timeOffset="187896.5538">20079 11689 360 0,'0'0'567'0,"0"0"-353"16,0 0 54-16,0 0-48 15,0 0-10-15,131-17-46 16,-98 17-73-16,3 0-35 16,-2 0-40-16,-3 4-5 15,-5-2-11-15,-3 2-109 16,-5-1-131-16,-5-2-244 0,-7 2-448 16</inkml:trace>
  <inkml:trace contextRef="#ctx0" brushRef="#br0" timeOffset="188593.9141">20553 11754 80 0,'0'0'563'0,"0"0"-234"16,0 0 20-16,0 0 10 15,0 0-54-15,0 0-68 16,-4 105-42-16,-3-77-54 16,1-1-51-16,1-2-35 0,3 0-40 15,0-4-5-15,2-1-10 16,0-4-23-16,0-4-3 16,0-4-31-16,0-6 2 15,0-2 16-15,0 0-5 16,0 0-13-16,0-18-12 15,0-8 20-15,0-6 34 16,0-6-7-16,0-4 2 16,9-2-25-16,2-1-3 15,5 6 37-15,-1 1 9 16,3 6 2-16,-1 5 1 16,-1 11 19-16,-3 8 4 0,1 8-23 15,-1 0 5-15,-1 6 28 16,-1 17 34-16,-3 4 25 15,-3 9-5-15,-5 5-30 16,0 0-29-16,0 4 31 16,-9-3-6-16,-4 0-7 15,1-4-11-15,6-6-9 16,4-4-14-16,2-10-13 16,0-8-12-16,0-6-22 15,13-4-12-15,3 0 18 16,6-10 13-16,0-10 7 15,3-2-1-15,1 0 9 16,-1 4-15-16,-2 4 3 0,-2 4-8 16,-3 4 8-16,0 6 3 15,-2 0 9-15,-3 0 0 16,1 12 21-16,-4 9 25 16,1 4-12-16,-1 0-1 15,-4-2-12-15,1-3-18 16,-3-6-3-16,0-4-26 15,4-4-56-15,-2-6-141 16,1-14-293-16,-1-10-373 0</inkml:trace>
  <inkml:trace contextRef="#ctx0" brushRef="#br0" timeOffset="188735.5148">21064 11532 1255 0,'0'0'763'0,"0"0"-628"15,0 0-67-15,0 0-68 16,0 0-108-16,0 0-104 16,0 0-188-16,-5 109-643 0</inkml:trace>
  <inkml:trace contextRef="#ctx0" brushRef="#br0" timeOffset="189650.446">21273 11711 652 0,'0'0'396'0,"0"0"-160"15,0 0-5-15,0 0-3 16,0 0 31-16,0 0-14 16,0 0-80-16,-6-22-58 15,-2 18-19-15,0 4-34 16,-5 0-29-16,-3 0-15 16,-1 9 2-16,-6 11-11 15,0 7 15-15,1 3 4 16,2 6 2-16,0 1-3 15,7 4-2-15,1-1-7 16,6 0-4-16,4-4 2 16,2-4-8-16,0-5-6 15,10-8 5-15,11-2-6 0,1-8 1 16,5-3 0-16,-1-3 0 16,3-3 5-1,-2 0 0-15,0-6-8 0,-4-11-3 16,1-5-12-16,-2-6 2 15,-2-6 5-15,3-6-8 16,-2-2-2-16,0-4-6 16,-1 0-11-16,-3 2 8 15,2 3 9-15,-2 7 26 16,-3 6-1-16,-6 10-8 16,-1 9 10-16,-5 4 1 15,-2 5 17-15,0 0 16 16,0 0-15-16,0 8-7 15,0 6 3-15,0 6 12 0,0 5 13 16,0 2 5-16,3 5-12 16,-3 3 2-16,2 1-3 15,-2 2-8-15,0 2 3 16,0 0-2-16,0-2-3 16,0 2-2-16,0-4-8 15,0-2 1-15,5-4-13 16,-1-5-1-16,-2-6 0 15,2-6-8-15,-1-5-3 16,-3-4-3-16,2-3-2 16,-2-1-21-16,0 0-15 15,0 0-6-15,0 0-22 0,0 0-87 16,0-3-156-16,-7-12-61 16,-6 2-214-16</inkml:trace>
  <inkml:trace contextRef="#ctx0" brushRef="#br0" timeOffset="190072.5177">21363 12029 1141 0,'0'0'625'15,"0"0"-524"-15,0 0-92 16,0 0-9-16,0 0 0 16,0 0 44-16,0 0 10 15,113-15 0-15,-71 11-16 16,0 1-14-16,0 3-23 0,-1 0 12 15,-3 0-12-15,-5 0 1 16,-4 4 21-16,-4 4-5 16,-3 1 1-16,-2-4 9 15,-2 3-17-15,-3-2-10 16,-1-4 1-16,-3 0-1 16,-2-2-2-16,-2 0-20 15,-3-4-28-15,-4-18-24 16,0-6 7-16,0-5-57 15,-11-10-61-15,-9-2-17 16,-5-2 85-16,1-2 19 16,1 2 62-16,8 3 35 15,4 8 135-15,6 5 61 0,5 9-40 16,0 6-67 0,5 4-7-16,13 4-13 0,2 4-37 15,5 2-32-15,3 2-10 16,19 0-64-16,-7 2-132 15,-5 6-373-15</inkml:trace>
  <inkml:trace contextRef="#ctx0" brushRef="#br0" timeOffset="190740.2293">22381 11676 1030 0,'0'0'735'0,"0"0"-524"0,0 0-38 16,0 0-33-16,0 0-23 15,0 0-41-15,0 0-6 16,-12 57-17-16,12-28-11 16,0 10-18-16,0 1-14 15,0 2-9-15,12-2-1 16,3-4 1-16,3-8-1 16,-1-4 0-16,6-7-13 15,2-10-4-15,-1-7 1 16,3 0-9-16,-3-3 2 15,3-18-8-15,-5-5 31 16,-1-6 0-16,-4-2 0 16,-3-2 6-16,-8-3-6 0,-3 0 1 15,-3 1 8-15,-3 1-9 16,-17 5 1-16,-7 5 10 16,-4 2-10-16,-5 11 10 15,-1 6-10-15,-3 8 5 16,1 0-6-16,4 8-10 15,6 13-20-15,4 2 7 16,10 5-26-16,4 3-97 16,11 9-87-16,0-8-155 15,0-6-269-15</inkml:trace>
  <inkml:trace contextRef="#ctx0" brushRef="#br0" timeOffset="190983.5889">22764 11729 1005 0,'0'0'773'16,"0"0"-552"-16,0 0-73 15,0 0-33-15,0 0-38 16,0 0-22-16,0 118-10 16,0-92-2-16,0-2-14 15,0-2-27-15,0-4-2 16,0-4-5-16,0-1-33 15,0-4-35-15,0-6-53 16,0 0-30-16,0-3-139 0,0-10-212 16,0-6-319-16</inkml:trace>
  <inkml:trace contextRef="#ctx0" brushRef="#br0" timeOffset="191311.5382">22772 11641 424 0,'0'0'717'0,"0"0"-532"16,0 0-120-16,0 0-10 16,0 0 17-16,0 0-11 15,125-39 13-15,-96 35 8 16,-2 2-17-16,-9 2-21 16,-7 0-29-16,-7 0-4 0,-4 6 88 15,0 12 65 1,-4 3-5-16,-13 5-64 0,-2 3-40 15,-1 4 10-15,3-1 1 16,1-2-8-16,5 2-4 16,2-4-19-16,2 0-20 15,7-4-6-15,0-1-9 16,0-2-21-16,9-1-29 16,9-2-40-16,4-2-64 15,3-7-86-15,17-9-32 16,-5-16-224-16,0-5-78 0</inkml:trace>
  <inkml:trace contextRef="#ctx0" brushRef="#br0" timeOffset="191896.11">23318 11546 874 0,'0'0'611'15,"0"0"-368"-15,0 0-6 16,0 0-89-16,0 0-37 15,0 0-22-15,0 0-2 16,-58 63 15-16,43-34-18 16,-1 7-11-16,1 7-20 15,-1 1-23-15,5 2-3 16,2 2-2-16,4-4-11 16,5-4 10-16,0-4-14 15,0-6 1-15,10-6-11 0,5-7 0 16,5-8-13-1,5-4 2-15,0-5-2 0,3-3-2 16,1-19-10-16,2-3-29 16,-2-10 11-16,-2 1-14 15,-2-4-26-15,-5 2-45 16,-3 1 23-16,-1 1 34 16,-5 3 21-16,-2 3 11 15,-2 3 29-15,-3 5 10 16,-1 6 6-16,-3 6 22 15,2 4 33-15,-2 4 10 16,0 0-28-16,0 0-12 16,0 0-17-16,2 0-13 15,0 10 15-15,2 5 32 16,1 3 5-16,2 4-4 0,-3 2-8 16,3 4-3-16,-5-1 4 15,2 2-17-15,1 1-1 16,1-2-22-16,0-1-1 15,0 0 6-15,0-4-7 16,1 0 0-16,-1-5-37 16,2-3 6-16,-6-4-38 15,0-1-36-15,-2-2-85 16,0-4-119-16,-14-2-367 16,-3-2-456-16</inkml:trace>
  <inkml:trace contextRef="#ctx0" brushRef="#br0" timeOffset="192055.6722">23470 11837 1468 0,'0'0'534'0,"0"0"-437"0,0 0-34 16,0 0-63-16,0 0 1 16,0 0 20-16,0 0-13 15,98 12-8-15,-61-10-174 16,0-2-467-16</inkml:trace>
  <inkml:trace contextRef="#ctx0" brushRef="#br0" timeOffset="193234.2642">23782 11668 894 0,'0'0'382'16,"0"0"-99"-16,0 0-57 15,0 0-61-15,0 0-43 16,0 0 34-16,0 0 17 15,4 75-27-15,-2-39-54 16,0 6-28-16,-2 2-24 16,0 0 0-16,0-4-7 15,0-4-25-15,0-7-2 0,0-10-6 16,0-9-2 0,0-7-17-16,0-3-23 0,0-9-21 15,0-21-14-15,8-10 56 16,0-12-4-16,1-4-50 15,3-2-12-15,-4 4 14 16,1 7 42-16,-2 11 21 16,2 10 10-16,-5 10 6 15,1 10 15-15,-5 6 22 16,2 0 12-16,-2 0 1 16,0 0-29-16,2 0-20 15,0 14 7-15,5 6 11 16,2 8 8-16,2 8 5 15,5 4-12-15,-1 0 1 0,4 3-11 16,0-7-3 0,1-6-2-16,3-7-10 0,-2-8-1 15,2-9 0-15,0-6 0 16,1-4-1-16,0-24-14 16,1-8 6-16,-1-8-9 15,-1-4-4-15,-4-3-17 16,-3 6 9-16,-3 4 12 15,-1 9 9-15,-5 8-2 16,-3 10 10-16,-2 8 1 16,-2 4 1-16,0 2 27 15,0 0 15-15,0 8-10 16,0 12-5-16,0 8-16 0,0 8 16 16,-2 7 8-16,0 1-5 15,2-1 4-15,0-2-13 16,0-7-14-16,0-6-8 15,4-10-8-15,5-7-11 16,3-4-19-16,-2-7-15 16,9 0-1-16,0-18-22 15,3-8-3-15,5-8 9 16,-2-5-38-16,-2 2 22 16,-4 5 52-16,-3 3 25 15,-5 11 9-15,-5 9 18 16,-3 4 44-16,-3 5 55 15,0 0-12-15,0 8-7 0,0 12-25 16,0 7-20-16,0 5-1 16,-5 0-19-16,5 2-14 15,0 0-10-15,0 0-8 16,0-4-1-16,7-2 0 16,7-8-11-16,-1-4-5 15,5-6-17-15,-1-7 9 16,3-3 8-16,3 0-32 15,-4-7-55-15,2-9-50 16,-5-6-121-16,-5-12-211 16,-5 6-94-16,-4 3-342 0</inkml:trace>
  <inkml:trace contextRef="#ctx0" brushRef="#br0" timeOffset="193422.3129">24596 11548 912 0,'0'0'388'0,"0"0"-275"16,0 0-80-16,0 0-32 16,0 0 24-16,0 0 44 15,0 0-24-15,108-10-27 16,-83 10-18-16,-3 0-41 16,-6 0-84-16,-12 0-60 15,-4 4-183-15,0 0-481 0</inkml:trace>
  <inkml:trace contextRef="#ctx0" brushRef="#br0" timeOffset="193594.5473">24477 11659 472 0,'0'0'913'16,"0"0"-733"-16,0 0-130 15,0 0 46-15,0 0-22 16,0 0-21-16,0 0-25 15,94 66-28-15,-59-56-105 16,-6-4-266-16,-4-3-677 0</inkml:trace>
  <inkml:trace contextRef="#ctx0" brushRef="#br0" timeOffset="194388.7161">25034 11592 902 0,'0'0'359'16,"0"0"-182"-16,0 0-28 16,0 0 13-16,0 0 58 15,0 0-4-15,0 0-8 16,-16 112-65-16,3-69-48 16,-3 3-19-16,-1 2-15 15,-4-6-4-15,4-4-20 0,3-10-17 16,6-10 0-16,1-6-12 15,5-8-4-15,2-4-4 16,0 0-35-16,0 0-16 16,0-4 4-16,0-11-9 15,0-8 30-15,2-9 25 16,7-8-24-16,4-6 2 16,5-2-20-16,5-1 1 15,-2 3 14-15,2 10 28 16,-3 8 0-16,-5 12 15 15,-5 8 2-15,-6 8 21 16,-2 0-10-16,0 12 2 16,3 19 32-16,1 6-1 0,4 8-19 15,3 0-31 1,2 0-10-16,3-8 6 0,5-5-6 16,1-9-1-16,2-11 2 15,3-9-1-15,2-3 14 16,1-7-5-16,1-21 6 15,-1-8-16-15,-4-10-21 16,1-7-2-16,-4 0-13 16,-3 3-16-16,-6 5-42 15,-3 13-68-15,-4 10-123 16,-5 12-244-16,-1 8-245 0</inkml:trace>
  <inkml:trace contextRef="#ctx0" brushRef="#br0" timeOffset="194651.6764">25738 11580 986 0,'0'0'586'16,"0"0"-452"-16,0 0 66 15,0 0-37-15,0 0-41 16,-11 111 12-16,4-81-22 15,3 0-17-15,0 2-25 16,-1 1-39-16,1 2-24 16,-1-4-6-16,0-6-1 15,3-6-20-15,0-4-33 0,-2-13-44 16,-5-2-109-16,-1-17-129 16,0-4-286-16</inkml:trace>
  <inkml:trace contextRef="#ctx0" brushRef="#br0" timeOffset="194839.4098">25573 11496 643 0,'0'0'722'16,"0"0"-510"-16,0 0-146 16,0 0-9-16,0 0 77 15,122-8 15-15,-74 4-61 16,-2 0-50-16,1 2-38 0,-9 2-81 15,-5 0-176-15,-8 6-241 16,-14 8-274-16</inkml:trace>
  <inkml:trace contextRef="#ctx0" brushRef="#br0" timeOffset="195214.6181">25863 11761 712 0,'0'0'763'0,"0"0"-561"16,0 0-95-16,0 0-53 15,-47 106-26-15,45-97 5 16,2-3 30-16,0-6 16 16,0-3-77-16,4-19 24 15,10-12-13-15,3-9-4 0,6-4-9 16,1-8 0 0,6 3 0-16,-1 2 0 0,-3 8 22 15,0 10 12-15,-5 11-11 16,-7 12-4-16,-6 5 1 15,-1 4-19-15,-1 0 5 16,2 8 64-16,-4 10 22 16,2 2-32-16,1 6-14 15,-5 4 1-15,2 2-5 16,1 4-8-16,-2 2 0 16,-1 3-19-16,-2 1-13 15,0-4 8-15,0-6-10 16,0-4-16-16,0-6-27 15,0-4-82-15,-14-4-143 16,-3-4-78-16,-4-8-249 0</inkml:trace>
  <inkml:trace contextRef="#ctx0" brushRef="#br0" timeOffset="195366.2787">25876 11718 1377 0,'0'0'607'0,"0"0"-537"15,0 0-65-15,0 0-4 16,0 0-1-16,0 0 0 16,170 12-23-16,-108-7-224 15,-6-5-608-15</inkml:trace>
  <inkml:trace contextRef="#ctx0" brushRef="#br0" timeOffset="195801.18">26464 11392 933 0,'0'0'346'0,"0"0"-39"0,0 0-15 15,0 0-78-15,0 0-19 16,0 0-75-16,0 0-56 16,-71 80 12-16,51-40 17 15,-2 10-14-15,2 4-15 16,-1 2-8-16,4 1-28 15,8-10-14-15,9-7 5 16,0-5-10-16,14-13-2 16,17-6-7-16,11-8 1 15,9-8 11-15,5 0-4 16,2-10 4-16,2-10-12 16,-3-4-38-16,-5 0-157 15,2-12 46-15,-14 6-214 0,-14 6-469 16</inkml:trace>
  <inkml:trace contextRef="#ctx0" brushRef="#br0" timeOffset="198116.7649">23181 12097 998 0,'0'0'295'0,"0"0"-103"15,0 0-69-15,0 0-41 16,0 0 8-16,0 0 5 15,0 0-27-15,-16-54-1 16,13 54 28-16,3 0-2 16,-2 0 11-16,2 0 14 15,-2 0-14-15,2 0-11 16,-2 0-12-16,2 0 6 0,-2 0 7 16,0 0-13-16,-3 6-12 15,-2 6-26-15,-6 5-12 16,-3 6-7-16,-6 4-16 15,-2 0-8-15,-3 2-10 16,-4-1-26-16,-5-2-47 16,-22 10-103-16,11-6-153 15,3-8-365-15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3-26T22:15:52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9930 8863 950 0,'0'0'397'0,"0"0"-198"16,0 0-33-16,0 0-20 15,0 0-58-15,0 0 7 16,0 0 27-16,0 0 30 15,0 0 2-15,0 0-36 16,0 0-30-16,0 0-29 16,0 0-21-16,0 0-6 15,0 0-14-15,0 0-4 16,0 0-5-16,0 0-9 16,0 0 1-16,0 0-1 15,0 0 0-15,0 0-1 16,11 0-11-16,7-6 12 0,6-2 7 15,5-2-7 1,9-4 1-16,5-1-1 0,5-3 0 16,8-3 1-16,2-1-1 15,3-2 0-15,1 3 1 16,2-1-1-16,3 4 1 16,5 0-1-16,1 0 0 15,5 0 1-15,2 0 0 16,-1 0-1-16,-4 2 5 15,1 0-4-15,0 2 0 16,-3 2 0-16,3 0 0 16,-1 2 0-16,2 0-1 15,0 2 1-15,-1 2 0 16,0 4-1-16,0 2 0 16,-1 0-3-16,2 0 3 0,0 4 1 15,-1 4-1-15,0 2 0 16,0 0 0-16,-5 2 0 15,-2 2 0-15,-1 2 0 16,-5 2 0-16,-3 4 1 16,-4 0 0-16,-4 0 5 15,-6 5 6-15,-3-2-10 16,-1 5 7-16,-5 2-8 16,4 4 11-16,-3 7 0 15,-3 3-12-15,1 6 13 16,-3 2 7-16,0 0-11 15,-4-2 4-15,1-2-7 0,-6-1 2 16,1-1 8-16,-6 0-7 16,0 2 5-16,-1 0-4 15,-5 6-1-15,0 3 10 16,-4 3-5-16,-2 4 2 16,-1 2 7-16,-1 2-11 15,-3-2 4-15,0 3 2 16,1-7-10-16,-1-2-2 15,2-6-6-15,-1-4 0 16,3-3 0-16,-2-3-4 16,3 0 4-16,-2-2 6 15,0 0-6-15,-1 2 6 16,-4 2-6-16,2 2 0 16,-2 6-1-16,0 0 2 15,0 5 0-15,0-3 0 0,0-4 0 16,0-4 0-16,0-6-1 15,0-5-1-15,2-6 1 16,0-4-2-16,0-7 2 16,1-6-12-16,-1-3 5 15,0 1 6-15,0-1-5 16,0-3 5-16,-2-1-1 16,0-2-20-16,3-5-1 15,-3-2-1-15,0 0-14 16,0 0 6-16,0 0-7 15,0 0-10-15,0-6 25 16,0-4-6-16,-9-2-13 16,-6-2 7-16,-4-4-9 0,2 0 17 15,-5-4-8 1,1-1 5-16,-1 4 16 0,0 2-21 16,4 3 26-16,3 2 10 15,5 6 0-15,2 0 5 16,1 0-5-16,3 2-8 15,-1-1-2-15,-2-2-4 16,1 1 14-16,1 2 12 16,-1-2 0-16,1 2 9 15,3 0 1-15,-1 3 4 16,3 1 1-16,0 0-14 16,0 0-1-16,0 0 0 0,0 0-6 15,0 0 9-15,0 0-15 16,0 0 0-16,0 7 5 15,0 7-4-15,12 4 13 16,3 5 14-16,1 0-13 16,-1 4 3-16,1-1-8 15,-1 2-2-15,4 0 5 16,-4 1-7-16,3-2 0 16,-5-1-5-16,1-2 0 15,-6-4 9-15,-1-6-10 16,0-2 0-16,-2-3 1 15,-1-4 0-15,0 1-1 16,-2 2 1-16,3-2-1 16,-1-1 8-16,-1 2-8 0,-1-5-6 15,-2-2 6-15,3 0-8 16,-3 0 7-16,2 0-1 16,2 0-17-16,0 0 4 15,5-6 10-15,5-4 5 16,3-8 14-16,6-7-7 15,4-4 13-15,-1-7-15 16,6-2-4-16,-1-2 5 16,2 0-6-16,-2 0 0 15,3 4 0-15,-5 4-1 16,-5 5 1-16,-4 7-6 16,-2 5-15-16,-5 0-9 15,1 3-24-15,-3 4-16 16,-3 0-34-16,0 4-101 0,-4 4-104 15,0 0-222-15,-4 0-95 16</inkml:trace>
  <inkml:trace contextRef="#ctx0" brushRef="#br0" timeOffset="15571.2921">14852 11328 439 0,'0'0'254'16,"0"0"-133"-16,0 0-11 15,0 0-36-15,0 0-43 16,0 3-31-16,0-3-58 16,0 0-77-16,0 0-163 0</inkml:trace>
  <inkml:trace contextRef="#ctx0" brushRef="#br0" timeOffset="16598.1123">14854 11383 590 0,'0'0'410'0,"0"0"-135"15,0 0-33-15,0 0-7 16,0 0-44-16,0 0-37 16,0 0-6-16,0 0-8 0,0 0-34 15,0-4-31-15,0-6-30 16,2-8-21-16,5-5-11 16,0-9-5-16,4-7 1 15,3-3 6-15,1-4-14 16,1-4 12-16,1-2-12 15,3 0 0-15,-2-1 3 16,0 8-4-16,-2 4 0 16,-3 6 1-16,-5 4 0 15,-1 7 0-15,0 4-1 16,-4 4 0-16,1 6 0 16,-4 1 1-16,2 6-1 0,-2 3 9 15,0 0-8-15,2 0 10 16,-2 0-1-16,0 0-4 15,0 0 8-15,0 3-14 16,5 14 0-16,-1 7 0 16,5 12 30-16,2 6 9 15,0 8-20-15,1 3-2 16,-1-3-8-16,-1 0 6 16,4-2-4-16,-3-2 1 15,1-2-11-15,-1-6 6 16,-3-2-7-16,-1-8-1 15,0-3 1-15,-3-6-8 16,1-2 7-16,-1-3 0 16,-2-4-26-16,0-1 11 0,1-2-16 15,-1 0-10-15,0 0-11 16,-2-3-17-16,3 0-26 16,-3-2-76-16,0-2-81 15,0 0-71-15,0-2-36 16,-10-9-652-16</inkml:trace>
  <inkml:trace contextRef="#ctx0" brushRef="#br0" timeOffset="16838.954">14889 11179 980 0,'0'0'492'0,"0"0"-303"16,0 0-18-16,0 0-63 16,0 0-87-16,0 0-9 15,0 0 11-15,64 28 52 16,-27-14-33-16,3-2-31 16,4-2-11-16,16-10-84 15,-10 0-128-15,-8-2-324 0</inkml:trace>
  <inkml:trace contextRef="#ctx0" brushRef="#br0" timeOffset="17380.8564">15547 11396 960 0,'0'0'286'15,"0"0"-113"-15,0 0-13 16,0 0-44-16,0 0-25 15,0 0-11-15,0 0-7 16,-2 0-26-16,11-2-29 16,13 2 34-16,9-2 12 15,9 2 2-15,7 0-16 16,2 0-10-16,0 0-6 0,-2 0-32 16,-5 6 11-16,-6 0-13 15,-7 0-25-15,-4-2-43 16,-10 0-56-16,-4-3-109 15,-11-1-120-15,0 0-166 16,0 0-352-16</inkml:trace>
  <inkml:trace contextRef="#ctx0" brushRef="#br0" timeOffset="17723.4035">15832 11189 738 0,'0'0'511'16,"0"0"-343"-16,0 0-43 16,0 0-102-16,0 0-23 15,0 0 0-15,0 0 20 16,69 37 26-16,-38-20-10 16,2 1 3-16,-4-4 1 15,-4 3 5-15,-2-2 31 16,-8 1 2-16,-3 0 6 15,-6 5 25-15,-4-2 9 16,-2 7 32-16,0 3-31 16,-4 1-30-16,-12-2-41 15,-4 0-20-15,0-6-4 16,3-4-23-16,1-4 6 16,5-4-7-16,1-3-21 0,6-4-41 15,4-3-137-15,0 0-281 16,2 0-447-16</inkml:trace>
  <inkml:trace contextRef="#ctx0" brushRef="#br0" timeOffset="18308.7555">16726 10891 431 0,'0'0'561'0,"0"0"-295"16,0 0-2-16,0 0-60 15,0 0-58-15,0 0 2 16,0 0-3-16,0 1-9 16,0 13-13-16,0 6-19 15,0 11-17-15,0 3-13 16,0 4-32-16,0-2-18 16,0 0-3-16,2-4-4 15,0 0 1-15,0-4-7 16,0-2-10-16,0-2 7 15,1-3-8-15,-3-6 0 0,3-2-1 16,-3-4-11-16,0-5-29 16,2-2-37-16,-2-2-80 15,0 0-57-15,0-10-43 16,0-9-217-16,-2-6-207 0</inkml:trace>
  <inkml:trace contextRef="#ctx0" brushRef="#br0" timeOffset="18917.6018">16674 10873 816 0,'0'0'390'0,"0"0"-239"16,0 0-54-1,0 0 40-15,0 0-25 0,0 0-35 16,0 0-17-16,123-63 22 15,-85 63-47-15,-2 0-13 16,-3 0 12-16,-4 13-17 16,-4 0 5-16,-8 1 24 15,-5 2-5-15,-8 3 33 16,-4-1 15-16,0 2 23 16,0 3-21-16,-14 2-45 15,-5-3-15-15,-4 2 4 16,-4-2-18-16,3-4-5 15,2-2-11-15,2-2-1 16,4-5-12-16,5-4-17 16,6-3 9-16,3-2-8 0,2 0-17 15,0 0-10 1,0 0 14-16,0 0-21 0,0 0 36 16,0-2 15-16,7-3 0 15,11 0-8-15,4 1-28 16,4 2 19-16,3 2 17 15,0 0 11-15,0 2 0 16,-2 12 21-16,-4 2-3 16,-4 6 32-16,-5 0 8 15,-5 4 31-15,-5 2 9 16,-4 0-22-16,0 2-20 16,0-2-14-16,-20 0-5 15,-4-3-8-15,-7-3-13 0,-8-8-12 16,-3-3-4-16,-2-7-46 15,-1-4-15-15,5 0-8 16,3 0-58-16,8 0-74 16,8-1-35-16,10-5-96 15,6 2-170-15,5 2-558 16</inkml:trace>
  <inkml:trace contextRef="#ctx0" brushRef="#br0" timeOffset="20727.5914">15005 12194 717 0,'0'0'370'15,"0"0"-133"-15,0 0-32 16,0 0-36-16,0 0-16 16,0 0 11-16,0 0 14 15,2 0-12-15,-2 0-3 0,0 0-50 16,0 5-48-16,0 6-17 16,0 3 9-16,0 4-20 15,0 4 8-15,0 2-14 16,-2-2-10-16,0 2-6 15,0-2-14-15,2-1 0 16,-2 0 5-16,0-1-4 16,0 1-4-16,-1-1-1 15,3-4-19-15,0-5-13 16,0 0-35-16,0-5-22 16,0-5-63-16,0-1-87 15,-2 0-58-15,-2-3-90 16,-1-13-148-16,-2-3-487 0</inkml:trace>
  <inkml:trace contextRef="#ctx0" brushRef="#br0" timeOffset="21448.5666">14949 12182 464 0,'0'0'371'16,"0"0"-154"-16,0 0-62 15,0 0-34-15,0 0 0 16,0 0 5-16,0 0-30 16,16-36-14-16,-7 31-12 0,7 1-23 15,4 3-16-15,9 1-12 16,4 0-10-16,3 0 20 15,0 8-7-15,-3 3 1 16,-6 3 5-16,-5 3-8 16,-6-1 3-16,-8 2 19 15,-3 2 44-15,-5 2 14 16,0 4 16-16,-2 0-33 16,-16 2-21-16,-2-2-30 15,-3-2-16-15,0-6 12 16,-4-1-17-16,2-8 4 15,0-2-15-15,7-2 0 0,5-3 0 16,5-2-2-16,5 0-10 16,1 0-1-16,2 0 5 15,0 0-17 1,0 0-14-16,0 0-11 0,0 0-7 16,0-2 17-16,7-2 27 15,6 0-6-15,5 0-29 16,1 3 25-16,2 1 11 15,1 0 11-15,3 0 1 16,-3 5 0-16,-2 8 13 16,-2-2 9-16,-3 4 1 15,-4 0 34-15,-3 2 4 16,-4-1 17-16,-4 4 1 16,0 2-15-16,0 2-1 15,-12 2-9-15,-12 2-27 0,-5 0 7 16,-6-3-9-16,-6-2-10 15,-3-7-15-15,1-4-4 16,1-4-27-16,4-6 10 16,7-2-9-16,6 0-6 15,10 0-34-15,4 0-29 16,6 0-46-16,5-10-125 16,0-2-209-16,0 2-163 0</inkml:trace>
  <inkml:trace contextRef="#ctx0" brushRef="#br0" timeOffset="22331.5507">15585 12647 48 0,'0'0'654'0,"0"0"-380"16,0 0 5-16,0 0-3 15,0 0-47-15,0 0-51 16,0 0-46-16,-23 0-35 16,23 0-30-16,0 0-20 15,2 0-47-15,23 0-13 0,15 8 13 16,18 2 23-16,14 0-14 16,5 0 3-16,4-2-12 15,-4-4 0-15,-5-4 0 16,-11 0-17-16,-11 0-9 15,-9-4-29-15,-15-6-19 16,-8 0-36-16,-11-1-4 16,-7 4 114-16,0-4 22 15,-11 2-3-15,-12-1-19 16,-1-3 28-16,0 4-3 0,-1-3 4 16,7 3 5-1,3 0 1-15,3 2 8 0,8 2 1 16,-1-1 2-16,5 2-36 15,0 0-10-15,0-2-17 16,0 2-28-16,9 2 16 16,3 2 13-16,1 0 7 15,3 0 9-15,1 0 14 16,-1 12 23-16,-3 2 7 16,1 4 8-16,-5 0 21 15,-3 2 33-15,-4 2-22 16,-2 1 2-16,0 4-13 15,0 3-24-15,0 2-1 16,-8-1-23-16,-3-2-16 16,-3-5-1-16,3-1-4 0,2-8-4 15,2-3-21-15,1-6-13 16,3-3-20-16,1-3-78 16,2 0-131-16,0-11-355 15,0 0-376-15</inkml:trace>
  <inkml:trace contextRef="#ctx0" brushRef="#br0" timeOffset="23286.5941">17047 12435 416 0,'0'0'608'0,"0"0"-418"16,0 0 1-16,0 0-15 15,0 0-51-15,0 0 17 0,0 0 44 16,-99-83 2-16,78 79-20 16,0 2-29-16,-4 2-58 15,1 0-37-15,-3 10 2 16,-1 14-4-16,-3 6 3 15,2 10-6-15,2 4 0 16,2 6-8-16,5 6-16 16,2-1-3-16,4-3-11 15,6-4 20-15,8-7-21 16,0-5 0-16,6-7-1 16,21-3-10-16,9-4 1 15,7-3 9-15,7-6 1 16,6-4-6-16,2-7 1 0,-4-2-27 15,-4 0-24-15,-7-6-18 16,-9-8-47-16,-7-2-71 16,-12-10-54-16,-9 5-241 15,-4 3-363-15</inkml:trace>
  <inkml:trace contextRef="#ctx0" brushRef="#br0" timeOffset="24903.9162">17935 12839 1242 0,'0'0'715'0,"0"0"-518"15,0 0-60-15,0 0-36 16,0 0-45-16,0 0-16 16,-69 102 23-16,52-76 8 15,-3 3-14-15,-1-3-7 16,0-2-33-16,0-2-17 15,1-2-17-15,3-2-41 16,5-4-68-16,10-4-178 16,2-2-323-16,0-8-105 0</inkml:trace>
  <inkml:trace contextRef="#ctx0" brushRef="#br0" timeOffset="25404.7374">18515 12729 1054 0,'0'0'412'16,"0"0"-311"-16,0 0-101 15,0 0-35-15,0 0 35 16,0 0 16-16,0 0 42 0,76 4 6 16,-59-4-11-16,-1 0-17 15,-3-10-1-15,-4-2-2 16,-2-2 6-16,-5-4 1 15,-2-2 2-15,0 0-11 16,0 0-16-16,-9 4 8 16,-6 6 47-16,-4 6 11 15,0 4-19-15,-1 0 21 16,-3 4-13-16,4 14-5 16,-2 4-31-16,1 6-12 15,7 2-13-15,4 2 2 16,5-2-4-16,4 2-7 0,0-3-5 15,0-4-44-15,13-3-100 16,7-5-66-16,16-17-134 16,-7 0-162-16,0 0-173 0</inkml:trace>
  <inkml:trace contextRef="#ctx0" brushRef="#br0" timeOffset="25772.5131">18797 12651 1081 0,'0'0'548'16,"0"0"-367"-16,0 0-82 16,0 0-33-16,0 0-26 15,0 0-22-15,0 0 10 0,25 120-1 16,-7-104-23-16,7-6-4 16,-1-6-28-16,0-4-39 15,1 0-27-15,0-10 31 16,0-8 19-16,-6-2 1 15,1 0 6-15,-2 2 21 16,-2 3 3-16,-6 2 13 16,-3 8 0-16,-2 0 15 15,-5 5 64-15,0 0 66 16,0 0-21-16,0 10-55 16,0 6 3-16,2 6-23 15,3 4-7-15,1 1-32 16,3-4-10-16,3-3-10 0,-2-4-53 15,4-6-52 1,-1-10-91-16,6-4-112 0,-4-20-205 16,-5-6-323-16</inkml:trace>
  <inkml:trace contextRef="#ctx0" brushRef="#br0" timeOffset="26086.5709">19341 12164 880 0,'0'0'580'16,"0"0"-372"-16,0 0-30 15,0 0-68-15,0 0-24 16,0 0 17-16,0 0-4 0,-2 103 39 16,-2-62-27-16,2 5-31 15,-3 0-23-15,3 0-23 16,2 2-19-16,0-3 9 15,0-2-23-15,0-6 8 16,0-3 2-16,0-4-11 16,0-4 0-16,0-3 0 15,0-4-19-15,0-3-24 16,0 0-36-16,0-2-63 16,0-4-55-16,0-6-160 15,-5-1-206-15,-8-3-62 0</inkml:trace>
  <inkml:trace contextRef="#ctx0" brushRef="#br0" timeOffset="26269.473">19217 12657 629 0,'0'0'746'0,"0"0"-425"16,0 0-99-16,0 0-93 15,0 0-63-15,0 0-44 16,0 0-14-16,22 0-8 15,2 0 0-15,8 0-82 16,12 0-157-16,-4-2-271 16,-7-2-645-16</inkml:trace>
  <inkml:trace contextRef="#ctx0" brushRef="#br0" timeOffset="27139.4113">19555 12851 776 0,'0'0'511'16,"0"0"-378"-16,0 0-63 15,0 0-42-15,0 0 8 16,0 0 69-16,0 0 42 16,5-4-3-16,1-2-44 15,6-3-32-15,-1-4-16 16,5-3-17-16,-1-4-7 16,1-1-14-16,-1-2-3 0,1 3-10 15,-3 1 10 1,-2 4-11-16,-2 3 0 0,-2 6 0 15,-3 1 0-15,0 4 0 16,-1 1 0-16,-1 0 6 16,0 0 4-16,0 0 2 15,-2 0 1-15,0 0-1 16,3 0 22-16,-3 0-9 16,0 0-8-16,2 0-4 15,3 4 15-15,1 4 23 16,1 2-5-16,1 0-12 15,0 0 3-15,-4-1-6 16,0 4-8-16,1-1 4 0,-3 2-4 16,2 0 0-16,0-1-7 15,2 0-5-15,-4-1 1 16,2 0-12-16,1 1 1 16,-3-4 1-16,2 0-2 15,-2-1 3-15,0-1-2 16,1-3 0-16,0 0 0 15,-1 0-1-15,-2 1 1 16,2-1 0-16,0-1 0 16,0 3-1-16,-2-3 0 15,2-1-6-15,-2-1-3 16,0-1-10-16,3 0-2 16,-3 0-5-16,0 0-14 0,0 0-2 15,0 0-7 1,0 0-38-16,0 0-34 0,0 0-6 15,0 0-45-15,-5-6-41 16,-6-3-360-16,-5-1-130 0</inkml:trace>
  <inkml:trace contextRef="#ctx0" brushRef="#br0" timeOffset="27760.412">19642 12839 713 0,'0'0'344'15,"0"0"-167"-15,0 0 34 0,0 0-38 16,0 0-63-16,0 0-39 16,0 0-36-16,-14 4-23 15,14-4-12-15,17 0 24 16,3 4-6-16,6 0-9 16,3 0-9-16,4 0-5 15,4-4-79-15,-2 0-80 16,3 0-45-16,-5 0-20 15,0 0-6-15,-6-5 39 16,-4 1 108-16,-6 1 88 16,-3 3 124-16,-3 0 49 15,-3 0-17-15,6 0 12 16,-1 8-17-16,3 2-26 16,2 1-65-16,2-4 10 15,0 0-37-15,-2-6-2 0,-2-1-31 16,-5 0 16-16,-3 0-15 15,-6-9 40-15,-2-6-3 16,0-2 5-16,-8-5-18 16,-13-1-25-16,-7-3-27 15,-3 0 4-15,-5 0 16 16,0 2 0-16,3 4 7 16,6 2 13-16,10 6-3 15,3 2 21-15,7 6 10 16,3 4 13-16,4 0-14 15,0 0-29-15,0 0-11 16,2-2-25-16,16 0 25 16,4-4 4-16,5 0 17 0,2 0 4 15,2 1-3 1,2 2-10-16,1 1 1 0,-3-2-13 16,0 2-9-16,-4-2 8 15,0 0-41-15,-5-5-42 16,-2 4-23-16,-4-1-115 15,-5 2-18-15,-5 4 20 16,-3 0-21-16,-3 0-302 0</inkml:trace>
  <inkml:trace contextRef="#ctx0" brushRef="#br0" timeOffset="31206.3357">14885 14592 753 0,'0'0'414'0,"0"0"-212"0,0 0-65 15,0 0-51 1,0 0-28-16,0 0-3 0,0 0 17 16,0 2 29-16,2-2 6 15,-2 0-27-15,0 0-15 16,0 0-13-16,0 0-10 15,0 0-11-15,2 0-8 16,-2 0-7-16,0 0 8 16,3-2-4-16,0-10-20 15,3-4 28-15,0-8 7 16,3-4 3-16,3-4-16 16,-4-3-13-16,3-1 8 15,1 0 3-15,-1 0-6 16,0-3-7-16,0 9-6 15,0 1 0-15,-2 8-1 0,3-6 0 16,-4 1 0 0,3 2 0-16,-1 2 0 0,-4-2 1 15,1 8-1-15,-3 3 1 16,-4 8-1-16,2 1 1 16,-2 4 10-16,0 0-10 15,0 0 9-15,0 0-2 16,0 0-8-16,0 0 1 15,0 0-1-15,0 0 1 16,0 0-1-16,0 0 1 16,0 0-1-16,0 0 1 15,0 0 0-15,0 0 0 0,0 0-1 16,0 0 0-16,0 0 1 16,0 0-1-16,0 0 0 15,0 0 0-15,0 0 1 16,0 0-1-16,0 0 1 15,0 0-1-15,0 0 1 16,0 0-1-16,0 0 0 16,0 0 0-16,0 0-9 15,0 0 8-15,0 0 1 16,2-2 1-16,-2-2 0 16,3 0 0-16,-1 0 0 15,3 0 0-15,-3-2-1 16,2-1 1-16,-2 3-1 0,-2 3 0 15,3 1 0-15,-3 0 0 16,0 0 0-16,0 0 0 16,0 0 1-16,0 0 0 15,0 0 0-15,0 0-1 16,0 0 0-16,0 0 1 16,2 0-2-16,-2 0 1 15,0 0 0-15,0 0-6 16,0 0-7-16,0 0 7 15,0 0 4-15,0 0-7 16,0 1 9-16,0 2 0 16,0-2 0-16,2 6 0 15,2 3 8-15,1 4 10 0,4 6 15 16,0 5 2 0,-1 9-2-16,4-1-12 15,1 5-8-15,-1 2-2 0,-1-1-10 16,-1-6 8-16,0-1-3 15,-1-1-6-15,-1-4 9 16,1 0-3-16,-2-4-4 16,0 4 8-16,-1-1-2 15,1-2-8-15,-3 0 1 16,1-2 0-16,0-4 0 16,-1-4 4-16,-2-4-5 15,0-2 0-15,0-2-1 16,-2-2 0-16,3 4 0 15,-3-4-7-15,2 5 1 0,-2-4-1 16,2 3-10 0,-2-2-17-16,2-2-9 0,-2 0-2 15,0 0-18-15,2-4-37 16,-2 0-16-16,0 0-31 16,0 0-84-16,0-8-63 15,-8-4-522-15</inkml:trace>
  <inkml:trace contextRef="#ctx0" brushRef="#br0" timeOffset="31936.921">15015 14480 481 0,'0'0'363'16,"0"0"-146"-16,0 0-64 0,0 0-27 15,0 0-1-15,0 0 37 16,0 0-21-16,-5 0 8 16,2 0-20-16,3 0-8 15,0-3 12-15,-2 3-25 16,2-1-31-16,0 1-14 15,0 0-16-15,0 0-2 16,0 0-23-16,0 0-2 16,0 0 12-16,0 0-20 15,0 0 12-15,0 0-4 16,0 0-9-16,0 0 1 16,0 0-3-16,0 0 8 15,0 0 7-15,0 0-12 0,0 0 0 16,0 0-12-1,0 0 1-15,0 0-2 0,0 0-6 16,0 0 0-16,0 0-2 16,0 0-12-16,0 0 9 15,5 0 1-15,6 0 4 16,7 0 6-16,4 0 2 16,5 0-1-16,4 0 1 15,0 0-1-15,1 0 1 16,-3 0-1-16,-3 0 0 15,-4 0-8-15,-4-5-11 16,-5 5-8-16,-1 0-13 0,-3 0-35 16,-5 0-17-1,2 5-73-15,0 3-74 0,0 3-37 16,1 0-91-16,-3-1-382 16</inkml:trace>
  <inkml:trace contextRef="#ctx0" brushRef="#br0" timeOffset="32702.1396">15881 14395 170 0,'0'0'406'0,"0"0"-77"16,0 0-46-16,0 0-54 16,0 0 8-16,0 0-50 15,0 0-17-15,-42 0-19 16,39 0 2-16,3 0-26 16,-2 0-17-16,2 0-27 15,0 0-19-15,0 0-11 16,0 0-22-16,0 0-9 0,0 0-8 15,0 0-13-15,0 0-1 16,0 0-1-16,0 0-11 16,5 0-5-16,15 0-6 15,9 0 22-15,6 6 1 16,5 2 0-16,3 1 0 16,-5-1 0-16,0-4 1 15,-5 2-2-15,-4-6 1 16,0 0-11-16,-4 0-7 15,-3 0-22-15,-5 0-8 16,0 0 1-16,-7 0-14 16,-1 0-24-16,-2 1-28 0,0 2-4 15,-3-3-76 1,-2 0-64-16,0 0-59 0,-2-4-194 16,0-13 268-16,0 1-76 15</inkml:trace>
  <inkml:trace contextRef="#ctx0" brushRef="#br0" timeOffset="33038.8912">16224 14327 644 0,'0'0'300'16,"0"0"-113"-16,0 0-15 16,0 0-28-16,0 0-48 15,0 0-37-15,0 0 33 16,3-12-12-16,5 8-34 15,4 4-10-15,-1 0 13 0,4 0-20 16,3 7 18-16,0 7 32 16,2 5 31-16,-4 3 3 15,-1 0-20-15,-5-2-26 16,-4 1 1-16,-2-2 21 16,-4-3-14-16,0 3-31 15,0-3-15-15,0-1-4 16,-2 0-12-16,-10 1-11 15,0-2-2-15,-5 0-31 16,4-2-28-16,1-2-101 16,2 2-100-16,1-4-134 15,7 2-243-15,0-8-580 0</inkml:trace>
  <inkml:trace contextRef="#ctx0" brushRef="#br0" timeOffset="33692.0873">17178 14101 613 0,'0'0'385'0,"0"0"-179"16,0 0 53-16,0 0-54 16,0 0-57-16,0 0 23 0,0 0-46 15,-83-58-12 1,63 58 12-16,1 0-19 0,-4 2-54 15,-2 16-23-15,1 2-3 16,-2 6-9-16,-1 6 17 16,0 0-3-16,2 4-10 15,5 2-6-15,3 2 1 16,1 0-14-16,7 2 10 16,7 3 6-16,2-6-18 15,0 2 9-15,20-5-3 16,9-2-6-16,5-4 0 15,5-6 0-15,3-6 0 16,3-8-1-16,-1-6-12 0,2-4-17 16,-2-6-1-1,-1-12-11-15,1-2-18 0,-2-4-100 16,3-5-28 0,-12 6-157-16,-8 5-470 0</inkml:trace>
  <inkml:trace contextRef="#ctx0" brushRef="#br0" timeOffset="35615.5951">17205 14093 491 0,'0'0'371'15,"0"0"-152"-15,0 0-55 0,0 0-24 16,0 0-10 0,0 0 5-16,0 0-20 0,0-6-23 15,0 6-21-15,0 0 1 16,0-3 9-16,0 3 2 15,0 0-5-15,0-1 18 16,0-2-13-16,0 2-22 16,-4-1-19-16,-4 0-21 15,0 2-7-15,-1 0-2 16,-1 0-11-16,0 0 0 16,-3 0-1-16,-1 0 0 15,1 0-9-15,-1 0-7 16,1 0 4-16,2 2 12 0,1 1 15 15,2 1-5-15,-1-1 8 16,0-1-10-16,2 0 1 16,1 2-2-16,-1 2-6 15,-2-2 12-15,0 4-13 16,3 2 0-16,-3 3 13 16,-1-2-12-16,2 3 5 15,-1 2-5-15,-1-6 0 16,2 1 5-16,1-4-5 15,3-1-1-15,0 1 7 16,-1-6-6-16,0 1 0 16,1 2 0-16,-1 1-1 0,1 4 1 15,-2-3 0 1,1 2 0-16,0 0 14 0,1-1-14 16,2 0 7-1,-3 1 3-15,3 0-10 0,-2-1 6 16,2 2-1-16,-3 2-6 15,1-2 8-15,1 1-8 16,-1 3 0-16,1-2 8 16,1 1-7-16,0 1 0 15,0 1 6-15,2 0-7 16,0-5 1-16,0 5-1 16,0 2 0-16,0-1 0 15,0 1 0-15,2-2 0 16,2 0 0-16,3 0 1 15,0-2-2-15,0 2 1 0,1-4 0 16,4 2 1-16,-1 2-1 16,2-2 0-16,1 2-2 15,1-4-4-15,3 0 5 16,-1-2 1-16,2 0 0 16,-1-4 0-16,-3 0 1 15,-1 2-1-15,-3-2 0 16,-1 0-1-16,0-4 1 15,1 0 0-15,0 0-8 16,3 0 8-16,-1 0-1 16,0 0 1-16,0 0-1 15,4 0 1-15,-2 0-1 16,-2 0 1-16,0 0-19 0,0-4-21 16,-1-1-29-16,-1-2-2 15,-2 3-58-15,2 2-39 16,7-2-73-16,-2 2-134 15,-3 2-288-15</inkml:trace>
  <inkml:trace contextRef="#ctx0" brushRef="#br0" timeOffset="83124.8771">4391 9722 595 0,'0'0'233'15,"0"0"-71"-15,0 0-39 16,0 0 2-16,0 0 17 16,0 0 22-16,-14-33 3 0,12 33-12 15,2 0 10 1,-2 0-22-16,2 0-33 0,-2 0-23 16,2 0-29-16,0 6-6 15,0 12-2-15,0 11 10 16,-2 10-8-16,2 12-4 15,0 4-11-15,-2 8 3 16,0-1-19-16,-1 2 10 16,1-4-8-16,-1-3-4 15,3-7 2-15,-2-4-11 16,2-7-8-16,0-9 5 16,0-5-7-16,0-7-18 15,0-6-18-15,0-6-38 16,0-2-59-16,0-2-124 0,0-2-81 15,0-2-239-15,0-10-163 16</inkml:trace>
  <inkml:trace contextRef="#ctx0" brushRef="#br0" timeOffset="83498.8771">4436 9660 176 0,'0'0'969'16,"0"0"-729"-16,0 0 15 15,0 0-45-15,0 0-68 0,0 0-54 16,0 0 11-16,0 57 26 16,0-17 13-16,2 9-29 15,-2 5-22-15,0 4-24 16,0 2-5-16,0 4 2 15,0 0-17-15,0 1-4 16,-5 3-8-16,1-2-1 16,-2-2-7-16,0-4-13 15,2-2-2-15,-2-6-2 16,1-8-6-16,3-5-1 16,0-7-10-16,2-8-29 15,0-6-13-15,0-8-21 16,0-3-52-16,0-4-116 15,2-3-231-15,7 0-132 16,-3-3-86-16</inkml:trace>
  <inkml:trace contextRef="#ctx0" brushRef="#br0" timeOffset="86700.2889">4367 10543 679 0,'0'0'513'0,"0"0"-320"15,0 0-29-15,0 0-36 16,0 0-23-16,0 0 2 15,0 0 24-15,0 0 4 16,0 0-1-16,0 0-54 16,0 3-36-16,0-2-12 15,0 2-15-15,4 0-16 16,2 1 20-16,5 0 10 16,1 0-7-16,1 0-13 15,3 1 6-15,-1 0 3 16,6-1 1-16,-3 3 4 0,1-1-9 15,-1-1-4-15,2 2 6 16,0-2-6-16,1 0 1 16,-4 1 2-16,3-2-13 15,1-1 4-15,0 2 3 16,2-1-3-16,-1 0-5 16,1 0 8-16,-1 2-7 15,0-5 4-15,-4 4-6 16,0-3 1-16,-2-2 4 15,-3 1-4-15,3-1 6 0,-3 0 1 16,0 3-7 0,0-3 5-16,0 2-6 0,6 2 1 15,-2 0 8-15,3 1-1 16,3 4 2-16,-1-3-4 16,4 0 0-16,1 0-4 15,0-2-2-15,0-3 1 16,-2 2 1-16,-3-3-2 15,-5 0 6-15,-1 0-5 16,-3 0 0-16,0 0 4 16,-1 0-5-16,1 0 0 15,3 0 0-15,1 0 1 16,4 0 5-16,4 0-5 16,1 0 0-16,1 0 5 15,-1 0-6-15,3 0 9 0,-2 0 4 16,0 0-12-16,-2 0 1 15,-1 0-1-15,-2 0 1 16,-2 0-2-16,1 0 1 16,0 0-1-16,0 0 1 15,1 2-1-15,3 2 8 16,-1 0-2-16,5 0-6 16,-2-3 7-16,2-1-7 15,-3 3 0-15,1-3 1 16,-2 2-1-16,2 0 1 15,-1 2 0-15,1 0 0 16,-1 0 6-16,3 0-7 16,-2 0 1-16,0-2 3 0,0 0-4 15,0 0 0 1,-1 0 0-16,-1-2 0 0,1 2 1 16,-1 0 0-16,-2-2-1 15,0 0 1-15,0 2-1 16,-3-2 1-16,3 2-1 15,-2 0 0-15,2 0 0 16,0 0 0-16,3 2 0 16,0-2 0-16,1 2 0 15,2-2 0-15,2-2 2 16,-2 2-2-16,3-2 5 16,-1 0-4-16,-2 0-1 15,-2 0 0-15,0 0 0 16,-3 0 0-16,0 0-1 0,-1 0 1 15,3 2 1-15,-1 0-1 16,0 0 0-16,4-2 1 16,-3 0 0-16,3 2 0 15,-2-2-1-15,2 0 1 16,0 0 0-16,0 0 0 16,2 0 0-16,2 0 0 15,3 0-1-15,-3 0 1 16,6 0-1-16,-4 0 1 15,3 0 6-15,-3 0-7 16,1-2 0-16,-5-2 6 16,0 0-5-16,0 2 5 15,-2-2-5-15,0 2 0 0,3 0 1 16,-3 0 4-16,0 0-6 16,2 0 0-16,0-2 1 15,2 2 7-15,1-2-7 16,2 0-1-16,0-2 9 15,1 0-9-15,3 0 1 16,1-2 1-16,1 0-2 16,2 2 2-16,3-3-1 15,-1 0 0-15,4 1 6 16,-1 0-7-16,0 0 0 16,2 0 0-16,-2-1 0 15,0 1 0-15,1 1-1 16,-2-1 0-16,1 1 0 15,2 2 0-15,-2-1 1 16,3-1 9-16,-1 0-9 0,0 0-2 16,-1 2 2-16,-4-1 1 15,1-1 5-15,-3 2-6 16,-2-2 0-16,-1 4 0 16,-1-4 1-16,-2 3 6 15,0-2 1-15,0 2-8 16,-1 0 1-16,1 0-1 15,-2 2 0-15,2 0 0 16,0 0 0-16,0 0 1 16,-1 0 1-16,2-2-1 15,-2 3 9-15,1-4-4 16,-5 3-5-16,3 0 0 16,-3 0 0-16,1 2 0 0,0 0-1 15,-1 0 1-15,1 0 0 16,-1 0-1-16,-2 0 1 15,2 0 0-15,-1 0-1 16,-1 0 0-16,0 0 0 16,2 0 1-16,1 0-1 15,1 0 0-15,3 4 0 16,-2-2 0-16,0 0 1 16,1 1-2-16,-1-2 1 15,2 3 0-15,0-2 0 16,2 0 0-16,2 0 1 15,-1 0 0-15,1 3 0 0,-2-1-1 16,0-3 0-16,-2 3 0 16,-2 0 5-16,-1-2-5 15,1 2 0-15,-3 0 0 16,-2 0 0-16,0 2 0 16,-2-2 1-16,0 0-1 15,0 3-1-15,2-4 1 16,1 1 0-16,1 0 1 15,2 3 0-15,2-5 0 16,-4 1-1-16,1 2 0 16,-3-4 0-16,-2 4 1 15,-8-3-1-15,2 0 1 16,-3 1-1-16,-2 2 0 0,0-1 0 16,-2 0-1-16,-1 0-5 15,-2-1 6-15,1 1 0 16,-3-1 0-16,-2-1 0 15,-2 0 0-15,-5-2-7 16,0 1-13-16,0-1-11 16,-2 0-9-16,0 0-4 15,0 0-9-15,0 0-19 16,0 0-40-16,0 0-159 16,0 0-113-16,-2 0-305 0</inkml:trace>
  <inkml:trace contextRef="#ctx0" brushRef="#br0" timeOffset="87801.6113">3825 9963 1068 0,'0'0'266'0,"0"0"-87"16,0 0 13-16,10 117-4 16,-8-66-34-16,-2 4 1 15,2 8 16-15,-2 3-39 16,0 2-33-16,0-2-31 16,0-2-17-16,0-3-23 15,0-7-16-15,0-6-6 0,0-6 2 16,0-6-8-16,0-10 0 15,0-6 0-15,0-8-11 16,0-6-17-16,0-1-33 16,0-5-42-16,0 0-138 15,6-37-270-15,7-5-90 16,-1-6 248-16</inkml:trace>
  <inkml:trace contextRef="#ctx0" brushRef="#br0" timeOffset="90422.7365">3941 9629 166 0,'0'0'633'16,"0"0"-496"-16,0 0-88 15,0 0-24-15,0 0-24 16,0 0 33-16,0 0 55 15,2-19 23-15,0 19 5 0,-2 0-28 16,0 0 24 0,0 0 2-16,0 0-38 0,0 0-2 15,2 0-9-15,1-3-18 16,6-1-4-16,0 0 0 16,6-5-2-16,1 2-11 15,3-1 2-15,2 0-7 16,6 2-2-16,2 0 4 15,4 2-4-15,7 2-10 16,3 0 1-16,3-1 0 16,4 2-8-16,0-2 5 15,2 2-10-15,-3-1 7 0,2 2 1 16,-2 0-9-16,-2 0 6 16,-3 0-1-16,-2 2-5 15,-1 3 8-15,-3-2-8 16,-3-1 0-16,-1 0 0 15,-1-2-1-15,-4 2 1 16,2 2 0-16,-2-1-1 16,0-2 1-16,-2-1 0 15,0 0-1-15,0 2 1 16,0-2-1-16,1 4 0 16,1 0-1-16,7 3 1 15,2-4 0-15,4 1 0 16,7-4 0-16,2 0 9 0,3 0-9 15,4-4 1-15,-5-10 8 16,0 0 2-16,-6 0-10 16,-7 4-1-16,-1 0 1 15,-4 4-1-15,-1 1 0 16,-3 4-6-16,2 1 5 16,1 0 1-16,-1 0-1 15,2 0 1-15,1 0-1 16,3 0 1-16,-2 0 1 15,1 0 5-15,0 0-4 16,-3-2 4-16,2-4 0 16,-4 0-6-16,2 2-1 15,1 2 1-15,1 2-1 16,4 0 1-16,3 0 0 16,4 0 1-16,0 0-1 15,2 0 0-15,0 0 1 0,2 0 0 16,-3 0 1-16,0-4-2 15,0-3 0-15,-5 3 0 16,1 0 0-16,-5 1 0 16,0 1 1-16,1 2-2 15,-2-2-1-15,1 2 2 16,3-4 5-16,1-3-4 16,0 1 6-16,1-1-7 15,-3 1 0-15,1 1 0 16,-5 1 0-16,0 4 0 15,2-1 0-15,2 1 0 0,0 0 8 16,4 0-8 0,-2-3 0-16,3-1 1 0,-1 3-1 15,1-2 2-15,0 1-1 16,-2 2-1-16,1 0 6 16,1 0-5-16,0 0 0 15,2 0 7-15,-3 0-7 16,4-2 7-16,-4-1-1 15,1-1-6-15,0 1 1 16,2 3-1-16,0 0 0 16,0 0 6-16,2 0-5 15,1 0-2-15,-1 0 0 16,0 0 8-16,1 0-7 0,-2 0 0 16,2-6 11-1,0 1-5-15,-4 1-1 0,4 1-5 16,-4 3 13-16,1 0-14 15,1 0 6-15,-4 0-4 16,1 9 3-16,0-4-5 16,0-1 0-16,-1-1 8 15,-1-3-2-15,2 0-5 16,-5 0 10-16,0 0-10 16,-2 0 0-16,0 0 6 15,1 1-7-15,-3 5 6 16,1 1-5-16,2 1-1 15,1-3 5-15,0 1-4 16,-1-1-1-16,-1-2 2 16,-1 0-2-16,-1-3 1 0,1 0 6 15,-4 0-6-15,3 0 3 16,-3 0-4-16,1 0-8 16,0 0 7-16,0 3 2 15,2 1 2-15,3 3-3 16,2-1 1-16,6-1 3 15,0 2-4-15,5-3 0 16,1-2-8-16,1 0 16 16,0-2-8-16,-3 0 5 15,-2 0-4-15,-4 0 4 0,-3-2-5 16,-3-3 0 0,-1 1 0-16,0 0 0 15,-2 1 0-15,0 1 0 0,2 2 0 16,-2 0 0-16,2 0 0 15,-2 0-1-15,-3 0 1 16,1 0-1-16,-3 0 1 16,1 0 0-16,-3 4 0 15,-2-3 6-15,-7-1-6 16,-1 3-1-16,-8 1 1 16,-2-3-9-16,-4 4 9 15,-1-3-6-15,1 2 1 16,-3-2 4-16,1 2 1 15,0-3-1-15,-1 4 0 16,-2-1-9-16,3 0 8 16,-1 2 2-16,-2 2 2 15,0 2 13-15,0-1-8 0,-2 4 18 16,3 1 10-16,-3 2-11 16,2 0 4-16,0 2-7 15,-2 2-8-15,3 3 7 16,-3-2-19-16,2 5 5 15,-2 0-4-15,0 2 5 16,0 3-7-16,0-2 8 16,0 4-2-16,0-1 18 15,0 0-15-15,0 0 10 16,0 0-1-16,0-4-12 16,-2-4 6-16,-1 0 0 0,1 0-11 15,0 0 9-15,-1 5-1 16,1-2 3-16,0 1 5 15,0 3-16-15,0-1 11 16,0-2-6-16,2 1-5 16,-3-2 0-16,1-1 5 15,2-2-5-15,-2-1-1 16,0 2 0-16,2-3 0 16,-2 1 0-16,2-4 0 15,-3 1 0-15,3-4 1 16,0 1-1-16,-2-2 2 15,2-2-1-15,0-4 0 16,-3 0-1-16,3-5 0 16,0-3 0-16,0 2-8 15,0-3 8-15,0 1 0 0,0 4-9 16,0 0 8-16,0 8 1 16,0-1 2-16,0 3 6 15,0-1-8-15,0-2 0 16,0-1 0-16,0-5 0 15,0-4 0-15,0 0-2 16,0-2-14-16,0 0 16 16,0 0 0-16,0 0 5 15,0 0 4-15,0 0-8 16,0 0 10-16,0 0-10 16,0 0 0-16,0 0 0 15,0 0 0-15,0 0-1 0,0 0 7 16,0 0-7-16,0 0 0 15,0 0-8-15,0 0 1 16,0 0 1-16,-8-4-17 16,1 0 22-16,-1 2-11 15,0 0 1-15,2 2 10 16,-3 0-17-16,3 0 10 16,-2 0 7-16,2 0 1 15,1 0-7-15,1 0 6 16,2 0 0-16,0 0 0 15,2 0-17-15,-2 0-7 16,-1 0-22-16,-2 0-20 16,1 0-88-16,-5 0-73 15,-2 0-59-15,0 0-249 16,2-2-244-16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3-26T22:18:12.3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8045 10383 172 0,'0'0'303'16,"0"0"-114"-16,0 0-97 16,0 0-60-16,0 0-19 0,0 0-13 15,0-2 2 1,0 2 20-16,0 0-1 0,0 0-21 15,0 0-8-15,0 0-92 16,0 0-70-16,0 0-208 0</inkml:trace>
  <inkml:trace contextRef="#ctx0" brushRef="#br0" timeOffset="204.1064">8045 10383 434 0</inkml:trace>
  <inkml:trace contextRef="#ctx0" brushRef="#br0" timeOffset="28057.5718">8036 7796 188 0,'0'0'316'0,"0"0"-107"16,0 0-76-16,0 0-41 15,0 0-22-15,0 0 2 16,2-2 22-16,-2 2 12 16,0 0 8-16,0 0-27 15,0 0-24-15,0 0-11 16,0 0-4-16,0 0 2 16,0 0 11-16,0 0-4 15,0 0 3-15,0 0-4 16,0 0-12-16,0 0 6 15,0 0-7-15,0 0-2 16,0 0-1-16,0 0-19 0,0 2-9 16,0 3-11-16,0-2 0 15,-2 3 0-15,0 0 0 16,0 0-1-16,0 2 0 16,0 0 0-16,2 0 0 15,-3 2 1-15,0-2 6 16,1 2 2-16,0 1-8 15,0-1 0-15,0-2 5 16,2-3-4-16,-3 1 21 16,3 1 7-16,0-1-4 15,0-1-2-15,0 6-6 16,0 0-6-16,0 2-2 16,0 1-4-16,0 2 9 0,0-2-5 15,0 1-1-15,0-2 0 16,0-1 1-16,0 0-2 15,0-4 4-15,0 0 0 16,0-1-1-16,0 0-5 16,0-1-5-16,0-2 0 15,0 2 0-15,0-2 0 16,3 2 7-16,-3 2-7 16,0 0 26-16,2 0-6 15,-2 3-8-15,2 2 5 16,0-1 1-16,3 2 2 15,-2-3-4-15,-1 2-11 16,-2-3 10-16,0 1-15 0,0-2 8 16,0 1 5-16,0 0 2 15,0 0 1-15,0-2 0 16,0 3 0-16,0-1-2 16,0-1 3-16,0 1 7 15,0-2 3-15,0 2-17 16,0 1-10-16,0-1 9 15,0 0-9-15,0 2 10 16,-2-2 2-16,2 0-4 16,-3 2-1-16,3 2-8 15,0 2 1-15,0 0 12 16,0 2 2-16,0-2-14 16,0 2 1-16,0-4-2 15,0 2 5-15,0 0-4 16,0 2-1-16,0 0 7 0,0 1-6 15,-3-1 8-15,3 0-9 16,0 1 0-16,0 2 1 16,0-1 1-16,0-2 4 15,0-4-6-15,0-1 0 16,0 0 1-16,0-3 0 16,0-2-1-16,0 0 0 15,0 2-1-15,0-2 1 16,0 2 0-16,0 0 1 15,0 0 1-15,0 2-1 0,0 2-1 16,0 0 5 0,0 2-4-16,0-2-1 0,0-2 0 15,0 0 0-15,0-4 0 16,0 2 0-16,0-2 0 16,0 4-1-16,0 0 1 15,0 0 0-15,0-2 7 16,0 0 1-16,0-4-7 15,0-1-1-15,0-2 0 16,0 4 0-16,0-2-1 16,0 1 1-16,0 2 1 15,3-1 0-15,-3 0-1 16,0 4 0-16,0 3 1 16,0 1-1-16,0 3 0 15,0 0 1-15,0 0 2 0,0 3-2 16,0-3-1-16,0 0 1 15,3 0 0-15,-3-2 4 16,0-6-4-16,0-4-1 16,0-2 1-16,0-2-1 15,0 0 1-15,2 2 0 16,-2 2-1-16,0 5 0 16,0-2 0-16,0 1 6 15,0 3-4-15,0-2-2 16,0 1 2-16,0 2-2 15,0 0 0-15,0 3 0 16,0-1 0-16,0 2 0 16,0 1 2-16,0-2-2 0,0-2 1 15,0-2 0 1,2-3-1-16,-2-1 1 0,0 2-1 16,0-4 6-16,0 2-5 15,0 2 0-15,0 0 6 16,0 1-7-16,0 2 0 15,0 0-1-15,0 3 1 16,0-2 0-16,0 2 0 16,0-5-1-16,0 5 1 15,0-3 0-15,0 2-1 16,0 0 1-16,0 0 0 16,0 2 0-16,0-2 5 15,0 0-5-15,0-2 0 16,0 0 0-16,0-1-1 0,0 1 0 15,0-2 1-15,0 0 0 16,0 2 0-16,0 2 0 16,0 2 0-16,-2 6 0 15,2 0 0-15,-2 0 0 16,-1 0 0-16,3-2 0 16,-3-2 0-16,1-2 0 15,0-4 5-15,0-2-5 16,2-4 0-16,0-2 0 15,0 2-10-15,0 0 10 16,0 1 0-16,0 0 0 16,0 1 0-16,0 3 0 15,0 2 1-15,0 1-1 0,0 1 0 16,0-6 1-16,0 2-1 16,0-5 1-16,0 2 0 15,0 2-1-15,0 2 0 16,0 4 1-16,0 4-1 15,0 2 1-15,0 2 6 16,-2-6 1-16,-1-2 1 16,1-3-9-16,0-2 0 15,2-5-1-15,0-2 1 16,0-2 0-16,0 0-1 16,0 0 1-16,0 0-1 15,0 3 1-15,0 8 0 16,-4 5 5-16,0 5-4 0,-1 3 0 15,0-2 0 1,1-4 23-16,1-4-14 0,3-4-10 16,0-4-1-16,0 0 1 15,0-2-1-15,0-2 1 16,0 0 0-16,0 0 0 16,0 0 1-16,0 2-1 15,0 0 0-15,0 2 1 16,-2 2-1-16,0 6 1 15,0 2-1-15,-2 4 0 16,2 0 7-16,-1 0 11 16,1-2-17-16,0-2 0 15,2-2 0-15,0-6 0 16,0-1 6-16,0-3-7 16,0-3 1-16,0 2 0 0,0 0-1 15,0 1 0-15,0 2 1 16,0 1-1-16,0-1 0 15,0 2 0-15,0-2 0 16,0 2 0-16,0 4-1 16,0 3 1-16,0 6 0 15,0 0 5-15,0-2 1 16,0-3-5-16,0-6 1 16,0-4-2-16,0-2 0 15,0-2-1-15,0 1 0 16,0-4 0-16,2 1 1 15,-2 0-7-15,2 2 7 0,1 2-2 16,1 0 1-16,0 5 0 16,0 0 0-16,-1 3 1 15,1 0 6-15,-2-2-5 16,-2-5-1-16,3-4-1 16,-3-2 1-16,0-2 0 15,2 1 0-15,-2 1 0 16,3-2-1-16,-3 2-4 15,2 0 4-15,0 3 1 16,0 0-1-16,0-2 1 16,-2-1-12-16,0-3-12 15,0 1 5-15,0-1-2 16,0 0 11-16,0 0 1 0,0 0 8 16,0 0 1-1,0 3 0-15,0-3 0 0,0 1 0 16,2 7-1-16,0 5 1 15,1 3 9-15,-1 2 19 16,2 2 1-16,-2 2-19 16,1-2 11-16,0-4 5 15,-1 0-19-15,0-4 5 16,0-2-6-16,0-2 5 16,0 0-1-16,3 0-10 15,-3 4 0-15,2 0 1 16,1 2 8-16,0 0-4 15,-1-2-5-15,0-2 0 0,-1 1 0 16,1 0-1 0,0 1 1-16,0 3 1 0,2 1-1 15,-4 2 7-15,0-2-7 16,0 0 1-16,0-4-1 16,1-2 0-16,-3 0 0 15,2-2 0-15,-2 0 0 16,2-1 0-16,2 4-1 15,-2 3 1-15,0 0 1 16,1 2-1-16,-3 0 1 16,3 0 5-16,-3-4-6 15,0-2 6-15,2 1-6 16,-2-4-1-16,0 1 1 16,0 0-1-16,0 4 1 0,2 0 0 15,-2 6 0-15,0-1 1 16,0 1-1-16,0-3 0 15,0 2 0-15,0-3 0 16,0-3 0-16,0 1 0 16,0-3 0-16,0-2 1 15,0 2-1-15,0-2 0 16,0 1 0-16,0 2 0 16,0 1 0-16,0 0 0 15,0 3 0-15,0 3 0 16,0-4 0-16,0 2 0 15,0-5 0-15,0 0 0 16,0-4 1-16,0 0-1 0,0 0 0 16,0 2 1-16,0 0 0 15,0 2-1-15,-2 0 0 16,0 0-1-16,2 0 1 16,-3 2 0-16,3 0-1 15,0 2 1-15,-3 0 0 16,1 2 0-16,2-1 0 15,-2-3 0-15,2-3 0 16,0-3-2-16,0-2-8 16,0-4-4-16,0 0-19 15,-2 0-27-15,2 0-41 16,-2-10-59-16,-2-42-204 16,-1 0-231-16,1 0-140 0</inkml:trace>
  <inkml:trace contextRef="#ctx0" brushRef="#br0" timeOffset="29098.9499">8007 11725 477 0,'0'0'222'15,"0"0"-74"-15,0 0 2 16,0 0 8-16,0 0-5 15,0 0 1-15,0 0 54 0,0-31 8 16,0 31 11 0,0 0-32-16,0 0-47 15,0 0-69-15,0 2-45 0,0 6-2 16,0 0-3 0,0 1-9-16,2-1-4 0,-2-2-1 15,0 2-3-15,0 0 3 16,0 3-2-16,2 3 1 15,-2 4-13-15,0 4 0 16,3 1 6-16,-3-1-5 16,2 2 14-16,-2-4 2 15,0 1-2-15,2 0-1 16,0 1-4-16,0 0-11 16,4 4 8-16,-2 0-7 15,0 4 12-15,1 1 2 0,-1-2-6 16,-2 2 8-16,-2-4-7 15,2-2 5-15,-2-1 3 16,0 0-11-16,2-4 10 16,-2 2-5-16,3-2-11 15,0 0 13-15,-3 2-8 16,2-2-5-16,-2 2 7 16,2 3-7-16,-2-1-1 15,2 0 2-15,-2-3-2 16,2 2 7-16,-2-3-7 15,2-2 0-15,1 0-1 16,1 0 2-16,-2 0 0 16,0 2 0-16,2-2-1 0,0 0 6 15,-2 1-6-15,0 2 0 16,2-1-1-16,-2 0 1 16,1 0 0-16,-1 1 1 15,-2-2-1-15,2 1 1 16,-2-4 0-16,0-2 0 15,0 0 0-15,2-2-1 16,-2 2 0-16,0 0 1 16,2 4-1-16,-2 3 5 15,2 1-4-15,-2 2 8 16,2 2 9-16,1-2 0 16,0 0 4-16,-1 0 23 15,0-2 8-15,0-4-31 16,0 0-11-16,1-4 5 15,-1-2 11-15,-2-2-26 0,2 1 9 16,0-2-2-16,0 5-7 16,0 3 8-16,-2-2-8 15,3 2 10-15,-3-3-1 16,2 0-10-16,-2-5 0 16,0 2 1-16,0-4-1 15,0 2 1-15,0-1-1 16,0 3 0-16,0 6 0 15,0 4 0-15,0 0 0 16,0 3 5-16,0-4-5 0,0-2 0 16,0-4-6-1,0-4 0-15,0-5 5 0,0-2-11 16,0 0-5-16,0-3-32 16,0 1-37-16,0-1-33 15,0 0-20-15,-2 0-14 16,-5-16-193-16,3-7-370 15,-3-2-43-15</inkml:trace>
  <inkml:trace contextRef="#ctx0" brushRef="#br0" timeOffset="30247.3645">8007 12839 345 0,'0'0'977'0,"0"0"-633"15,0 0-123-15,0 0-89 16,0 0-36-16,0 0-25 16,0 0 12-16,0 80 3 15,0-51-9-15,0-1-12 16,0 0-1-16,0 2-3 15,2-2-28-15,3 0-14 16,-3 2 3-16,2 0-10 16,-2 2-3-16,1-2-1 15,0 1-7-15,-3-3 15 0,2 2 8 16,-2-2 1 0,2 2-5-16,0 0-13 0,0 0-5 15,0 1 11-15,1-2-12 16,-3 1 6-16,0-2-1 15,0 0-5-15,0 0 1 16,0 1-2-16,0-5 1 16,0-1 4-16,2 2-4 15,0-1-1-15,0 4 0 16,0 0 0-16,0 4 8 16,-2-6-8-16,3 0 8 15,-3-2-7-15,0-2-1 16,0-2 1-16,0 4 7 15,0-1-8-15,0 3 12 0,0-2-12 16,0 0 1-16,0 2 0 16,0-2 0-16,0 0 0 15,0-2-1-15,0 0 0 16,3-2 1-16,-1 2 0 16,0 0-1-16,0-2 2 15,-2 1-1-15,0-3 6 16,2-1-6-16,-2-1-1 15,2 2 0-15,1 4 0 16,1 2 0-16,-2 2 0 16,2 5 0-16,-2 0 0 15,2-4 0-15,-2-1 1 16,-2-4 0-16,0 2 0 16,2-8-1-16,-2 2 2 15,0-2-2-15,2 0 0 0,0 0 1 16,3 0-1-16,-1 0 1 15,0 2-1-15,-2 2 1 16,3-2 5-16,-2 3-6 16,-3-3 8-16,2-3 2 15,-2 4-9-15,0 1 5 16,0-1-5-16,0 8 0 16,0 3 0-16,2-3 0 15,0 0 1-15,0-1-2 16,-2 0 0-16,0-4 1 15,0-2-1-15,0 0 0 16,0 0 1-16,0 2-1 16,0 0 1-16,0 6 5 15,0 3-6-15,0 5 1 16,0-2-1-16,-4-2 0 0,0-4 1 16,-2-2 0-16,2-4 0 15,2 0 1-15,-2-4-2 16,-1 4 1-16,3 0-1 15,0-2 0-15,0 10 0 16,0 1 0-16,2 7 0 16,0 4 0-16,-2 8 0 15,2 4 0-15,0 0 0 16,0 2 2-16,0-2-2 16,0-4-1-16,0-5 0 15,0-9-7-15,0-10 7 0,0-4-32 16,0-8-31-1,0-10-22-15,0-4-64 0,4-31-218 16,2-8-234-16,-1-11 58 0</inkml:trace>
  <inkml:trace contextRef="#ctx0" brushRef="#br0" timeOffset="38130.0585">4520 10479 97 0,'0'0'262'0,"0"0"-103"16,0 0 29-16,0 0-5 15,0 0-40-15,0 0-13 16,0 0-20-16,3-6-15 16,-3 6 9-16,0 0-24 15,0 0 4-15,0 0 2 0,0 0-11 16,0 0-18-16,0 0-1 16,0 0 20-16,0 0 34 15,0 0-20-15,0 0-43 16,0 0-27-16,0 0-20 15,0 0-1-15,0 0 0 16,0 0-7-16,0 0 7 16,2 0-10-16,2 0 10 15,0-2 0-15,3 2 1 16,-2-4 12-16,2 2-5 16,-1 0-6-16,1 2 9 15,2 0-9-15,2 0 9 16,2 0 4-16,5 0-6 0,-1 0 1 15,2 0 0 1,1 0-8-16,-1 0 12 0,0 0-12 16,-1 0 8-16,-3-2 8 15,-2-1-16-15,-1 3 6 16,-1 0-4-16,0 0 3 16,2 0 9-16,0 0-8 15,3 0-6-15,-1 0 7 16,1 0-8-16,0 0 7 15,-3 0-1-15,-4 0-5 16,0 0 11-16,0 0-11 16,0 0 0-16,2 0 10 15,1 0-2-15,0 0-1 0,5 0-6 16,-2 0-1 0,3 0 9-16,-3 0-8 0,1-5 5 15,-1-1 7-15,-1 2-13 16,-3 0 6-16,0 2 2 15,3 2-8-15,-4-2 5 16,2 2-6-16,1-2 0 16,0-2 6-16,1 0-6 15,-1 0 8-15,-4 2-2 16,2 0-6-16,-2 0 9 16,1 2 0-16,2 0-8 15,-1 0 9-15,5 0-10 16,-1-2 1-16,4 0 1 15,1-2 4-15,-1 2 6 16,0-2-11-16,-2 0 7 0,-1 0-8 16,-1 0 0-1,1 0 0-15,-1 0 0 0,-1 1 0 16,-1-2 0-16,-3 3 0 16,-2 2 0-16,1 0 8 15,-2 0-8-15,2 0 2 16,0 0-1-16,-3 0 0 15,3-2 0-15,-2 0 0 16,-2 2-1-16,-1-2 2 16,0 2-2-16,1-2 2 15,-1 2 7-15,3-2-9 16,2 2 0-16,0-3 0 16,-1 3 0-16,4-1 4 15,-3 1-4-15,-1 0 0 0,0-2 1 16,0 2-1-16,-1 0 1 15,-1 0-1-15,0 0 0 16,-2-2 5-16,0 2-5 16,-2 0 0-16,1 0 0 15,-1 0 0-15,2 0 1 16,2 0 9-16,2 0-4 16,-2 0-5-16,1 0 0 15,-3 0-1-15,3 0 2 16,-2 0-2-16,1 0 5 15,1 0-4-15,-1 0-1 16,1 0 6-16,2 0-6 16,0 0 0-16,0 0 1 0,0 0 0 15,0 0-1-15,2 0 1 16,-5 0-1-16,4 2 0 16,-4-2 1-16,-1 0-1 15,-1 0 1-15,0 0-1 16,1 2 2-16,2-1-2 15,-1-1 1-15,1 3 5 16,2-3-6-16,0 2 2 16,0-2-1-16,-1 2 1 15,2 0 4-15,-1 0-6 16,-1 0 1-16,-1 0 5 16,2-2-6-16,0 2 0 15,-5-2 1-15,3 3-1 0,-2-3 1 16,-3 1-1-16,3-1 1 15,-1 0-1-15,0 0 0 16,0 0 0-16,1 0-1 16,-1 0 1-16,-1 0 0 15,-1 0 0-15,1 0 1 16,1 0 1-16,2 0-2 16,1 0 1-16,5 0 0 15,1 0 0-15,-1 0 0 16,7 0 0-16,-3 0 0 15,-1 0 0-15,1 0-1 16,-3 0 1-16,0 0-1 0,-1 0 0 16,-2 0 1-16,4 0-1 15,-3 0 1-15,0 0-1 16,1 0 2-16,-2-1-2 16,-1-2 0-16,1 1 0 15,-4 0 5-15,1 2-5 16,-3 0 2-16,2 0-2 15,0 0 1-15,-2-2-2 16,0 2 1-16,3 0 0 16,-1 0 0-16,-1 0-1 15,2 0 1-15,-3 0 1 16,3 0-1-16,-3 0 0 16,0 0 0-16,4 0 1 15,-4 0-2-15,1 0 1 16,1 0 0-16,3 0 0 0,0 0 0 15,2 0 1-15,-2 0-1 16,2 0 0-16,0 0 0 16,0 0-1-16,1 0 1 15,1 0 0-15,-3 0 0 16,4 0 0-16,-1 0 0 16,-1 2-1-16,-1 0 1 15,0-2 0-15,0 2 0 16,0-2 0-16,1 0 1 15,-1 0-1-15,0 0 0 16,0 0 0-16,-2 0 0 16,0 0 0-16,-1 0 0 15,4 3 1-15,-1-3-1 0,1 0 1 16,0 1-1 0,-1-1 0-16,3 0 0 0,-3 0-1 15,1 0 1-15,-4 0-1 16,-1 0 1-16,-1 0 0 15,-1 0-1-15,2 2-5 16,-5-2 6-16,3 0-1 16,-1 2 1-16,0-2 0 15,0 0 0-15,1 2 1 16,2 0-1-16,2 1 0 16,2 0 0-16,3 1-1 15,1-2 1-15,3 2 0 0,1 0-1 16,2-3 1-16,1 4 0 15,1-3 0-15,-4 0 0 16,4-2 0-16,-3 2 0 16,-3-2 0-16,2 0 1 15,-6 0-1-15,1 0 1 16,-6 0-1-16,1 0 0 16,-5 0 0-16,4 0 0 15,-4 0 1-15,0 0-1 16,-2 0 5-16,3 0-5 15,-1 0-1-15,-2 0 1 16,2 0-1-16,2 0 1 16,-4 0 1-16,0 0-1 0,0 0 0 15,3 0 0 1,-3 0 0-16,4 0 0 0,-1 0 0 16,2 0 0-16,-1 0 0 15,1 0 0-15,2 0 0 16,0 0-1-16,2 0 1 15,0 0 1-15,3 0-1 16,1 0 0-16,-1 0 0 16,1 0 1-16,-1 0-2 15,1 0 2-15,1 0-1 16,-3 0 0-16,1 0 0 16,-1 0 0-16,-5 0 1 15,2 0-1-15,-1 0 0 16,-1 0 1-16,-1 0-1 15,0 0 0-15,0 0 0 0,-1 2 0 16,1-2 0-16,-3 0 0 16,3 0-1-16,-2 0 1 15,-1 0-1-15,0 0 1 16,-2 0 0-16,1 0 0 16,1 0 0-16,2 0 0 15,2 2 0-15,0 0 0 16,1-2 0-16,3 3 0 15,1-3-5-15,1 0 5 16,-1 0 6-16,0 0-6 16,-2 0 0-16,2 0 0 15,-1 0 0-15,-1 0 0 16,0 1 0-16,0-1 0 16,2 2 0-16,-2 0 1 15,3-2-1-15,-5 2 0 0,-1 0 0 16,2-2 0-16,-4 0 0 15,-1 0 0-15,1 0 0 16,-2 2 0-16,4-1-1 16,1 2 1-16,-1 0-1 15,2-3 0-15,1 1-3 16,-1-1 4-16,0 0 0 16,1 0 1-16,0 0-1 15,0 0 0-15,-2 0 0 16,2 0 4-16,-2 0-4 0,0 0-1 15,0 0 1-15,-1 0 0 16,4 0 0-16,-3 0 0 16,1 0 0-16,0 0 0 15,1 0-1-15,3 0 1 16,-4-1 0-16,3-2 0 16,-1 0 0-16,-1 2 0 15,-2 1 0-15,2-2 0 16,0 2 0-16,0 0 0 15,3-2 1-15,-3 2-1 16,3-2 0-16,-4 0 0 16,1 2 0-16,1-2 0 15,-1 2 0-15,-3 0 0 0,4 0 0 16,-3-1 1 0,-1 1-1-16,2 0 0 0,-4 0 0 15,1 0 0-15,-1 0 1 16,4 0-1-16,-1 0 0 15,1 0-1-15,4 0 1 16,-1 0 0-16,1 0 1 16,-3 0-1-16,2-3 0 15,-1 3 0-15,-2 0 0 16,1 0 0-16,3 0 0 16,-3 0 1-16,3 0-1 15,-3 0 0-15,-1 0 0 16,2 0 0-16,-1 0 0 15,-2 0 0-15,2 0 0 16,-2 0 0-16,0 0 0 0,2 0 0 16,0 0 0-16,0 0 0 15,1 0 0-15,-1 0 0 16,-1 0 0-16,2 0 0 16,-1 0 0-16,-3 0 0 15,4 0 0-15,-1 0 1 16,-1 3-1-16,0-3 0 15,-1 0 0-15,3 0 0 16,-6 0 0-16,3 0 0 16,-5 0-1-16,3 0 1 15,-2 0 0-15,-1 0 0 16,1 0 0-16,3 0 0 16,1 0 0-16,1 0 0 15,0 0 1-15,1 0-1 0,1 0 0 16,1 0 0-16,-1 0 0 15,1 0 0-15,-3 0 0 16,4 0 1-16,-1 0-1 16,3 0 0-16,-1 0 0 15,1 0 1-15,0 0-2 16,0 0 1-16,-1 0 0 16,1 0 0-16,-3 0 0 15,3 1 0-15,-3 1 1 16,1-2-1-16,-1 0 0 15,0 0-1-15,-2 0 0 0,0 0 1 16,1 0 0 0,-3 0 0-16,-3 0 1 0,0 0-1 15,-1 0 1-15,2 0-1 16,-2 0 0-16,1 0-1 16,0 2 2-16,3-2-1 15,1 0 0-15,-2 0 0 16,1 0 1-16,-2 0-1 15,2 0 0-15,-2 0-1 16,-1 0 1-16,-2 0 0 16,4 0 1-16,-4 0-1 15,0 0 0-15,1 0 0 16,1 0 0-16,2 0 0 16,-2 0 1-16,3 0-1 15,1 0 0-15,4 0 0 0,-1 0 0 16,-1 0 1-16,1 0-1 15,0 0 0-15,1 0 0 16,-1 0 0-16,1 0 0 16,1 0 0-16,3 0 0 15,-3 0 0-15,3-2 0 16,1 0 1-16,-4-2-1 16,1 2 1-16,-1-2-1 15,1 2 0-15,-3 0-1 16,0 2 2-16,3-2-1 15,-3 2 1-15,1 0-1 16,-1 0 1-16,1 0-1 0,1-2 1 16,-3 2 0-1,1 0-1-15,-3 0 0 0,2 0 0 16,-1 0 0-16,0 0 0 16,-4 0-1-16,0 0 1 15,-1 0 0-15,1 0 0 16,2 0 0-16,-2 0 1 15,1 0-1-15,-1 0 0 16,2 0 0-16,0 0 1 16,2 0-1-16,-2 0-1 15,2 0 1-15,-2 2 1 16,3 0-1-16,-4 0 0 16,3-2 0-16,1 0 0 15,-4 2 0-15,3-2 0 16,1 2 0-16,-3 2 0 0,1-1 0 15,2 0 1-15,1-1 1 16,0 2-2-16,1-2-1 16,-1-1 0-16,-1 2 1 15,1 0 1-15,-3-3-1 16,0 1 2-16,1 1-2 16,-3 2 1-16,2-2-1 15,-1 1 0-15,1 0 0 16,4-1 0-16,-1 0-1 15,1 0 1-15,-3-2 0 16,2 0 0-16,1 0 0 16,-3 0 1-16,3 0-1 15,-1 0 0-15,0 2 1 0,0 0-1 16,2 0 0-16,2-2 0 16,-1 0 0-16,-1 0-1 15,1 0 1-15,-3 0 0 16,-2 0-1-16,0 0 1 15,-2 0 0-15,0 0 0 16,0 0 0-16,0 0 1 16,2 2-1-16,-3-2 0 15,4 0 0-15,-3 3 0 16,-1-3 0-16,4 0 0 16,-6 0 0-16,3 0 0 0,-1 0 0 15,-4 0 1 1,0 0-1-16,1 0 0 0,-1 0 0 15,2 0 0-15,2 0 0 16,0 0-1-16,1 0 1 16,2 1 0-16,1-1 0 15,-2 0 0-15,2 0 0 16,-3 0 0-16,2 0 1 16,0 2-1-16,0-2 1 15,0 0 0-15,3 2-1 16,-3-2 1-16,2 0-1 15,3 0-1-15,-3 0 1 16,0 0 0-16,-2 0 0 0,1 0 1 16,-1 0-1-16,0 0 0 15,-2 0 1 1,2 0-1-16,-2 0 0 0,2 0 1 16,2 0-1-16,1 0 0 15,-1 0 0-15,0 0 0 16,3 0 0-16,-3 0 0 15,1 0 1-15,1 0-1 16,-1 0 0-16,-1 0 0 16,3 0 0-16,-1 0 1 15,3 0-1-15,-2 0 0 16,0 0 0-16,-1 0-1 16,1 0 1-16,-3 0 0 15,3 0 0-15,-3 0 1 16,1 0-1-16,-1 0 0 0,0 0 0 15,1 0 0-15,-2 0 0 16,2 0 0-16,-1 0 0 16,3 0 1-16,-1 0-1 15,2 0 0-15,-2 0 0 16,1 0 0-16,-1 0 0 16,1 0 0-16,1 0 1 15,-1 0-1-15,-1-2 0 16,-1 2 0-16,1-2 0 15,-3 2 0-15,1 0 0 16,0 0 0-16,-1 0 0 16,1 0 1-16,-1 0 0 15,0 0-1-15,-1 0 0 0,1 0 1 16,-1 0-1-16,1 0 0 16,-2 0 6-16,1 0-4 15,-1-1-2-15,1-2-1 16,-3 3 1-16,1 0-1 15,0-2 1-15,2 2 2 16,-2 0-2-16,0 0 1 16,2 0-1-16,-2 0-1 15,0 0 1-15,0 0 0 16,0 0 0-16,-1 0 1 16,2 0-1-16,-1 0 1 15,-1-2-1-15,2 2 0 16,1 0 0-16,-3-2 0 0,2 0-1 15,-2 0 1-15,1 0 0 16,0 0 1-16,0 2-1 16,0-3 1-16,0 3-1 15,0 0 0-15,2 0 0 16,-2 0 0-16,2 0 0 16,-2 0 0-16,2 0 1 15,-2 0-1-15,2 0 1 16,2 0-1-16,-1 0 0 15,-1 0 0-15,-1 0 0 16,2 0 0-16,-1 0 0 16,3 0 0-16,-1 0 0 15,0 0 0-15,1 0 0 16,1 0 0-16,1 0 1 16,-3 0-1-16,3-1 0 0,-3-1 0 15,3 2 0-15,-3 0 1 16,-1 0-1-16,1 0 1 15,0 0 0-15,3 0 4 16,-3 0-5-16,3 0-1 16,-3 0 0-16,1 0 1 15,-2 0 0-15,2 0 0 16,-1 0 1-16,-2 0 0 16,3 0-1-16,-1 0 1 15,1 0 0-15,-1 0-1 16,3 0 0-16,-1 0 1 0,3 0-1 15,-3 0 1-15,-1 0 1 16,-1 0-1-16,-1 0-1 16,-1 0 0-16,-3 0 0 15,1 0 1-15,3 0 0 16,-4 0-1-16,3 0 0 16,1 0 1-16,-3 0-1 15,1 0 0-15,0 0 0 16,1 0 0-16,1 0 0 15,-2 0 0-15,1 0 0 16,1 0 1-16,-1 0-1 16,-1 0 1-16,2 0-1 0,-3 0 1 15,4 0-1 1,-1-2 0-16,3 2 0 0,1-2 0 16,-3 0 0-1,3 0 0-15,-1 1 0 0,1 1 0 16,-3 0 1-16,3 0-1 15,-3 0 0-15,1 0 0 16,1 0 0-16,-4 0 0 16,3 0 1-16,-4-3-1 15,2 3 0-15,-3-3 0 16,2 3 0-16,0-1 0 16,0 1 0-16,0-2 0 15,-1 0 1-15,0 0-1 0,1 2 0 16,1-2-1-1,1 2 1-15,-2-2 0 0,0 2 0 16,2 0 1-16,-1 0-1 16,-1 0 0-16,2 0 1 15,-1 0-1-15,-2 0 0 16,1 0 0-16,-1 0 0 16,-2 0 1-16,-1-1-2 15,-1 1 1-15,2 0 0 16,-4-3 0-16,3 3 0 15,-3 0 0-15,0 0 0 16,2-2 0-16,-2 2 0 16,0 0 1-16,0 0-1 15,1 0 1-15,1 0-1 16,-1 0-1-16,0 0 1 0,1 0 0 16,3 0 1-16,0-2 0 15,-2 2-1-15,2 0 1 16,-3 0-1-16,1 0 0 15,-3 0 0-15,3 0 0 16,-2 0 1-16,-1 0-1 16,0 0-5-16,3 0 5 15,-3 0 0-15,4 0 1 16,-4 0 0-16,2 0-1 16,-1 0 1-16,1 0-1 15,2 0-1-15,-2 0 1 16,1 0-1-16,-1 0 1 15,-2 0 0-15,4 0-1 0,-4 0 1 16,0 0 0 0,1 0 0-16,1 0 1 15,2 0-1-15,-2 0 0 0,1 0 1 16,1 0-1-16,-1 0 1 16,0 0-1-16,0 0 0 15,-3 2 0-15,2 0 0 16,-1-2 0-16,0 0 0 15,1 3 0-15,1-3 1 16,2 1-1-16,0 1-1 16,2 0 1-16,0 2-1 15,1-1 0-15,-4 3 1 16,1-3-2-16,-5-1 2 16,1 0 0-16,0 0-2 0,-3-2-5 15,0 0-11-15,-2 2 0 16,2-2-9-16,-2 0-38 15,0 0-57-15,0 0-40 16,0 0-75-16,0 1-91 16,0-1-308-16</inkml:trace>
  <inkml:trace contextRef="#ctx0" brushRef="#br0" timeOffset="40044.3859">8194 10078 585 0,'0'0'140'0,"0"0"-12"15,0 0 2-15,0 0-44 16,0 0-18-16,0 0 0 15,-4-5 4-15,4 5 8 16,0 0 11-16,0 0-8 16,0 0-26-16,0 0-8 15,0 0-12-15,0 0-21 16,0 0-16-16,0 0-2 16,0 0-12-16,0 9-5 0,11 7 19 15,7 4 55-15,5 6-23 16,0 6-11-16,6 3 4 15,0-2-6-15,2 4-5 16,-2-5-6-16,1-5-6 16,-8-2 13-16,1-7-6 15,-8-4-3-15,-1-6 9 16,-8-5-14-16,-2 0-1 16,-1-3 6-16,-3 0-5 15,0 0 18-15,0 0 0 16,0 0 0-16,0 0-19 15,0-3-2-15,-5-9-20 0,-11-6-17 16,1-5-11 0,-5-3 2-16,-3-4-38 0,2 0-53 15,-2 0-38-15,-2-9-36 16,6 10-53-16,1 4-41 0</inkml:trace>
  <inkml:trace contextRef="#ctx0" brushRef="#br0" timeOffset="40381.601">8196 9892 378 0,'0'0'359'0,"0"0"-161"16,0 0-62-16,0 0-22 15,0 0-35-15,0 0-37 16,0 0-29-16,0-2-12 15,19 16 117-15,2 8 7 16,10 8-38-16,10 6 6 16,5 8-36-16,6 4-6 15,6 0 8-15,0 1-3 16,0-4-15-16,-3-4-25 16,-3-5-3-16,-10-6-12 15,-8-6 0-15,-8-6 0 16,-8-4-1-16,-7-6-25 15,-7-4-30-15,-1-2-46 0,-3-2-48 16,0 0 44 0,-16-13-100-16,-4 1-349 0</inkml:trace>
  <inkml:trace contextRef="#ctx0" brushRef="#br0" timeOffset="40791.202">8170 9560 58 0,'0'0'402'0,"0"0"-178"0,0 0-32 15,0 0-40 1,0 0-32-16,0 0-46 0,0 0-38 15,-9-23-22-15,24 29-1 16,14 18 161-16,10 12 7 16,7 10-31-16,10 10-59 15,4 8 7-15,7 3-34 16,4-2-23-16,1 0 5 16,-1-3-24-16,0-8 0 15,-2-5-4-15,-4-7-11 16,-5-7-6-16,-9-4-1 15,-6-8 9-15,-12-4-9 16,-8-6-14-16,-12-4-36 0,-7-4-50 16,-6-2-40-16,0-3-26 15,-10 0-11-15,-15 0-211 16,-2-12-586-16</inkml:trace>
  <inkml:trace contextRef="#ctx0" brushRef="#br0" timeOffset="41215.6472">8208 9200 214 0,'0'0'550'0,"0"0"-352"16,0 0-42-16,0 0-43 16,0 0-52-16,0 0-40 15,0 0-19-15,38 26 94 16,2 14 65-16,16 14-36 16,10 14-17-16,13 9 30 15,7 5-59-15,5 2 15 16,8-2-52-16,-1-3 1 15,-5-6 7-15,-1-6-11 0,-8-3-17 16,-6-8 3 0,-7-3-11-16,-9-9-13 15,-8-8 1-15,-9-9-2 0,-9-6 0 16,-9-7 0-16,-10-4-18 16,-8-5-49-16,-4-2-69 15,-5-3-38-15,0-3 20 16,-16-12-137-16,-5-7-282 0</inkml:trace>
  <inkml:trace contextRef="#ctx0" brushRef="#br0" timeOffset="41674.6835">8421 8921 548 0,'0'0'243'16,"0"0"18"-16,0 0-36 15,0 0-56-15,0 0-70 16,0 0-49-16,0 0-36 15,-6-11-14-15,28 16 0 16,18 19 16-16,20 16 80 16,32 31 11-16,39 35 25 15,23 30-49-15,-7-3 44 16,-31-25-65-16,-39-31-18 0,-16-22-4 16,8 8-1-16,7 2 4 15,9 2-23-15,-8-11-8 16,-3-10-4-16,-9-8-7 15,-5-8 6-15,-12-8-4 16,-7-6-3-16,-8-4-3 16,-10-4-33-16,-8-2-39 15,-6-2-64-15,-7-4-81 16,-2 0-63-16,-7 0 11 16,-12 0-487-16</inkml:trace>
  <inkml:trace contextRef="#ctx0" brushRef="#br0" timeOffset="42223.7345">8604 8414 856 0,'0'0'322'16,"0"0"-93"-16,0 0-76 16,0 0-101-16,0 0-52 15,0 0 0-15,0 0 51 16,85 60 46-16,-23-14-19 16,34 26-5-16,29 36 11 15,26 34 43-15,7 13-31 16,-6 2-6-16,-14-13-16 0,-11-17-19 15,0-8-9-15,-17-23-9 16,-22-19-16-16,-18-23-12 16,-10-7-8-16,7-2-1 15,6 0 0-15,5-1-1 16,-13-14 0-16,-9-6-29 16,-16-10-44-16,-11-4-28 15,-14-6-17-15,-10-4-62 16,-10 0-9-16,-19-18-16 15,-9-4-302-15</inkml:trace>
  <inkml:trace contextRef="#ctx0" brushRef="#br0" timeOffset="42658.8564">9067 8318 863 0,'0'0'203'0,"0"0"-88"16,0 0-7-16,0 0 13 15,0 0-30-15,0 0-14 0,0 0-36 16,-10-36-32-1,55 68 20-15,32 34 114 0,41 48-7 16,38 46-47-16,18 19-24 16,0 1-6-16,-14-16-8 15,-19-25-9 1,-8-6-5-16,-19-29-12 0,-25-22-9 16,-18-20-4-16,-9-10 10 15,10 5 0-15,6 0-4 16,5 4-8-16,-15-13-9 15,-10-6-1-15,-11-10-10 16,-13-8-63-16,-10-8-12 16,-10-8-45-16,-10-6-74 15,-4-2-94-15,-16-8-2 16,-6-7-401-16</inkml:trace>
  <inkml:trace contextRef="#ctx0" brushRef="#br0" timeOffset="43071.9415">9678 8368 780 0,'0'0'164'0,"0"0"-65"15,0 0 2-15,0 0-29 0,0 0-18 16,0 0-24 0,0 0-15-16,16-22 50 0,35 62 169 15,31 40-60-15,43 50-18 16,37 50-24-16,17 21-51 16,-7-9-44-16,-18-27-18 15,-32-34-3-15,-24-31-15 16,-23-26 7-16,-19-18 5 15,-4-9-12-15,6 4 15 16,6 6-4-16,3-1-3 16,-11-10-8-16,-8-12-1 15,-9-8 0-15,-10-8-10 16,-10-8-24-16,-5-2-46 16,-5-4-128-16,-9-4-137 15,0 0-51-15,-4 0-108 0</inkml:trace>
  <inkml:trace contextRef="#ctx0" brushRef="#br0" timeOffset="43490.9385">10170 8329 183 0,'0'0'804'0,"0"0"-641"15,0 0-77-15,0 0-11 0,0 0-8 16,0 0 24-16,0 0 129 16,150 105 47-16,-34 19-70 15,33 43-49-15,9 19-34 16,-12-5-73-16,-20-25-2 15,-21-26-11-15,-3-9-8 16,-13-25 2-16,-15-19-13 16,-14-18 16-16,1-3-7 15,7 8-15-15,8 4 3 16,7 7-5-16,-10-9 0 16,-9-8 0-16,-6-8-1 0,-10-7-5 15,-7-7-20 1,-9-4-44-16,-5-6-26 0,-7 0-75 15,-9 6-77-15,-7-8-240 16,-4-3-381-16</inkml:trace>
  <inkml:trace contextRef="#ctx0" brushRef="#br0" timeOffset="44264.499">10914 8510 590 0,'0'0'157'0,"0"0"-108"16,0 0-33-16,0 0-9 15,0 0 2-15,0 0 11 16,-110-120 143-16,94 100-99 15,3 6 21-15,6 4 24 16,5 6 27-16,-1 2-21 16,3 2-32-16,0 0-12 0,0 0-12 15,0-2-10-15,0 2-8 16,0 0 0-16,0 0-7 16,0 0-15-16,0 0 1 15,0 0 1-15,18 13-20 16,20 26 18-16,34 37 112 15,32 40 6-15,31 31-66 16,13 11-29-16,-10-10-10 16,-11-17-24-16,-29-33-1 15,-15-18 5-15,-16-16 6 16,-5-7-4-16,9 4-6 16,5 6-3-16,8 1-5 15,-8-10 0-15,-11-8-1 16,-9-9-34-16,-14-11-41 15,-9-9-2-15,-10-4-2 0,-10-9-53 16,-6-4-88-16,-7-4-91 16,-10 0 57-16,-11 0-282 15</inkml:trace>
  <inkml:trace contextRef="#ctx0" brushRef="#br0" timeOffset="44713.3329">11126 8277 818 0,'0'0'228'16,"0"0"-99"-16,0 0 26 15,0 0-7-15,0 0-51 16,0 0-33-16,0 0-17 16,-8-85-28-16,34 104-7 15,30 37 166-15,36 45 15 16,39 45-70-16,14 16-32 16,-1 1-55-16,-12-21-5 15,-19-23-6-15,-15-24 2 16,-13-14 10-16,-18-19-12 15,-5-6-6-15,12 8-5 0,6 9-7 16,7 1-1-16,-11-7-4 16,-9-8-2-16,-11-9 0 15,-10-10 0-15,-8-5-28 16,-9-9-20-16,-7-4-35 16,-6-4-54-16,-5-4-39 15,-7-6-48-15,-4-8-108 16,-13 0-38-16,-7-2-194 0</inkml:trace>
  <inkml:trace contextRef="#ctx0" brushRef="#br0" timeOffset="45098.5819">11741 8063 803 0,'0'0'225'15,"0"0"-95"-15,0 0 14 16,0 0-2-16,0 0-49 16,0 0-60-16,0 0 82 15,98 76 56-15,-13 14-68 16,27 32-41-16,19 31 3 15,2 7-7-15,-12-11-32 16,-30-35 17-16,-31-34-24 0,-15-19-1 16,-7-10-9-1,6 6-8-15,3 3 9 0,2 0-10 16,-6-12 0-16,-8-10-5 16,-8-10-44-16,-4-7-1 15,-10-8-40-15,-5-2-67 16,-8-11-63-16,0 0-68 15,-11 0-22-15</inkml:trace>
  <inkml:trace contextRef="#ctx0" brushRef="#br0" timeOffset="45467.0268">12194 8125 186 0,'0'0'802'16,"0"0"-643"-16,0 0-69 16,0 0 8-16,0 0-17 15,0 0 73-15,0 0 49 16,112 92-82-16,-58-35-44 15,7 7 1-15,-1 6-4 16,2 0-18-16,-2 4-9 16,-2-4-23-16,-4-3-12 0,-8-7-11 15,-5-12 0-15,-5-8-1 16,-7-8 0-16,-4-8-19 16,-6-4-71-16,-3-6-33 15,-7-4-32-15,-9-10-116 16,0 0-140-16,-5 0-180 0</inkml:trace>
  <inkml:trace contextRef="#ctx0" brushRef="#br0" timeOffset="45714.8893">12514 8157 935 0,'0'0'560'0,"0"0"-442"15,0 0-100-15,0 0 41 16,0 0 41-16,114 110-1 16,-70-63-15-16,6-2 39 15,-3 2-51-15,-3-3-38 16,-6-4-15-16,-5-4-12 16,-8-6-7-16,-5-6-56 15,-5 0-79-15,-7 9-67 16,-6-10-161-16,-2-1-612 0</inkml:trace>
  <inkml:trace contextRef="#ctx0" brushRef="#br0" timeOffset="46389.8245">9186 8117 651 0,'0'0'270'0,"0"0"-139"16,0 0-19-16,0 0-53 15,0 0-17-15,0 0 78 16,0 0 17-16,-59-54-70 16,59 58-67-16,27 26 1 15,11 16 58-15,18 20 29 16,20 31-3-16,2-5-8 16,7 6-30-16,2 1-6 15,-10-18-8-15,8 6-12 16,-7-11-11-16,-9-11-5 0,-11-12-5 15,-11-11-48-15,-14-12-73 16,-8-9-96-16,-19-20-86 16,-6-1-215-16,0 0-259 0</inkml:trace>
  <inkml:trace contextRef="#ctx0" brushRef="#br0" timeOffset="46690.8567">9373 8019 720 0,'0'0'241'0,"0"0"-158"0,0 0-66 16,0 0 26-16,0 0 131 15,134 110 7-15,-45-22-32 16,26 33-20-16,24 23-58 15,-12-12-16-15,-25-27 2 16,-28-32-35-16,-19-23-7 16,7 5-14-16,8 5 0 15,6 2 4-15,-10-4-5 16,-6-8-59-16,-4-3-40 16,2 7-74-16,-14-12-127 15,-15-10-264-15</inkml:trace>
  <inkml:trace contextRef="#ctx0" brushRef="#br0" timeOffset="46901.4683">10139 8478 976 0,'0'0'125'15,"0"0"-66"-15,143 176 0 16,-68-85-36-16,8 3-8 16,0 4-15-16,11 29-55 15,-21-25-36-15,-20-16-451 0</inkml:trace>
  <inkml:trace contextRef="#ctx0" brushRef="#br0" timeOffset="49684.2913">8080 8450 1023 0,'0'0'314'0,"0"0"-102"15,0 0-15-15,0 0-91 16,0 0-57-16,0 0-18 16,0 0-31-16,10 0-27 15,21-6 27-15,11-12 15 16,14-7-14-16,8-6 6 0,7-10 2 15,4-3-2-15,2-2-6 16,2-1-1-16,-2 0-37 16,-5 6-42-16,-5 8-31 15,-9 9-15-15,-10 8-8 16,-10 11 10-16,-4 5-46 16,-15 7-116-16,-7 9-325 0</inkml:trace>
  <inkml:trace contextRef="#ctx0" brushRef="#br0" timeOffset="49992.4361">8261 8885 897 0,'0'0'241'0,"0"0"-26"15,0 0-19-15,0 0-150 16,0 0-24-16,0 0-21 16,0 0 126-16,145-75 5 15,-70 34-65-15,8-6-33 16,6-3-24-16,5 2-2 16,4-2-1-16,-3 4-7 15,1 4-1-15,-7 4-53 16,-8 4-18-16,-10 2-64 15,-13 8-114-15,-13 8-2 16,-17 7-101-16,-14 9-384 0</inkml:trace>
  <inkml:trace contextRef="#ctx0" brushRef="#br0" timeOffset="50261.8875">8776 8897 854 0,'0'0'264'0,"0"0"-167"16,0 0-97-16,0 0-87 15,0 0 87-15,0 0 6 16,143-58 71-16,-74 26 20 0,8-8 11 16,6-8-29-16,6-7-40 15,3-5-27 1,-1 2-4-16,-2 4-6 0,-2 4-2 15,-9 9 0-15,-10 8-26 16,-7 5-23-16,-8 6-43 16,-15 7-90-16,-15 9-187 0</inkml:trace>
  <inkml:trace contextRef="#ctx0" brushRef="#br0" timeOffset="50547.8403">8986 9042 1222 0,'0'0'58'0,"0"0"-57"16,0 0 8-16,155-65-9 15,-86 31 0-15,4-5 2 16,10-2 8-16,6-3 43 15,5-4 3-15,2-4-19 16,1-3-18-16,-1 1-12 16,-1 0-7-16,-7 6-5 15,-5 4-69-15,-7 6-21 16,1 4-23-16,-16 12-144 16,-22 10 50-16</inkml:trace>
  <inkml:trace contextRef="#ctx0" brushRef="#br0" timeOffset="50908.4226">8861 9413 1234 0,'0'0'132'0,"0"0"-132"16,0 0-14-16,0 0 14 16,166-89 7-16,-87 57 36 15,7-4 49-15,24-10-9 16,30-16 27-16,27-15-35 0,14-11-18 16,-7 2-9-16,-16 4-11 15,-16 10-15-15,-6 11-13 16,-7 7-9-16,-24 14-62 15,-25 12-79-15,-24 10 66 16,-16 4-70-16,-4 6 24 16,-3 2-5-16,-6 6-33 15,-27 0-49-15,0 14 11 16,-11 6 23-16</inkml:trace>
  <inkml:trace contextRef="#ctx0" brushRef="#br0" timeOffset="51224.5629">9237 9515 1332 0,'0'0'257'0,"0"0"-232"15,0 0-25-15,0 0-198 16,0 0 147-16,0 0 51 15,154-36 2-15,-61-3 57 16,36-16 22-16,32-22-24 16,13-11-15-16,-2-6-13 15,-10 3-4-15,-15 5-15 0,7 0-4 16,-10 2 0-16,-23 16-4 16,-26 14-2-16,-27 17-7 15,-13 7-97-15,3 4-74 16,7 2-27-16,-12 6-51 15,-22 12-63-15</inkml:trace>
  <inkml:trace contextRef="#ctx0" brushRef="#br0" timeOffset="51591.7065">9627 9707 1230 0,'0'0'222'0,"0"0"-222"16,0 0-59-16,0 0 37 16,163-56-1-16,-88 20 21 15,30-14 2-15,29-12 60 16,30-13 27-16,19-1 13 15,-2 4-18-15,-14 8-18 16,-20 6-28-16,-9 0-25 16,-7-3-3-16,-4 3-8 15,-4 2 0-15,-22 10-11 16,-24 10-26-16,-21 10-164 0,-16 2 91 16,0 0 34-16,-4 2-53 15,-7 4 5-15,-29 18-41 16,0 0-70-16,-24 8 80 0</inkml:trace>
  <inkml:trace contextRef="#ctx0" brushRef="#br0" timeOffset="51900.9157">10206 9952 1324 0,'0'0'485'0,"0"0"-485"16,0 0-44-16,0 0-4 16,130-57 23-16,-34 12 25 15,37-18 0-15,34-13 5 16,11-6 23-16,-6-3 0 16,-12 4 1-16,-15 0-1 15,-3-3-18-15,-5-2-2 16,-24 14-7-16,-24 11-1 15,-19 17 0-15,-6 6-7 16,5-2 7-16,4 0-9 16,1 2-64-16,-11 10-169 15,-21 12-151-15,-20 10 73 0</inkml:trace>
  <inkml:trace contextRef="#ctx0" brushRef="#br0" timeOffset="52224.41">10997 9998 1132 0,'0'0'736'16,"0"0"-613"-16,0 0-123 15,0 0-75-15,0 0 32 16,118-82 17-16,-42 31 26 15,27-14 0-15,28-20 0 0,27-19 17 16,12-4 12-16,-12 5-1 16,-11 9-1-16,-20 14-19 15,-18 14-2-15,-22 14-6 16,-20 12 0-16,-9 7-23 16,2-3-19-16,-2 0 2 15,-2 4-46-15,-16 11-77 16,-28 21-48-16,-8 0-112 15,-4 7-162-15</inkml:trace>
  <inkml:trace contextRef="#ctx0" brushRef="#br0" timeOffset="52472.0436">11650 9880 1126 0,'0'0'633'15,"0"0"-505"-15,0 0-128 16,0 0-8-16,0 0-11 16,0 0 19-16,163-93 6 15,-83 45 12-15,11-10 14 16,7-6 2-16,7-4-21 16,2 0-13-16,-4 4-5 15,-7 3-46-15,-12 10-32 16,-4 4-90-16,-20 15-91 15,-22 14-234-15</inkml:trace>
  <inkml:trace contextRef="#ctx0" brushRef="#br0" timeOffset="52711.8382">11853 9992 1497 0,'0'0'646'0,"0"0"-628"16,0 0-18-16,0 0-9 15,176-134 3-15,-74 71 5 16,1 5-6-16,4 0-21 16,0 4-35-16,-25 12-49 0,3 2-117 15,-9 4-97 1,-23 10-165-16,-24 12-175 0</inkml:trace>
  <inkml:trace contextRef="#ctx0" brushRef="#br0" timeOffset="52920.8346">11911 10297 1609 0,'0'0'527'15,"0"0"-527"-15,0 0-11 0,171-104 11 16,-41 23 9 0,30-15-9-16,5-4-23 0,-14 16-116 15,-32 19-71-15,-17 8-126 16,-28 16-513-16,-24 9 611 0</inkml:trace>
  <inkml:trace contextRef="#ctx0" brushRef="#br0" timeOffset="56463.1758">13183 8963 163 0,'0'0'534'0,"0"0"-312"16,0 0-32-1,0 0-21-15,0 0 5 0,0 0-42 16,0 0-18-16,0-9 7 16,0 9 18-16,0 0 14 15,0 0-13-15,0 0-8 16,0 0-16-16,0 0-30 16,-4 0-25-16,-3-3-11 15,-2 1-20-15,0 0-9 16,0 0-1-16,-3-1-4 15,2 0-1-15,-3-1-9 16,-1 2-6-16,-1-2 1 16,-3 2 0-16,2 2 0 0,-2 0 7 15,-2 0-8 1,3 0 0-16,-2 0 2 0,2 0-2 16,3 6 1-16,-1 3 6 15,3-2 2-15,-1 1-9 16,3 0 0-16,-2 2 9 15,-1-4-8-15,3 2 6 16,-1 0-5-16,3-2-1 16,1 2-1-16,-4 0 0 15,2 5-23-15,0-2 23 16,0 2-1-16,0 2-1 16,3 2 2-16,-1 1 9 15,0 2-2-15,2 5 2 16,1 6-3-16,0 1 2 15,4 2-2-15,0-2-5 0,0-2 5 16,0 0-6-16,0-6 0 16,0 0 0-16,6-4 0 15,6-2-1-15,3 0-5 16,3-4 5-16,2 3 0 16,4-3 1-16,1 0 0 15,4-2 0-15,-2-1-1 16,2-2 1-16,0-1 0 15,-3-2 0-15,1-2 1 16,-2 0 0-16,-3-1-1 16,1-2 1-16,-4-1-1 15,4 0 0-15,-3 0 0 0,2 0-1 16,0-8 1-16,1-2 1 16,-1-2 0-16,-2 0-1 15,-2 1 1-15,1 0-1 16,-3-1 2-16,-1-1-1 15,-1-1-1-15,-3-1-5 16,-1-3 4-16,-6-2-11 16,0-4-1-16,-4-1 13 15,0-1 12-15,0 1 5 16,0 0-1-16,0 3-15 16,-6 0 1-16,-4 0 10 15,0 2-3-15,-7-2-8 16,2 1 9-16,-5 0-10 0,-5-1 0 15,-3 2 2-15,-3 0-2 16,-3 2-1-16,0 1-10 16,1 5 4-16,2 1-2 15,2 4 0-15,2 5-6 16,3 2-25-16,4 0-27 16,-1 0-42-16,2 10-119 15,-1 3-109-15,-5 10-4 16,8-5 89-16,1 3-616 0</inkml:trace>
  <inkml:trace contextRef="#ctx0" brushRef="#br0" timeOffset="60743.7123">13538 8979 431 0,'0'0'589'16,"0"0"-436"-16,0 0 5 16,0 0-33-16,0 0-30 15,0 0 20-15,0 0-2 16,-23-4 2-16,21 4-9 16,0 0-21-16,2 0-3 15,-2 0-5-15,2 0 3 0,0 0-6 16,0 0-4-16,0 0-3 15,0 0-11-15,0 0-13 16,0 0-7-16,0 0-3 16,0 0-8-16,0-3-5 15,0 2-20-15,0-7 0 16,2-8-9-16,15-9 9 16,12-10 7-16,9-15 4 15,9-8-10-15,9-8 5 16,2-2 0-16,4-1 0 15,3 3-6-15,-1 4 1 16,1 6 6-16,-1 6-7 0,3 1 0 16,-2 3 0-16,-1 0 0 15,-2-1 8-15,1-3-8 16,-3-3 0-16,2-1 1 16,2-4 0-16,2-3-1 15,1 2 1-15,0-4-1 16,2 5 2-16,5-2-2 15,-1 0 1-15,7-3-1 16,7 0 0-16,2-6 0 16,2-1 1-16,3-3-1 15,1 1 0-15,2-1-2 16,1-2 2-16,0 3 0 16,-3 4 0-16,-3-1 1 0,-3 5 0 15,-4 2 0-15,-5 2 0 16,-2 2 0-16,-7 6-1 15,-6 4 1-15,-7 6-1 16,-9 6 0-16,-7 6 1 16,-7 1-1-16,-3 8 1 15,-8-2-1-15,-3 7 0 16,-6 2 0-16,-7 4 1 16,0 4-1-16,-8 2 0 15,0 2 11-15,0-2-11 16,0-2-1-16,0-2-8 15,0 2 2-15,0-2-5 16,0 2 10-16,-2 2 2 16,-6 0-12-16,2 2-6 15,-3-2 8-15,3 2 2 0,-4 0 3 16,4 0 5-16,-1-1 1 16,-1 2-1-16,0-1 2 15,-1 0 4-15,1 0-6 16,4 0 0-16,-1 0 6 15,2 2 0-15,3-2-6 16,0 2 0-16,0-2-18 16,0-1-5-16,3 2-3 15,8-1 18-15,4 2 8 16,6 0 0-16,1 0 0 16,1 0 0-16,-4 0 1 15,1 10 5-15,-2 4-5 0,-2 0 9 16,-3 6-9-16,-4 0 17 15,-2 6 0-15,-3 1-2 16,-2 2 18-16,-2 0 4 16,0-2-10-16,0 0-5 15,-8-4-6-15,-1 0-15 16,2-5 4-16,2-5-6 16,1 0 0-16,2-3 0 15,0 2-5-15,-3-1-10 16,3 2-15-16,2-1-34 15,0-6-60-15,0-2-117 16,0-1-330-16,0-3-96 0</inkml:trace>
  <inkml:trace contextRef="#ctx0" brushRef="#br0" timeOffset="61960.9882">17697 5691 973 0,'0'0'380'16,"0"0"-161"-16,0 0-49 0,0 0-69 15,0 0-42-15,0 0 23 16,0 0 4-16,-80 0-30 16,59 16-4-16,0 8-20 15,-6 6-13-15,2 4 18 16,-2 3-16-16,5 4 26 16,2-1 13-16,7-1-17 15,4-3-24-15,9-1-7 16,0-3-12-16,0-1 0 15,20-7-7-15,7-2-6 16,4-8 4-16,7-5 8 16,6-6-5-16,1-3 5 15,1 0-6-15,0-16 6 16,-7-8-10-16,-3-6 11 16,-3-6 1-16,-6-5-1 0,-4 0-15 15,-4-6 2 1,-5-1-5-16,-5 2 9 0,-7 2 0 15,-2 2 9-15,0 2 18 16,-20 4-3-16,-7 1-2 16,-6 7 2-16,-5 5-3 15,-2 4-3-15,-2 7 1 16,-1 9-10-16,3 3 9 16,4 0-9-16,5 3 0 15,7 9-1-15,3 3-11 16,6-4 11-16,6 1-14 15,7-2-12-15,-1 0-43 16,3 1-27-16,0 0 16 0,3 4 17 16,10-1 32-16,2 1 25 15,6 3 6-15,3-1 1 16,1 1 0-16,4 0 0 16,0 0 1-16,2 0 9 15,-2 0-3-15,-1 3 9 16,-1 0 2-16,-2-1 1 15,-5 0-3-15,-2-2-2 16,-2 2-2-16,-3-2-4 16,1 0-8-16,-4 3 8 15,-1-2-8-15,-1 2 1 16,-4 1-1-16,0 0-28 0,0-1-14 16,-1 2-42-1,-1-3-82-15,2-8-95 0,1-5-79 16,0-4-317-16</inkml:trace>
  <inkml:trace contextRef="#ctx0" brushRef="#br0" timeOffset="62410.9775">18091 5336 84 0,'0'0'809'16,"0"0"-598"-16,0 0-102 16,0 0-19-16,0 0 48 15,0 0-16-15,0 0 35 16,5 34 8-16,-5-6-16 15,2 6-24-15,-2 6-27 16,0 6-8-16,0 2 2 16,0 4-25-16,0 1-22 15,0-2-7-15,0 0-20 16,0-3 3-16,0-4-11 16,3-6-4-16,-3-2 0 15,2-4-6-15,-2-4 0 0,0-2 0 16,0-4 0-16,0-1-15 15,0-7-17-15,0-3-23 16,0 1-17-16,0-1-18 16,0-4-36-16,0 0-51 15,0-7-125-15,-5 0-105 16,-2 0-92-16</inkml:trace>
  <inkml:trace contextRef="#ctx0" brushRef="#br0" timeOffset="62645.1049">17962 5882 727 0,'0'0'361'16,"0"0"-225"-16,0 0-85 0,0 0 14 15,0 0 105-15,0 0-20 16,0 0-67-16,98-9-41 15,-73 9-18-15,-1 0-12 16,-1 0-12-16,1 0-47 16,2 8-142-16,-3 4-138 15,-3-2-403-15</inkml:trace>
  <inkml:trace contextRef="#ctx0" brushRef="#br0" timeOffset="62845.5667">18357 6068 912 0,'0'0'570'0,"0"0"-386"16,0 0-21-16,0 0-73 16,0 0-35-16,0 0-29 15,0 0-19-15,2-14-7 16,6 14-88-16,0 0-172 15,-4 0-278-15</inkml:trace>
  <inkml:trace contextRef="#ctx0" brushRef="#br0" timeOffset="63566.8487">18595 6134 806 0,'0'0'558'0,"0"0"-415"15,0 0 35-15,0 0-60 16,0 0-78-16,0 0-7 16,0 0-22-16,-8-92 18 15,8 64-20-15,0-2-9 16,6-1 1-16,0 5 0 15,-1 4 9-15,-1 8-9 16,-2 5 1-16,-2 8 20 16,2 1 1-16,-2 0-5 0,0 0 11 15,3 7-3 1,0 8 4-16,5 7 11 0,1 6 6 16,5 3-8-16,1-1-25 15,3-2-5-15,2-4-7 16,2-2-1-16,3-8 12 15,2-6-13-15,0-6 0 16,-1-2 0-16,0 0-2 16,-3-10-5-16,0-8-8 15,-4-2-11-15,-1-6-17 16,-1-2-28-16,-3-5 21 16,-3 1-1-16,-1 3 25 15,-6 2-2-15,-2 9 15 16,0 6 13-16,-2 6 31 15,0 6 58-15,0 0-20 0,0 0-28 16,0 18-11-16,-6 6-20 16,2 4-10-16,-2 4-6 15,6 1-14-15,0-5-68 16,0-1-26-16,12-4-72 16,21-3-66-16,1-6-4 15,-3-9-151-15</inkml:trace>
  <inkml:trace contextRef="#ctx0" brushRef="#br0" timeOffset="63866.2356">19308 5907 38 0,'0'0'733'16,"0"0"-528"-16,0 0 5 0,0 0 49 15,0 0-71-15,0 0-61 16,0 0-73-16,-123 32-22 15,105-4 11-15,3 4-4 16,1 3 2-16,6-1-4 16,1-2-14-16,7-2 8 15,0-6-21-15,0-5-10 16,13-2-18-16,5-9-13 16,5-4 16-16,1-4-6 15,2 0-40-15,1-10-20 16,0-10-42-16,-2-8-104 0,0-4 4 15,1-14-22 1,-6 5-100-16,-4 8-174 0</inkml:trace>
  <inkml:trace contextRef="#ctx0" brushRef="#br0" timeOffset="64025.3247">19308 5907 352 0,'114'4'386'16,"-114"-4"-42"-16,0 2-137 16,0 12-59-16,-8 6-64 15,2 4 30-15,4 2-19 16,2 0-37-16,0-2-27 15,0-1-22-15,0-5-9 16,6-2-32-16,6-4-59 16,1-5-67-16,5-7-41 15,-3 0-189-15,-1 0-333 0</inkml:trace>
  <inkml:trace contextRef="#ctx0" brushRef="#br0" timeOffset="64190.9172">19586 5993 985 0,'0'0'343'16,"0"0"-246"-16,0 0-56 15,0 0-14-15,0 0 17 16,0 107-34-16,3-91-10 16,7-10-116-16,-2-2-119 15,-2-4-280-15</inkml:trace>
  <inkml:trace contextRef="#ctx0" brushRef="#br0" timeOffset="64348.0531">19638 5777 1001 0,'0'0'544'16,"0"0"-397"-16,0 0-20 16,0 0-127-16,0 0-51 15,0 0-26-15,0 0-99 16,11 82-23-16,2-48-131 15,-1-6-345-15</inkml:trace>
  <inkml:trace contextRef="#ctx0" brushRef="#br0" timeOffset="64782.3014">19767 5935 738 0,'0'0'255'0,"0"0"-106"16,0 0 20-16,0 0-14 15,0 0-75-15,0 0-57 16,0 0-15-16,-12 6-4 16,24 6 25-16,1 6 13 15,3 0 43-15,1 4 25 16,4 2-8-16,-1 1-7 16,-3 1-21-16,-1-2-12 15,-5-4 32-15,-4-2-32 16,-7-2 6-16,0-2-11 15,0 2-21-15,-18-4-18 16,-2 0-18-16,-5-6-26 16,2-6-38-16,0 0-104 0,1-14-79 15,3-14-127-15,6-4 70 16,7-2 151-16,4-3 111 16,2 4 42-16,0 1 29 15,0-1 35-15,13 4 23 16,1-2 45-16,3 5-12 15,-1 4 6-15,1 6-43 16,-1 6-35-16,-1 6-22 16,4 4-26-16,-2 0-5 15,5 4-146-15,-1 8-189 16,-8-1-387-16</inkml:trace>
  <inkml:trace contextRef="#ctx0" brushRef="#br0" timeOffset="65207.3359">20110 6100 215 0,'0'0'1325'0,"0"0"-961"15,0 0-124-15,0 0-71 16,0 0-72-16,0 0-36 16,0 0 18-16,0 94-12 15,-4-66-34-15,-1-2-26 16,-2 0-7-16,1-4-14 16,3-2-60-16,1-3-69 15,2-5-132-15,0-5-278 16,0-5-397-16</inkml:trace>
  <inkml:trace contextRef="#ctx0" brushRef="#br0" timeOffset="66143.473">20586 6192 687 0,'0'0'510'0,"0"0"-393"15,0 0-47-15,0 0-2 16,0 0-27-16,-2-104-6 16,2 68 13-16,0 1-6 15,0 3 18-15,0 6 4 16,0 8 15-16,0 8-19 0,0 4-25 15,0 6-1-15,0 0 30 16,0 0-33-16,0 0-11 16,0 0-12-16,0 2 2 15,8 14 13-15,-2 11 23 16,5 8 15-16,3 6 7 16,1 1-20-16,3-4-15 15,4-9-23-15,2-6-10 16,6-9-5-16,3-12-13 15,4-2 8-15,0-16-11 16,1-16-38-16,-5-6-25 16,-2-4-11-16,-6-1 12 15,-8 8 39-15,-5 4 19 16,-3 9 6-16,-7 10 13 0,-2 6 6 16,0 6 34-16,0 0 51 15,0 0-22-15,-7 18-4 16,-5 4-33-16,4 9 36 15,1 2 23-15,3 3-26 16,4-1-25-16,0-5-4 16,0-4-14-16,13-6-16 15,7-8-10-15,7-8-7 16,4-4-21-16,3 0-16 16,1-18-24-16,-1-4-28 15,-3-4 11-15,-4 1 18 16,-3 4-5-16,-6 3 25 15,-7 3 1-15,-6 5 40 0,-3 4 16 16,-2 4 67-16,0 2 71 16,0 0 5-16,0 0-54 15,0 7 1-15,-2 4-47 16,2 5-33-16,0 2 5 16,0 2-5-16,2 1-2 15,11-3-8-15,5-2-14 16,2-6-3-16,2-6-13 15,3-4-19-15,-1 0-26 16,1-10-74-16,-3-12-59 16,-2-18-57-16,-6 5-47 15,-10 3-453-15</inkml:trace>
  <inkml:trace contextRef="#ctx0" brushRef="#br0" timeOffset="66331.0187">21267 5825 426 0,'0'0'212'15,"0"0"-90"-15,0 0-27 16,0 0-55-16,0 0-17 16,0 0-17-16,129 38-6 15,-114-31-65-15,-3-2-99 16,-8-3-73-16</inkml:trace>
  <inkml:trace contextRef="#ctx0" brushRef="#br0" timeOffset="66525.5585">21244 5973 770 0,'0'0'349'15,"0"2"-226"-15,2 2-36 16,14 2-1-16,2 2-3 15,4 1-12-15,2 0-26 16,3 0-20-16,0-1-24 16,-2-2-1-16,8-2-80 15,-6-4-127-15,-5 0-132 0</inkml:trace>
  <inkml:trace contextRef="#ctx0" brushRef="#br0" timeOffset="66862.5193">21650 5805 517 0,'0'0'579'16,"0"0"-315"-16,0 0-48 16,0 0-85-16,0 0-17 15,0 0-10-15,0 0-7 16,2 27 31-16,-2-6 18 15,0 3-10-15,0 4-33 16,0 2-16-16,0 5-11 0,-4-2-25 16,4 2-15-1,0-1-12-15,0-4-6 0,0 0 1 16,4-7-7-16,9-2-12 16,1-5-1-16,1-6-12 15,3-2-22-15,0-8-11 16,0 0-52-16,2 0-186 15,7-32-181-15,-8 0-78 16,-3-2-456-16</inkml:trace>
  <inkml:trace contextRef="#ctx0" brushRef="#br0" timeOffset="67120.3421">21964 5803 867 0,'0'0'613'16,"0"0"-361"-16,0 0-31 0,0 0-33 15,0 0-82-15,0 0-5 16,0 0 19-16,0 94-30 16,0-60-20-16,0 2-23 15,0 2 2-15,4-1-7 16,0-6-23-16,2 0-4 16,-2-9-15-16,0-4-1 15,0-7 0-15,1-2-44 16,-1-3-43-16,4-6-101 15,0 0-57-15,5-2-97 16,-1-16-177-16,-1-2-206 0</inkml:trace>
  <inkml:trace contextRef="#ctx0" brushRef="#br0" timeOffset="67421.7046">22144 5811 1104 0,'0'0'679'0,"0"0"-447"15,0 0-43-15,0 0-97 16,0 0-2-16,0 0-16 16,0 0 13-16,7 59-13 15,-1-34-13-15,-1 5-19 16,0 2-2-16,-1 0-7 16,-2 0-11-16,0-1-1 15,-2-4-10-15,0-2-5 0,0-6-6 16,0 0-4-16,0-3 3 15,0-2-10-15,0-4-21 16,3-2-18-16,-3-4-16 16,0 0-23-16,0-4-72 15,0 0-127-15,0 0-45 16,0-6-7-16,-9-6-379 0</inkml:trace>
  <inkml:trace contextRef="#ctx0" brushRef="#br0" timeOffset="67868.7454">21990 5999 735 0,'0'0'353'16,"0"0"-186"-16,0 0-49 0,0 0-96 16,0 0-9-16,0 0 45 15,0 0-25-15,85-36-11 16,-56 36-6-16,-4 0-2 15,-1 0 13-15,-4 0-1 16,-1 8-1-16,-7 5 52 16,-1 0 13-16,-1 1-34 15,-2 3 29-15,3-2-19 16,1 3-31-16,3 3-15 16,3-1 7-16,4-2-4 0,-2-2-23 15,3-6-6 1,-6-8-4-16,-1-2 8 0,-3 0 2 15,-3-18 0-15,-2-8-1 16,-3-3 10-16,-5 0 9 16,0-1-1-16,0 3 3 15,-15 4 34-15,-6 4 2 16,-1 6-10-16,-5 0-15 16,0 8-16-16,3 2-15 15,-1 3-3-15,5 0 2 16,5 8-50-16,-1 10-11 15,5 4-88-15,3 12-52 16,2-4-186-16,4-3-265 0</inkml:trace>
  <inkml:trace contextRef="#ctx0" brushRef="#br0" timeOffset="68325.8118">22472 6118 1099 0,'0'0'346'0,"0"0"-216"16,0 0-21-16,0 0-78 15,0 0-21-15,0 0 3 16,0 0 7-16,33-6 27 16,-26-16 6-16,-3-7-9 15,1-4-35-15,-1-7 17 16,1-1-13-16,2-1-3 0,-1 4 8 15,5 3 42-15,1 8 32 16,-2 4-22-16,1 12-24 16,-1 10-26-16,-2 1-11 15,1 1 68-15,-1 21 27 16,-4 8-24-16,-4 6-1 16,0 4-28-16,0 4-17 15,-4-2-6-15,-4 1 5 16,4-3 1-16,4-3-13 15,0 0-10-15,0-1-5 16,12-2-6-16,5-4 1 16,8 0-1-16,-1-6-1 15,3-2-10-15,-1-6 10 16,-1-5-22-16,-5-7-15 0,0-3-56 16,-2-1-109-16,2 0-128 15,-3-1-175-15,-5-10-298 16</inkml:trace>
  <inkml:trace contextRef="#ctx0" brushRef="#br0" timeOffset="98530.3117">4589 15677 224 0,'0'0'261'0,"0"0"-177"0,0 0 5 16,-18-14 14 0,16 10-8-16,0 4-1 0,2-4-25 15,-2 4-8-15,2-4-12 16,-3 4 5-16,1-4-7 16,-2 0-22-16,2-1-18 15,-3 0 0-15,1 1 2 16,1 0 4-16,-1-1 38 15,2 4 36-15,2 1-17 16,-3-4-18-16,1 4-17 16,2 0-3-16,-2 0 6 15,2 0 3-15,0 0 7 16,0 0-7-16,0 0-6 16,0 0-10-16,0 0-25 15,0 4-22-15,9 10-14 0,9 8 36 16,5 10 53-16,6 4-5 15,0 2-1-15,2 2 1 16,0 0-12-16,-2-4-3 16,2-4-4-16,0 0-1 15,-5-1 0-15,1-8-9 16,-2 4-11-16,-5-10-7 16,-5 1-1-16,-1-1 0 15,-5-7-9-15,-1 0-13 16,-3-2-1-16,0 0-7 15,-3-4-1-15,0 2-18 16,-2-6-39-16,3 0-38 16,-3 0-36-16,0 0-62 0,0 0 74 15,0-10 15 1,-12-6-374-16</inkml:trace>
  <inkml:trace contextRef="#ctx0" brushRef="#br0" timeOffset="98995.6361">4478 15330 320 0,'0'0'123'0,"0"0"7"15,0 0 39-15,0 0-25 16,0 0-24-16,0 0-16 16,0 0-27-16,-18-24-29 15,18 24-9-15,0 0-4 16,0 0-8-16,0 0-25 16,9 10 70-16,7 8 59 15,6 8-15-15,7 6-27 16,4 8-14-16,8 10-5 15,7 6-17-15,6 7-11 16,4 5 3-16,2 0-21 16,2-1-11-16,-3-6 0 15,-4-3 4-15,-4-9-7 0,-6-8-9 16,-7-6-1-16,-5-7 0 16,-8-8 0-16,-8-6-28 15,-3-4-28-15,-8-6-17 16,-1-4-24-16,-5 0-49 15,0 0-2-15,-2-10-105 16,-13-8-113-16,-4-4-396 0</inkml:trace>
  <inkml:trace contextRef="#ctx0" brushRef="#br0" timeOffset="99393.4449">4538 14991 658 0,'0'0'216'0,"0"0"-148"15,0 0-32-15,0 0 2 16,0 0 63-16,0 0 71 15,0 0 5-15,145 156-36 16,-85-90-8-16,7 9-56 16,5 3 17-16,3 0-25 0,0 0-38 15,4-1 34 1,-2-3-37-16,-3-6-3 16,-1-2-1-16,-6-8-14 0,-7-8-9 15,-4-8-1-15,-11-5 0 16,-11-13-50-16,-10-6-13 15,-9-6-10-15,-6-8-33 16,-7-4-59-16,-2 0-5 16,-2-16-33-16,-13-7-62 15,-8-1-489-15</inkml:trace>
  <inkml:trace contextRef="#ctx0" brushRef="#br0" timeOffset="99791.6866">4652 14482 801 0,'0'0'152'15,"0"0"-99"-15,0 0 34 16,0 0 7-16,0 0-39 15,0 0-32-15,0 0 109 16,89 64 82-16,-12 22-47 16,35 34-39-16,29 33-14 15,5 8-66-15,-5-6-8 16,-31-38 7-16,-35-33-17 0,-17-20 29 16,-10-6-30-1,8 9 1-15,9-1-7 0,5 6-6 16,-4-14-16-16,-5-8 5 15,-9-7-6-15,-4-12-38 16,-11-7-11-16,-6-6-38 16,-10-5-5-16,-8-10-26 15,-6-3-78-15,-7-12-103 16,-5-15-46-16,-15-10 11 0</inkml:trace>
  <inkml:trace contextRef="#ctx0" brushRef="#br0" timeOffset="100191.5175">4939 14127 666 0,'0'0'122'0,"0"0"-36"15,0 0 15-15,-63-119-9 16,50 91 2-16,3 5-10 15,2 6 9-15,6 9 9 16,2 8-8-16,0 0-37 16,18 26-50-16,38 38 98 15,38 51 57-15,48 45-20 0,25 20-13 16,0-1-50 0,-15-19-44-16,-32-25 14 0,-22-25-11 15,-22-26 2-15,-16-20-7 16,-3-7-21-16,9 5 1 15,7 6 8-15,6-2-11 16,-11-12-4-16,-5-8-6 16,-13-9-7-16,-7-9-33 15,-9-4-16-15,-12-12-37 16,-9-2-52-16,-9-6-30 16,-4-8 23-16,-15-18-55 15,-12-10-198-15</inkml:trace>
  <inkml:trace contextRef="#ctx0" brushRef="#br0" timeOffset="100580.5496">4924 13457 636 0,'0'0'89'0,"0"0"-42"16,-110-105 3-16,75 68 86 15,10 5-31-15,8 7 13 16,8 7 3-16,4 10 0 16,5 6-41-16,2 2-66 15,29 17-2-15,39 45 78 16,50 59 105-16,65 75-22 16,29 34-44-16,-3 11-65 0,-19-19-7 15,-43-39-7-15,-15-17-13 16,-5-23 12-16,-11-13-1 15,-4-14-10-15,-18-22-14 16,-21-19-16-16,-12-15 3 16,-5-8-11-16,4 6 0 15,5-4-27-15,-3 3-32 16,-10-15-15-16,-14-12-33 16,-16-16-61-16,-12-10-117 15,-15-22-15-15,-18-14 55 16,-13-11-169-16</inkml:trace>
  <inkml:trace contextRef="#ctx0" brushRef="#br0" timeOffset="100986.2301">4890 12472 856 0,'0'0'127'16,"0"0"-72"-16,0 0 62 15,0 0-3-15,0 0 1 16,0 0 3-16,0 0-102 16,-33-26 17-16,93 95 2 15,47 59 130-15,69 76-18 16,36 41-35-16,12 18-55 0,-3-17-6 15,-36-39 14-15,-9-17-27 16,-14-19-7-16,-12-17 1 16,-11-15 0-16,-10-13-9 15,-23-24-22-15,-19-20-2 16,-18-21 1-16,-9-7-1 16,5 0-25-16,-3 2-14 15,0-5-25-15,-14-12 1 16,-15-13-33-16,-10-12-17 15,-13-14-89-15,-5-2-107 16,-5-18-206-16</inkml:trace>
  <inkml:trace contextRef="#ctx0" brushRef="#br0" timeOffset="101384.194">5013 11610 856 0,'0'0'143'15,"0"0"9"-15,0 0-9 0,0 0-46 16,0 0-97-1,0 0 32-15,0 0-26 0,167 205 215 16,13 8-52-16,36 47-46 16,11 18-55-16,-8-12 15 15,-34-44-5-15,-9-19-44 16,-13-15-12-16,-17-18 12 16,-9-13-3-16,-12-19-16 15,-23-27-7-15,-22-30-1 16,-22-22-7-16,-9-7-2 15,0 3-56-15,-3 0-43 16,-3-1-66-16,-21-17-95 16,-10-15-232-16,-12-17-190 0</inkml:trace>
  <inkml:trace contextRef="#ctx0" brushRef="#br0" timeOffset="102194.8152">5402 11448 307 0,'0'0'630'0,"0"0"-497"16,0 0 10-16,0 0-56 15,0 0-78-15,0 0 12 16,85 154 135-16,13-17 2 16,49 56 0-16,25 29-35 15,9 1-53-15,-8-18 0 16,-26-43-14-16,-13-9-12 15,-16-18-5-15,-11-17-23 16,-23-20-3-16,-14-25 6 16,-17-17-13-16,-4-10-5 15,7 4-1-15,4 2-27 16,0 0-51-16,-9-11-79 0,-10-13-60 16,-22-24-88-16,-9-4-96 15,-10-4-561-15</inkml:trace>
  <inkml:trace contextRef="#ctx0" brushRef="#br0" timeOffset="102624.9104">5456 10862 803 0,'0'0'247'0,"0"0"-84"15,0 0-99-15,0 0-55 16,62 129 145-16,12-19-2 15,37 46-6-15,23 24-36 16,15 3-49-16,5-6-4 16,-3-21 9-16,1-8-10 15,-1-5 9-15,-3-9-12 0,-11-8-24 16,-4-3 4 0,-9-9-7-16,-11-5-5 0,-19-19-16 15,-22-18-5 1,-26-18-1-16,-7-10-29 0,0 2-64 15,1 5-55-15,0 4-70 16,-13-16-64-16,-15-15-125 0</inkml:trace>
  <inkml:trace contextRef="#ctx0" brushRef="#br0" timeOffset="103058.8061">5757 10611 973 0,'0'0'238'0,"0"0"-143"15,0 0-44-15,0 0-8 16,67 125 68-16,-1-31 8 16,37 44-17-16,39 37-7 0,19 13-28 15,2-7-23-15,-11-25-1 16,-21-26-11-16,-4-9-3 15,-21-25-8-15,-19-18-15 16,-22-22 1-16,-7-6-6 16,6 7-1-16,6 3-18 15,-1 1-27-15,-11-10-22 16,-12-11-36-16,-10-7-103 16,-14-12-129-16,-13-8-399 0</inkml:trace>
  <inkml:trace contextRef="#ctx0" brushRef="#br0" timeOffset="103463.4225">6160 10802 527 0,'0'0'245'0,"0"0"-147"16,0 0-43-16,0 0 15 16,0 0 42-16,0 0 48 15,154 62 75-15,-65 23-26 0,34 45-50 16,28 40-31-16,12 9-52 15,-10-15-7-15,-19-27-27 16,-33-41-19-16,-24-20 1 16,-17-18-14-16,-8-7-9 15,6 3-1-15,0-1 0 16,4 2-30-16,-11-11-16 16,-12-14-33-16,-11-10-9 15,-8-8-64-15,-16-12-108 16,-4 0-125-16,0-4-262 0</inkml:trace>
  <inkml:trace contextRef="#ctx0" brushRef="#br0" timeOffset="103823.939">6478 10698 776 0,'0'0'250'0,"0"0"-203"16,0 0-26-16,0 0 94 15,158 114-5-15,-79-41 46 16,30 27-54-16,25 26 10 15,22 20-46-15,-15-11-15 0,-33-31-17 16,-37-34-17-16,-24-20-2 16,7 2-5-16,6 2-9 15,3 3-1-15,-8-11-6 16,-6-10-40-16,-11-6-57 16,-7-7-28-16,-9-4-26 15,-5-8-68-15,-11-2-308 0</inkml:trace>
  <inkml:trace contextRef="#ctx0" brushRef="#br0" timeOffset="104163.8019">7035 10686 1016 0,'0'0'190'15,"0"0"-150"-15,0 0-2 16,0 0 133-16,168 106 2 16,-93-42-53-16,8 10-14 15,4 7-25-15,2 4-50 16,-5-6-8-16,-3-5-5 0,-8-9-8 15,-8-7-10 1,-4-8-7-16,-13-6-19 0,-3-6-31 16,-7-4-33-16,-9-6-150 15,-12-14-36-15,-7-6-44 16,-10-8-535-16</inkml:trace>
  <inkml:trace contextRef="#ctx0" brushRef="#br0" timeOffset="104396.3999">7586 10802 722 0,'0'0'302'0,"0"0"-214"16,0 0 50-16,120 89-72 15,-68-57-32-15,-1 2-7 16,-2-2-14-16,-2 2-13 16,8 14-43-16,-12-8-89 15,-14-4-264-15</inkml:trace>
  <inkml:trace contextRef="#ctx0" brushRef="#br0" timeOffset="107165.6888">4886 11105 178 0,'0'0'171'0,"0"0"-96"15,0 0-13-15,136-122 47 16,-87 80-3-16,-3 0-19 16,1 3-48-16,-7 5-30 15,-2 8-9-15,-5 4 0 16,-2 2 0-16,1 2 0 15,-3 2 0-15,-2 0 2 16,-3 0 0-16,-7 4-1 16,-3 4 0-16,-7 4-1 15,-7 4-13-15,0 0-59 16,-9 13-81-16,-9 6-169 0</inkml:trace>
  <inkml:trace contextRef="#ctx0" brushRef="#br0" timeOffset="107474.0512">4774 11416 791 0,'0'0'315'15,"0"0"-148"-15,0 0-111 0,0 0-18 16,0 0 19 0,102-113 37-16,-37 57 14 0,13-10-43 15,14-7-3-15,6-2-33 16,7 0-18-16,-5 9-11 16,-4 8-45-16,-14 12-45 15,-15 14-50-15,-14 7-17 16,-15 16-22-16,-13 7-76 15,-14 2-78-15</inkml:trace>
  <inkml:trace contextRef="#ctx0" brushRef="#br0" timeOffset="107749.5477">4805 11698 1071 0,'0'0'216'16,"0"0"-157"-16,0 0-59 16,0 0-88-16,0 0 88 15,0 0 17-15,139-89 99 16,-61 30-32-16,9-10-28 16,8-2-19-16,10-3-26 15,0-2-11-15,-1 1-12 16,-6 4-12-16,-11 0 3 15,-11 7-50-15,-13 10-72 16,-13 9-51-16,-13 17-46 0,-20 14-87 16</inkml:trace>
  <inkml:trace contextRef="#ctx0" brushRef="#br0" timeOffset="108019.1416">4656 12386 1046 0,'0'0'191'0,"0"0"-137"15,0 0-54-15,0 0-62 16,0 0 62-16,127-40 62 16,-44-20 28-16,28-27-30 0,34-30-23 15,33-36-13-15,5-11 8 16,-11 5-9-16,-26 19-22 15,-23 23 8-15,-20 23-9 16,-22 20-24-16,-18 19-80 16,9-4-86-16,-12 11-16 15,-12 12-169-15</inkml:trace>
  <inkml:trace contextRef="#ctx0" brushRef="#br0" timeOffset="108327.5614">4691 13174 1235 0,'0'0'383'0,"0"0"-383"15,0 0-37-15,0 0 37 16,181-152 0-16,-56 39 1 15,40-37 9-15,22-18-4 16,-4-5-3-16,-10 3-3 16,-19 9 2-16,-5 0-2 15,-6 14 0-15,-24 27 16 16,-28 31-16-16,-24 29-81 16,-14 14-77-16,0 1-15 15,3 7-80-15,-12 8-56 0,-21 25-218 16</inkml:trace>
  <inkml:trace contextRef="#ctx0" brushRef="#br0" timeOffset="108627.7453">4934 13553 1277 0,'0'0'479'15,"0"0"-469"-15,0 0-10 16,0 0 0-16,192-160 10 16,-54 51-4-16,31-30-5 0,12-12-1 15,-11-2-13 1,-19 5 3-16,-17 8-9 16,-3-3-19-16,-4 7-31 0,-13 11 21 15,-25 25-26-15,-22 24-61 16,-22 20 9-16,-10 14-16 15,-4 2 22-15,-2 6-53 16,-20 24-77-16,-9 10-17 16,0 10 185-16</inkml:trace>
  <inkml:trace contextRef="#ctx0" brushRef="#br0" timeOffset="108936.2527">5248 13952 801 0,'0'0'969'15,"0"0"-808"-15,0 0-161 16,0 0 0-16,128-146 11 16,-23 31-10-16,32-43-1 15,20-25 12-15,1-19-12 16,0 0 15-16,-4 7-3 15,0 6 4-15,-7 15 3 16,-14 24-19-16,-28 35-32 16,-25 33-5-16,-24 30-27 15,-10 14-88-15,0 2-68 16,-4 8 22-16,-7 10 65 0,-29 31-9 16,-6 22 40-1,-10 13-34-15</inkml:trace>
  <inkml:trace contextRef="#ctx0" brushRef="#br0" timeOffset="109235.7876">5026 14700 1620 0,'0'0'430'0,"0"0"-430"0,0 0-22 16,129-126 21-16,-57 55-36 16,28-24 3-16,25-30 13 15,24-39-12-15,9-19 6 16,-6-7-6-16,-9-1 17 16,-12 11 16-16,2 0-5 15,-4 11 5-15,-8 21 1 16,-24 35 6-16,-25 35-7 15,-1 16-140-15,-25 28-202 16,-9 9-197-16</inkml:trace>
  <inkml:trace contextRef="#ctx0" brushRef="#br0" timeOffset="109551.4858">5153 15182 1572 0,'0'0'561'16,"0"0"-561"-16,0 0-44 16,0 0-6-16,138-117 42 15,-38 31-28-15,32-32 20 16,33-39 16-16,13-17 6 15,-2-1-5-15,-8 0 8 16,-20 16-9-16,-3 2 0 0,-6 7-7 16,-15 15-53-1,-21 29-66-15,-25 26-17 0,-21 24-29 16,9-4-50-16,-16 12-56 16,-7 8-91-16</inkml:trace>
  <inkml:trace contextRef="#ctx0" brushRef="#br0" timeOffset="109838.9345">5655 15388 1491 0,'0'0'403'0,"0"0"-347"16,0 0-45-16,175-188-10 16,-52 59 0-16,38-41 1 15,18-23 7-15,4 3-2 16,-11 9-6-16,-18 21-1 16,-12 9-106-16,-24 29 1 15,-29 32-138-15,5 3 2 16,-32 29-69-16,-10 12-300 0</inkml:trace>
  <inkml:trace contextRef="#ctx0" brushRef="#br0" timeOffset="110139.9261">5993 15584 1337 0,'0'0'935'16,"0"0"-935"-16,0 0-52 15,140-202 34-15,-13 59 12 16,20-19-5-16,7 4 5 16,-2 14-25-16,-19 21-34 15,-1 9 12-15,-21 20-5 16,-22 23-133-16,-22 21-109 0,-16 13-35 15,3 2-32-15,-7 9 109 16,-5 10 154-16,-31 30 36 16,-11 22 55-16,0 10-109 0</inkml:trace>
  <inkml:trace contextRef="#ctx0" brushRef="#br0" timeOffset="110335.6134">6630 15374 152 0,'0'0'1403'0,"0"0"-1132"16,0 0-243-16,0 0-15 15,89-130-6-15,-6 40-5 16,31-27 7-16,28-15-8 0,-8 16 2 16,-27 23-3-16,-32 33-74 15,-3 6-182-15,-14 8-66 16,-7 8-347-16</inkml:trace>
  <inkml:trace contextRef="#ctx0" brushRef="#br0" timeOffset="110566.9321">7125 15414 1468 0,'0'0'370'0,"0"0"-326"15,0 0-29-15,95-120-14 16,-32 58 6-16,11-2-6 16,5-3-1-16,6 9-7 15,4 4-195-15,-4 4 132 16,-2 4-1-16,-5 4-101 16,6-8-38-16,-21 12-72 15,-17 9-306-15</inkml:trace>
  <inkml:trace contextRef="#ctx0" brushRef="#br0" timeOffset="112293.2784">6307 13253 791 0,'0'0'237'16,"0"0"-99"-16,0 0 38 16,0 0-23-16,0 0 20 15,0 0-18-15,0 0-53 16,-111-81 9-16,91 80-5 0,0 1-35 16,-5 0-38-16,0 0 20 15,-2 0-37-15,-4 7 6 16,2 8-5-16,-2 3 49 15,3 5 7-15,-1 9-34 16,2 9-11-16,2 4 5 16,3 6-1-16,2 3-2 15,7 0-4-15,4 4-1 16,9-4 0-16,0 5 5 16,11 1-13-16,18 4 3 15,11-2-11-15,7 0 2 16,9-6-10-16,4-5-1 0,4-13 0 15,3-11 0 1,-2-10-1-16,-1-16 1 0,-2-1-1 16,-1-18 1-16,-3-15-6 15,-2-15 5-15,-6-10 1 16,-3-9-1-16,-7-5-1 16,-1-2-4-16,-8 1-10 15,-5 3 16-15,-8 2-10 16,-7 6 9-16,-9 3 0 15,-2-2 0-15,-6 5 1 16,-23 0 15-16,-11 4-9 16,-12 4 4-16,-6 1-2 15,-4 9-8-15,-5 4 1 0,1 8-1 16,1 10-1 0,3 10 1-16,-1 6-7 0,5 4 7 15,0 24 3-15,2 12 4 16,1 14 1-16,4 16-7 15,1 10 1-15,8 9-1 16,5 5 0-16,8-2 0 16,13-2-1-16,14-6 0 15,2-5 0-15,22-3 0 16,18-6 0-16,16-5 1 16,10-10 0-16,11-10-1 15,9-11 1-15,7-16 0 16,4-15 0-16,-3-3-1 15,-5-18 1-15,-10-19-1 16,-10-13-7-16,-11-14 7 0,-10-11 0 16,-9-27 0-16,-10-23-7 15,-18-19-7-15,-11-4 14 16,-19 10 1-16,-26 31 5 16,-2 31 2-16,0 20 2 15,-7 10-4-15,-8 1 6 16,-9 7-11-16,-9 6 12 15,2 22 2-15,5 10-6 16,1 13 9-16,3 27-17 16,7 16 6-16,1 30-6 15,3 32-1-15,14 29-6 16,15 9 6-16,27-13-1 16,2-31 0-16,17-36-5 0,8-20 4 15,4-6-5-15,9-1-9 16,11-2 4-16,9-3-2 15,5-19-8-15,1-19 4 16,-2-6-13-16,-6-35-19 16,-7-16-23-16,-16-16-90 15,-15-5 22-15,-18-29-121 16,-13 19-107-16,-18 14-441 0</inkml:trace>
  <inkml:trace contextRef="#ctx0" brushRef="#br1" timeOffset="151927.8077">5581 7939 176 0,'0'0'531'0,"0"0"-400"16,0 0 51-16,0 0-76 15,0 0-63-15,0 0 29 16,-136 56 5-16,107-34 4 16,-4 6 34-16,-5 4-20 15,-3 8-57-15,-5 8-21 16,-8 11-10-16,-8 9-5 15,-19 26-2-15,-19 30-1 16,-22 24-18-16,6-9 2 0,26-26 5 16,28-40-20-16,27-29-7 15,3 0 23-15,3-5-39 16,8-7-122-16,9-16-95 16,8-12-58-16</inkml:trace>
  <inkml:trace contextRef="#ctx0" brushRef="#br1" timeOffset="152431.0363">5906 7917 770 0,'0'0'203'15,"0"0"-120"-15,-89 109-18 0,47-49-23 16,-7 8-12-16,-5 7 6 16,-4 5 21-16,-7 5 30 15,-12 15-15-15,-19 23-41 16,-16 21-14-16,-1 6-8 15,23-26-8-15,28-33 1 16,26-37-2-16,12-12 1 16,4 0-1-16,2-1-11 15,5-8-55-15,9-15-29 16,4-14-75-16,13-6-167 16,11-19 92-16,3-8-10 0</inkml:trace>
  <inkml:trace contextRef="#ctx0" brushRef="#br1" timeOffset="152880.5823">6605 7904 228 0,'0'0'395'16,"0"0"-226"-16,0 0-76 15,-102 111-50-15,62-65-13 16,-5 4 9-16,-1 6 9 15,-8 8-3-15,-2 8 4 16,-19 25-18-16,-21 31-16 16,-24 33-3-16,-9 10-12 15,6-12 0-15,28-34-6 16,29-43 6-16,20-21 6 16,8-11 46-16,-3 5-16 15,2 3-36-15,-3 3-1 16,8-11-25-16,9-10 4 15,7-12-11-15,12-8-34 0,6-9-54 16,2-11-66-16,20 0-18 16,3-3-93-16</inkml:trace>
  <inkml:trace contextRef="#ctx0" brushRef="#br1" timeOffset="153316.7659">7109 7798 352 0,'0'0'174'15,"0"0"-29"-15,-93 112-33 16,48-57 12-16,-4 6 9 16,0 6-47-16,-5 7-2 15,-3 6-13-15,-11 23 1 16,-13 21 22-16,-17 26-43 16,-7 9-19-16,-2-3-22 15,-3-2-8-15,2-5-2 16,-2 1-16-16,6-7-16 0,21-29 10 15,23-28 22-15,20-26 7 16,7-10 17-16,-4 6-22 16,0 3-2-16,-1-1-30 15,9-8-31-15,9-12-11 16,9-6-25-16,6-8-54 16,5-8-64-16,0-4 7 15,11-9-104-15</inkml:trace>
  <inkml:trace contextRef="#ctx0" brushRef="#br1" timeOffset="153744.6338">7384 8197 431 0,'0'0'244'0,"0"0"-134"16,0 0-1-16,0 0 7 15,-69 130-45-15,34-81-8 16,-4 11-3-16,-3 8-1 15,-12 26-1-15,-11 21-3 16,-13 25-16-16,-4 8-1 0,2-5-15 16,4-11-10-1,20-30-11-15,11-17-1 0,14-23 21 16,4-4 33-16,-1 8-36 16,-3 6-13-16,-3 8-6 15,10-7-6-15,4-13-33 16,7-12-18-16,7-12-48 15,6-14-51-15,6-18-154 16,13-4 14-16,1 0-43 0</inkml:trace>
  <inkml:trace contextRef="#ctx0" brushRef="#br1" timeOffset="154107.4625">7710 8420 618 0,'0'0'288'16,"0"0"-192"-16,0 0-18 16,0 0-46-16,-54 138-19 15,22-74-6-15,-2 7 7 16,-1 3 30-16,-5 4 53 15,0 6-7-15,-7 19 1 0,-9 21-28 16,-9 22-24-16,-4 7-22 16,7-11-4-16,2-14-7 15,10-32-6-15,11-16 0 16,5-18-29-16,7-7-12 16,-2 1 2-16,3 1 17 15,2-7 0-15,12-20-23 16,12-18-84-16,2-17-162 15,21-20-45-15,1-13 67 0</inkml:trace>
  <inkml:trace contextRef="#ctx0" brushRef="#br1" timeOffset="154368.5101">7878 8907 542 0,'0'0'190'16,"0"0"-48"-16,0 0-18 16,0 0-62-16,-38 149-29 15,12-86-4-15,-3 12 3 16,-5 3-6-16,1 6-13 16,-4 0-4-16,8-3-8 15,4-9 10-15,8-14-11 16,9-19-3-16,8-14-61 15,0-19-148-15,17-17-45 16,10-21 40-16,-2-9-176 0</inkml:trace>
  <inkml:trace contextRef="#ctx0" brushRef="#br1" timeOffset="154562.9631">8030 9115 424 0,'0'0'225'0,"0"0"19"16,0 0-51-16,0 0-56 15,-39 159-46-15,8-66-47 16,-11 23-17-16,-10 22-3 16,0 6-10-16,2-8-7 15,8-13-7-15,9-29 0 16,10-18-49-16,9-17-23 16,14 7-21-16,0-10-100 15,0-8-337-15</inkml:trace>
  <inkml:trace contextRef="#ctx0" brushRef="#br1" timeOffset="155080.6845">8743 10496 631 0,'0'0'350'15,"0"0"-148"-15,0 0-61 16,0 0-98-16,0 0-10 16,0 0-20-16,-40 122-11 15,15-64 5-15,-4 10-5 16,-4 11 19-16,-12 23 6 0,-13 24 13 15,-20 24 20-15,-5 7-28 16,14-27-15-16,16-36-9 16,22-34 9-16,4-11 15 15,3 4-19-15,-3 6-13 16,2-3 0-16,7-12-19 16,10-15-61-16,3-18-93 15,5-21-190-15,11-22-132 16,5-12 280-16</inkml:trace>
  <inkml:trace contextRef="#ctx0" brushRef="#br1" timeOffset="155359.9919">8911 10730 500 0,'0'0'156'0,"0"0"-56"16,0 0 2-16,0 0-24 15,0 0 16-15,0 0-14 16,0 0-27-16,23 156-5 16,-52-84-9-16,-13 25 2 15,-16 21-4-15,-15 28 7 16,-6 11-8-16,6-9-11 16,17-29-12-16,21-37-12 15,14-24 55-15,11-12-4 16,0 4-52-16,4-1-78 15,6-2-43-15,0-17-83 0,6-18-283 0</inkml:trace>
  <inkml:trace contextRef="#ctx0" brushRef="#br1" timeOffset="155710.6378">9705 10533 713 0,'0'0'216'16,"0"0"-127"-16,-31 173-4 16,-11-51-40-16,-21 39-26 15,-11 15-10-15,-5 2-8 0,-4-5 25 16,4-7 48-16,-7 7 35 15,-7 7-23-15,-10 7-25 16,-4-3-15-16,5-3-24 16,7-15-15-16,18-14-1 15,19-35-3-15,20-31 17 16,14-26-20-16,5-12-17 16,2 1-36-16,1-3-47 15,3-7-59-15,9-37-79 16,4-2-42-16,0-11-237 0</inkml:trace>
  <inkml:trace contextRef="#ctx0" brushRef="#br1" timeOffset="156065.3159">9997 11121 963 0,'0'0'253'0,"-56"102"-156"0,3-10-37 16,-23 39-17-16,-23 41-22 15,-11 22-21-15,-4 9 12 16,-5 4 15-16,1-1 4 15,-13 10-12-15,-4 5-18 16,0-6 5-16,18-20-6 16,20-19 84-16,24-22 52 15,17-17-79-15,16-31-57 16,16-28-16-16,11-24-41 16,6-4-100-16,4-11-85 15,1-13-168-15</inkml:trace>
  <inkml:trace contextRef="#ctx0" brushRef="#br1" timeOffset="156994.9584">10498 10836 484 0,'0'0'182'16,"0"0"-116"-16,0 0-15 15,0 0-11-15,-40 137 24 16,18-84 37-16,-5 17-17 15,-13 23-18-15,-11 32 40 16,-16 39-16-16,-11 18-21 16,-2 7 7-16,-7 1 14 0,-2-7-22 15,-9 11-27 1,-8 11-26-16,2 2-8 0,4-3-7 16,9-14-18-16,17-19 2 15,19-25 14-15,16-39 2 16,15-31-35-16,8-28-56 15,8-16-9-15,3-4-41 16,3-8-44-16,2-10-136 0</inkml:trace>
  <inkml:trace contextRef="#ctx0" brushRef="#br1" timeOffset="157423.7956">11173 10850 1059 0,'0'0'192'15,"0"0"-137"-15,-66 183-32 16,12-55-7-16,-22 39-16 16,-16 15-17-16,-8 4 10 15,-4 0 7-15,-6-8 6 0,-6 18 19 16,-8 14 11 0,-8 15 67-16,1 14 1 0,0 8 11 15,1 1 34-15,13-1-16 16,5-6-39-16,14-13-41 15,11-14-41-15,9-21-12 16,13-25-28-16,17-37-10 16,12-41 8-16,11-29-13 15,7-16-19-15,1-5-52 16,7-18-69-16,6-4-99 16,4-18-295-16</inkml:trace>
  <inkml:trace contextRef="#ctx0" brushRef="#br1" timeOffset="157858.7526">12076 10814 1179 0,'0'0'252'0,"-85"127"-132"16,11-3-18-16,-21 50-24 15,-5 27-36-15,-1 15-29 16,3 7-13-16,2 2 0 15,-4 13 0-15,-7 11 0 16,-4 3 1-16,-7 5 0 16,-7 0 31-16,0-7-5 15,5-7 43-15,15-20-1 16,18-27 1-16,18-29-30 16,18-27-32-16,12-35-8 15,16-29-30-15,9-22-48 16,3-10-36-16,4 2-79 15,7 1-95-15,0-6-80 0,0-21-174 0</inkml:trace>
  <inkml:trace contextRef="#ctx0" brushRef="#br1" timeOffset="158295.1269">12497 11023 1113 0,'0'0'481'0,"0"0"-436"0,-65 130-35 16,10-18-10-16,-16 49 0 16,-14 29-28-16,-2 20-14 15,-1 10 17-15,1-2 25 16,-2 19 9-16,-7 12 59 16,-4 7 17-16,-4 7 37 15,-5 3 10-15,0 5-37 16,4-11-51-16,7-8-22 0,13-18-11 15,14-28-11 1,11-23-1-16,10-23-18 0,15-40-40 16,10-31-42-16,10-31-13 15,6-12-71-15,2-6-61 16,5-8-29-16,2-11-222 0</inkml:trace>
  <inkml:trace contextRef="#ctx0" brushRef="#br1" timeOffset="158766.8343">12929 11225 1333 0,'0'0'244'16,"-103"191"-170"-16,32-19-21 15,-12 37 42-15,1 11-57 16,2 5-25-16,0-10-13 0,-5 10 1 16,0 9 24-1,-4 6 40-15,0 9 25 0,-2 1 6 16,-3 5-41-16,3-4 1 16,-3-9-6-16,5-11-10 15,7-18-24-15,8-17-16 16,9-18-20-16,10-21-39 15,17-36-15-15,11-39-29 16,12-26-55-16,6-20-67 16,-2-8-70-16,2-6 54 15,0-8-126-15</inkml:trace>
  <inkml:trace contextRef="#ctx0" brushRef="#br1" timeOffset="159311.1213">13176 11812 1147 0,'0'0'293'16,"-49"121"-206"-16,11-7-26 16,-9 49 9-16,1 17-23 15,2 12-35-15,1-7-5 16,-1-6-6-16,-4 9 15 0,-5 5 0 16,-2 3-7-1,-3-1 21-15,0-5 35 0,0-5 12 16,2-7-3-16,2-8-20 15,8-7-15-15,6-13-14 16,9-13-18-16,8-15-7 16,7-26-27-16,10-23-48 15,1-23-49-15,3-12 10 16,0 0-31-16,-2 0-58 16,-1-6-138-16,-2-14-294 0</inkml:trace>
  <inkml:trace contextRef="#ctx0" brushRef="#br1" timeOffset="159759.7443">13758 12290 1113 0,'0'0'307'15,"0"0"-235"-15,-64 189-40 16,14-56 47-16,-14 46-41 16,-7 22-16-16,-1 10 26 15,-4 4 22-15,2-6 38 16,-8 18 12-16,-9 14-20 16,-2 1-23-16,-3-5-27 15,4-17-34-15,12-23-16 16,9-25 0-16,17-46 0 15,14-33-38-15,7-29-24 16,4-20-107-16,-27 0-33 0,5-8-128 16,2-13-400-16</inkml:trace>
  <inkml:trace contextRef="#ctx0" brushRef="#br1" timeOffset="160718.96">11545 11057 614 0,'0'0'289'0,"0"0"-195"15,0 0-48-15,0 0-2 16,0 0 28-16,-37 142 18 0,21-84 20 16,-2 10-22-16,-6 29-9 15,-10 33-1-15,-17 44-6 16,-12 26-7-16,-7 15-5 15,-7 8 3-15,0 0-17 16,-10 18 15-16,-15 13-15 16,-12 15-22-16,-15 13-24 15,-10 11 0-15,6 0-12 16,8-10-31-16,15-19 9 16,15-26 21-16,12-33-22 15,10-18-62-15,6-31-34 16,7-29-31-16,18-40-71 15,7-28-369-15</inkml:trace>
  <inkml:trace contextRef="#ctx0" brushRef="#br1" timeOffset="170599.6749">8082 10331 224 0,'0'0'272'0,"0"0"-111"16,0 0-59-16,0 0-37 16,0 0 17-16,0-12 35 15,0 10-14-15,0 0-2 16,0 2 4-16,0-2-4 0,0 2 0 16,0-2-10-16,0 2-16 15,-4-3-26-15,0 2-5 16,2-1-3-16,-5 0-9 15,3 0-4-15,-3-2 4 16,0 1 8-16,1-1 4 16,-1 3 1-16,1 1 6 15,-2 0-2-15,4 0-15 16,-3 0-15-16,3 0 8 16,-2 0-10-16,1 0-11 15,0 0 25-15,-2 0-13 16,3 0-3-16,0 0-14 15,-3 1 1-15,3 2 7 16,-3 1-8-16,2 0 13 0,-1 2-5 16,-1 0 7-16,1 2 6 15,-2 0-6-15,2 0-5 16,-1 1-2-16,3-2-9 16,0 3 6-16,-1 0-5 15,2 2 0-15,-1-1 5 16,2-2-4-16,2 3-1 15,0 0 0-15,0-1-1 16,0 4-1-16,0-1-6 16,0 0 6-16,0 2 1 15,6 0 0-15,4 0 0 0,-4-1 0 16,3-4 0-16,-2-3-1 16,2 1-8-16,-2-4-3 15,3-1 6-15,2 0 4 16,1 1-5-16,3 0 7 15,1-1 0-15,2 0 1 16,-2-1-1-16,1-3-22 16,-3 0 4-16,-1 0-1 15,-3 0 19-15,1-3-9 16,-4-5 9-16,1 1 4 16,-2-4 9-16,2 0-12 15,-2-2-1-15,-3 0 0 16,-2-4 1-16,0 3 13 15,-2-4-3-15,0 3 7 16,0-2 7-16,-4 2-9 0,-5 0-1 16,-2 1-8-16,0 0 2 15,0 1-3-15,1 1-6 16,2-1 6-16,-1 1-6 16,-1 2 0-16,4 0 6 15,0 2-6-15,-3 2 0 16,2 0 7-16,-2 1-7 15,-2 2-12-15,-3-1 12 16,1 2 5-16,-3 2-5 16,1 0-9-16,2 0 3 15,-3 0 5-15,1 4 1 16,-1 8-6-16,1 4 6 16,-4 4-25-16,3 2-15 15,3-2-29-15,3-2-37 0,0-1-24 16,10-6-119-16,0-3-244 15,0-2-359-15</inkml:trace>
  <inkml:trace contextRef="#ctx0" brushRef="#br1" timeOffset="172986.5863">9638 11401 208 0,'0'0'570'0,"0"0"-410"15,0 0-20-15,0 0-35 16,0 0 23-16,0 0 41 15,0 0-5-15,-35-33-41 16,30 30-15-16,1 2-13 16,-1 1-9-16,0-3-24 15,-1 3-18-15,-1 0-17 0,-2 0 13 16,2 0 0-16,-1 0-17 16,-1 4-9-16,0 4 15 15,2 2-5-15,1 1-21 16,-1 0 5-16,3 3-8 15,2 3 0-15,-1-1 0 16,3 2 0-16,0 0-6 16,0-2-2-16,0-2 7 15,3 0-6-15,5-2 6 16,-1-2 0-16,4-2-19 16,-2 0 4-16,2-4-6 15,2 0 0-15,-1-4 3 16,-2 0 8-16,0 0 1 0,1 0-8 15,-5 0 9-15,1-8 9 16,0-2 0-16,-5-2 1 16,1 0 22-16,-3 0-3 15,0 2 5-15,0 2 24 16,0 1 10-16,0 4 5 16,-8-1-11-16,2 2-20 15,-1 0-6-15,1 2-19 16,-1 0 0-16,-2 0 2 15,2 0-10-15,-2 4-10 16,0 6 10-16,0 2 9 16,1 0-2-16,1 4-7 0,5-2-1 15,0 0 1 1,2-2-6-16,0-2 4 0,0 0-13 16,4-6-7-16,5 0-14 15,-1-2-4-15,4-2 5 16,-1 0 14-16,2 0-1 15,-1-2 7-15,1-6 0 16,-2-3 6-16,-2-4 8 16,0-1 1-16,-5-2 8 15,-2-2 6-15,-2 2 1 16,0 2 13-16,0 2 1 16,-13 4 9-16,0 6 13 15,-1 2-17-15,-1 2 3 16,1 0-26-16,-1 2-11 15,1 12 22-15,1 2-17 0,-1 2-4 16,6 2-2-16,1 2 2 16,3 0-1-16,4 0 0 15,0-4-6-15,0 0-6 16,0-4-24-16,9-4-5 16,4-2-14-16,3-2 19 15,-1-6 12-15,3 0-23 16,-2 0 8-16,-3-4 8 15,0-12 12-15,1-4 13 16,-6-6 4-16,-1 0-9 16,-5-2 11-16,-2 4 1 15,0 2 0-15,-2 6 47 16,-11 6 15-16,-5 4-8 0,3 4 0 16,-4 2-11-1,4 0-28-15,1 0-10 0,1 6-5 16,2 4 10-16,2 5-11 15,3 2-1-15,3 5 0 16,1 0-7-16,2 0 2 16,0 0-10-16,0-4-24 15,11-5-14-15,3-4-8 16,-1-3 25-16,5-3 19 16,-1-3-5-16,0 0-4 15,0-3-8-15,-3-12 14 16,-4-6 19-16,-1-2 2 0,-4-4 7 15,-5 1 14 1,0 4-5-16,0 5 35 0,-14 4 26 16,-1 5-20-16,-5 6-21 15,0 2-14-15,2 0-22 16,-2 5-16-16,2 13 3 16,3 5-1-16,4 1-51 15,1 2-30-15,4 0-8 16,4-2-34-16,2-4-48 15,0-3-34-15,0-8-8 16,8-3 14-16,6-6 84 16,1 0 40-16,1 0 73 15,-1 0 16-15,-1-7 69 16,-5-6 24-16,-3 0 4 16,-1-2 39-16,-3-1-13 0,-2 0-30 15,0 2 28-15,0 2 17 16,-2 2-15-16,-7 2-18 15,0 4-27-15,0 4-10 16,2 0-19-16,3 0-18 16,0 4-31-16,-1 8-15 15,1 2-31-15,2 4 17 16,2 2 1-16,0-2 9 16,0 0-34-16,9-4-20 15,1-6 15-15,6-2 10 16,-3-6 5-16,4 0 26 15,-2-2 17-15,-4-14 0 16,0-3 19-16,-4-6 1 0,-5 0 8 16,-2-2-16-16,0 3 4 15,0 4 10-15,-15 6 9 16,-4 2 21-16,0 8-7 16,-4 4-18-16,3 0-18 15,0 0-13-15,5 16-13 16,2 6-51-16,3 2-66 15,4 12-84-15,1-8-125 16,3-6-412-16</inkml:trace>
  <inkml:trace contextRef="#ctx0" brushRef="#br1" timeOffset="174609.3507">8082 10443 854 0,'0'0'299'0,"0"0"-161"16,0 0-47-16,0 0-50 15,0 0 21-15,0 0 12 16,0 0 22-16,-46-18 14 16,40 18-40-16,-2 0-20 15,0 0 24-15,-1 0-46 16,0 0-10-16,-2 8 15 15,2 2-26-15,0 2-6 16,2 2-1-16,0 2 1 16,3 2-1-16,2 3-5 15,2 1 4-15,0-3 0 0,0-1-8 16,0-1-3 0,9-6-19-16,2-4-10 0,4-6-22 15,-1-1 1-15,-1 0 39 16,0-6-5-16,-1-10 20 15,-3-6 8-15,-1-2 11 16,-2 1-11-16,-6-4 0 16,0 5 1-16,0 4 6 15,-6 4 9-15,-4 6 18 16,-3 4 23-16,1 4 34 16,-1 0-36-16,1 2-9 15,3 10-31-15,1 4-8 16,4 0-7-16,-1 2 2 0,0 0-2 15,5 0 0 1,0-3-1-16,0-4 1 0,0-3-12 16,3-6-1-16,6-2-53 15,1 0 2-15,-1 0 49 16,3-14 6-16,-4-4 9 16,-1 0 12-16,-3-2-11 15,-1-2 8-15,-3 4-9 16,0 3 9-16,0 4 3 15,0 7 16-15,-7 2 25 16,-4 2-7-16,0 0-30 16,2 0 20-16,2 10-23 0,1 2-12 15,6 4 1-15,0 2-2 16,0 0 0-16,0 0-1 16,4-2-9-16,7-3-3 15,1-8-27-15,1-3-54 16,3-2 28-16,-3 0 31 15,1-11 26-15,-4-7 9 16,-1-5 12-16,-3 1 0 16,-6 4-11-16,0 0 18 15,0 4 21-15,-10 6-14 16,-8 2 8-16,0 6 0 16,-2 0-20-16,3 0 20 15,0 4-34-15,7 10-22 16,1 4-59-16,2 5-48 15,7 10-76-15,0-2-113 0,0-5-224 16</inkml:trace>
  <inkml:trace contextRef="#ctx0" brushRef="#br1" timeOffset="183355.277">9538 10985 101 0,'0'0'90'15,"0"0"-57"-15,0 0-17 16,0 0 8-16,0 0 14 16,0 0 58-16,-4 0 18 15,4 0-34-15,-3 0-47 0,3 0-33 16,-2 0 0-16,2 0-27 15,0 0 27-15,0 0 0 16,0 0 22-16,0 0 8 16,0 0 15-16,0 0 17 15,0 0 13-15,0 0 29 16,0 0 7-16,0 0 0 16,0 0-8-16,-3 0-1 15,3 0-15-15,0 0 3 16,0 0 7-16,0 0-11 15,0 0-26-15,0 0-10 16,0-2 6-16,0 2 14 0,0-3-4 16,0 3-9-16,-2-1-3 15,2-2-1-15,0 3-1 16,0-1 3-16,0 1-6 16,-2-4-11-16,2 0-4 15,0-5-17-15,-2 1-8 16,2 1-8-16,-2-4 0 15,2 2 6-15,0 0-7 16,0 3 0-16,-2 2 2 16,2 3 10-16,0 1 9 15,0 0 7-15,0 0 9 16,0 0 12-16,0 0-6 16,0 0-17-16,0 0-5 0,0 0-10 15,0 0-2 1,0 5-1-16,-3 4-8 0,1 2 21 15,0 5-8-15,0 7 7 16,0 1 11-16,0 4-19 16,-1 0 13-16,0 0-1 15,1-2-3-15,2-1 6 16,-2-2-14-16,2-3 1 16,0-4-4-16,0-2-8 15,0-6 8-15,0-1-8 16,0-6-2-16,0 3 1 15,0-2 0-15,-2 2 0 16,2 2-1-16,0 2 1 16,-2 0-1-16,2 5 1 15,-2-6-1-15,2 1 0 0,0-4 0 16,0-2-7-16,0-2-5 16,0 0-29-16,0 0-20 15,0-3-13-15,0-6-16 16,0 0-28-16,0-14-140 15,0 3-222-15,4 0-149 0</inkml:trace>
  <inkml:trace contextRef="#ctx0" brushRef="#br1" timeOffset="187973.2604">9482 10862 147 0,'0'0'603'16,"0"0"-376"-16,0 0-71 16,0 0-40-16,0 0 12 0,0 0-5 15,0 0 39 1,-4 0-6-16,4 0 17 0,0 0-22 16,0 0-20-16,0 0-26 15,-2 0-22-15,2 0-28 16,0 0-25-16,0 0-12 15,0 0-18-15,0 0 0 16,0 0-1-16,0 0-9 16,0 0 9-16,0 0-23 15,6 0 24-15,5-2 1 16,5 0 0-16,-1 0 0 16,3 0-1-16,2 2 0 15,2 0 0-15,-1 0-6 16,1 0-1-16,-4 0-1 15,-2 0-11-15,-3 0 4 0,-5 6-4 16,2 0-6-16,-1 1 23 16,-3-2 2-16,0 2 6 15,0-1 3-15,0-1 0 16,-1 3 3-16,-3 0-6 16,2 1-5-16,-2-2 12 15,0 4-2-15,-2-1 11 16,0-1 9-16,0 4-1 15,0-1-5-15,0-1 2 16,-8 2-5-16,-1-3 2 16,-3 2 4-16,-1-2 1 15,-1-1-13-15,-1 0-14 16,2-1 7-16,2 0-8 16,2-5-1-16,0 2 8 15,0-3-8-15,0-2-1 0,3 0 0 16,-3 0 1-16,2 0 0 15,2 0-9-15,1 0 2 16,2 0 7-16,-3 0 0 16,3 0 0-16,0-2 0 15,0 2-8-15,-1-2-2 16,3 2 10-16,-2 0 0 16,0 0 2-16,-1 0-2 15,1 0-1-15,0 0 0 16,0 0-4-16,-2 0 5 0,1 0 0 15,1 0 0-15,2 0 1 16,0 0-1-16,0 0 0 16,0 0-1-16,0 0 0 15,0 0 1-15,0 0-1 16,0 0-1-16,0-3 2 16,0 3-12-16,0 0-9 15,0-1 2-15,0-1 2 16,2 0 16-16,5 0 1 15,2 0 0-15,2 0-1 16,0 1 1-16,3-2-1 16,-1 3 0-16,2 0-1 15,-1 0 2-15,-1 0 0 0,1 0 0 16,-1 0-1 0,-5 0-9-16,4 0-3 0,-1 0 11 15,1 6 2-15,-1 2 1 16,-1 0-1-16,2 0 2 15,-1 0 5-15,-2 1-5 16,-2-2-1-16,-1 1 7 16,-1-2-8-16,-1 0 7 15,0 0 2-15,1 0-8 16,-3 0 0-16,3-1 0 16,-3 2 0-16,0 1 8 15,1-2-8-15,-1-2-1 16,-2 2 6-16,0 1 0 15,0-4 13-15,0 3-5 16,0 0 5-16,0 0 2 0,0 2 3 16,0-2-2-16,-2 2-4 15,-3 0-7-15,-2-2-5 16,0 2 3-16,1 0-3 16,-3 1-2-16,2-2-3 15,-2 1-1-15,1-2 8 16,-1 0-8-16,-1-1 2 15,0-1 7-15,-1-4 14 16,-1 1-9-16,1-1-8 16,-3 0 5-16,1 0-11 15,3 0 0-15,-4 0 0 16,3 0 0-16,-1 0 0 16,1 0 1-16,3 0-1 15,1 0-1-15,0 0-10 0,0-1-7 16,3-3-2-16,-3-3 0 15,3 0 14-15,-3 0 6 16,0 1-6-16,-1-2 5 16,1 2 1-16,3 2-2 15,-1 0 2-15,0 0-2 16,3 4 2-16,2 0-1 16,-2 0 0-16,2 0 0 15,0 0-1-15,-2 0 1 16,2 0 1-16,0 0-1 15,-2 0 1-15,2 0 0 0,0 0 0 16,0 0 1 0,0 0-1-16,0-2 0 0,0 2 0 15,0 0 0 1,0-2 0-16,-3 2 1 0,3-2 0 16,0 0 4-16,0 2-5 15,0-2-9-15,0-2 8 16,0-2-5-16,0 0 6 15,0-2 0-15,0 0 1 16,0-4-1-16,0 2 0 16,0-4 1-16,0-1-1 15,0-3 0-15,0-2 0 16,0 1 1-16,3-1-1 16,-1 2 0-16,0 0 0 15,0 2 0-15,-2 2 1 0,0-3-1 16,2 4 0-16,-2 1 0 15,0 0 0-15,0-1 0 16,0 5 0-16,0-2 0 16,0 4-1-16,2-1 1 15,-2 1 0-15,0-1 1 16,3 3-1-16,-3 1 0 16,0-1 1-16,0 1-1 15,0 1 2-15,0 2-2 16,0-2 9-16,0 1-8 15,0-2 1-15,0 1 11 16,0-2-7-16,0 2-4 0,0-2 4 16,0 2-6-16,0 1 0 15,0-4 6-15,0 3-6 16,0-2 0-16,0 2 0 16,0-2 0-16,0 2-1 15,0 2 1-15,0 0 0 16,0 0 0-16,0-2 1 15,0 2 3-15,0 0-4 16,0 0 0-16,0 0 0 16,0 0-8-16,0 0 7 15,0 2-5-15,0 6-14 16,0 4 10-16,0 5-1 16,0 2 11-16,0 7 1 0,0 2 0 15,0 2 8 1,-5 2-3-16,1-1-6 0,2-1 5 15,-3-2-5-15,5-4 0 16,-2-6 0-16,2-4 0 16,0-6-1-16,0-2 1 15,0-2-1-15,0-4 1 16,0 2-2-16,0-2-5 16,0 0 6-16,0 0 1 15,0 0-7-15,0 0-4 16,0-6-11-16,0-6 16 15,0-3-6-15,0-4 12 16,0-6 0-16,0-4 1 16,0-3 5-16,2 4-6 15,-2 0-7-15,0 2-6 0,0 4 11 16,0 3-6-16,0 6 7 16,0 2 1-16,0 4-7 15,0 0 6-15,0 1 1 16,0-2-1-16,0 3 1 15,0-4 0-15,0 3 4 16,3 2-4-16,-3 0 0 16,2 4-1-16,-2 0-8 15,2 0 8-15,2 0-9 16,3-2 2-16,2-2 7 16,0 2 2-16,2-2-1 15,-2 2 0-15,2 2 1 16,0 0-2-16,3 0 1 0,-1 0-7 15,-1 0-1-15,0 0-4 16,-1 0 12-16,-1 6 2 16,-2 0 4-16,-3 0 1 15,-1-2-6-15,-2 2 1 16,-2-2-1-16,2 1 0 16,-2 0 0-16,0 3 16 15,0 0-16-15,0 2 11 16,0 0-11-16,0 2 7 15,0 3 7-15,0 1 1 16,-8 0 0-16,-3 0-7 16,-1-2-7-16,-1-2 14 0,3-2-5 15,-2-2-10 1,3-2 7-16,-2-2-7 0,2-3 4 16,2 2-5-16,1-2 0 15,-1-1 0-15,3 0 0 16,-1 3-1-16,0-3 1 15,3 0 0-15,0 2 1 16,2-2 0-16,0 2-1 16,0-2 0-16,0 0 0 15,0 0 0-15,0 0-1 16,0 0 1-16,0 0-2 16,0 0-7-16,0 0-1 15,0 0 4-15,0 0-2 16,0 0 7-16,0 0 0 15,0 0 1-15,0 0 5 0,0 0-5 16,0 0-1-16,0 0 0 16,0 0-1-16,0 0 1 15,0 0-7-15,0 0-8 16,0 0-2-16,0-2 0 16,9 2 18-16,2-2 0 15,2 2 0-15,4-3 0 16,0 2 1-16,-1-2 0 15,-1 2 0-15,-1 1 0 16,-1 0-1-16,-5 0 0 16,4 0 0-16,-3 0 0 15,-1 0 0-15,4 0-7 16,-5 0 7-16,1 0 1 16,0 4-1-16,-2 0 1 15,-1 0-1-15,-1-1 0 0,2 4 9 16,-1-1-8-16,0-1 12 15,-1 4-2-15,1-1-10 16,-1 0 12-16,-2 2-7 16,2 0 6-16,-1 0 2 15,-3 0-5-15,0 0 4 16,0 0 1-16,0 0 5 16,0 0 5-16,0 0-11 15,-3 0 2-15,-3 0 3 16,-1 0-6-16,-2 0 2 0,0 0 2 15,-4-2-7-15,1 0 2 16,0 2-10-16,-2-2 12 16,3 0-11-16,0-2-2 15,1 1 2-15,2-4-1 16,-1-1 0-16,3-2 4 16,-4 0-5-16,-1 0 2 15,-2 0-2-15,-5 0-6 16,3 0 6-16,-1 0 0 15,3 0 1-15,1 0-1 16,4-2 0-16,1 0 1 16,0 1-1-16,0-3-20 15,1 1-14-15,-1-3 2 0,-1 1 17 16,-2-4 8 0,4 0-14-16,-3-4-8 0,2 1 12 15,2-2-4-15,3 1 7 16,0 4 2-16,0-1 2 15,2 2-1-15,0 0-10 16,0 0 14-16,0 1-6 16,0 2-4-16,0 1 16 15,0 1-8-15,0 0 1 16,0 1 7-16,0 2-1 16,0 0-3-16,0 0 4 15,0 0 1-15,0 0-16 16,0 8-18-16,6 1 28 15,6 4 6-15,1 1 1 16,1 2-1-16,1 0 11 0,1 2-10 16,-1-2-1-16,1 0 1 15,1 0 0-15,0-3 9 16,-2-4-3-16,-1 0 14 16,-4-4-7-16,-1-1-8 15,1-4 7-15,-4 0-12 16,0 0 0-16,1 0 0 15,-1 0-1-15,4 0 1 16,-1 0 0-16,-1 0 0 16,2 0 0-16,-1-4 8 15,-3-4-8-15,0 0 11 16,0 2-12-16,0-2 11 16,-4 0-6-16,3 2-4 15,-1-4 0-15,-2-2 0 16,3 0 6-16,-3-4-1 0,3-2-4 15,-3 0-2-15,-2-2 0 16,0 2 0-16,0 0 10 16,0 4-10-16,0 0 7 15,-5 2-1-15,-2 4-5 16,-1-1-1-16,-1 4 1 16,-1 1 1-16,-2 2 7 15,-2 1-9-15,-4 1-2 16,0 0-5-16,1 0-1 15,-4 0 2-15,4 0 6 0,-3 0-7 16,2 0-4-16,2 0-4 16,3 3 5-1,4-1 10-15,0 2-7 16,0-1 7-16,4 0 1 0,1 1-1 16,0-2 1-16,2 0 0 15,2-2-1-15,0 0 0 16,0 0 6-16,0 0-3 15,0 0 5-15,0 0-1 16,0 0-7-16,0-2-6 16,0-2 0-16,0-1 5 15,0 2-6-15,0-5-11 16,0-4 12-16,0-2 6 16,0-4-9-16,0-2 3 15,0 2-4-15,0-1 8 0,0 8-10 16,0-1 12-16,0 6 0 15,0-1 0-15,2 2 0 16,-2-1-2-16,2-1 2 16,0 0 0-16,-2-4 0 15,2-1 0-15,0 2-1 16,-2 0 1-16,0 2 3 16,3 4-2-16,-3 2-1 15,0 0 2-15,0 2-1 16,0 0 8-16,0 0-9 15,0 0 1-15,0 0 1 16,0 0-2-16,0 0 0 16,0 0 0-16,0 0 0 0,0 0 0 15,2 0-1-15,-2-2-5 16,3 1 6-16,1-4-6 16,3-1 0-16,-1 0 4 15,5-2-66-15,1 2-87 16,5 2-85-16,-1 0-132 15,-3 2-317-15</inkml:trace>
  <inkml:trace contextRef="#ctx0" brushRef="#br1" timeOffset="189166.8231">9471 10724 535 0,'0'0'225'15,"0"0"-30"-15,0 0-16 16,0 0 23-16,0 0-1 16,0 0-33-16,0 0-63 15,0-4-20-15,0 10-34 16,0-1-13-16,0 2 13 15,0 3-29-15,0 4 3 16,0 4-7-16,0 6 14 16,0 2 1-16,0 6 4 15,0 0 13-15,0 4 3 16,0 1-7-16,0 0-12 0,0 2-1 16,0-3-11-1,0 0-1-15,0-4-8 0,0-3-6 16,0-2-6-16,3-4-2 15,-1 0 1-15,2-5-7 16,-2-4-19-16,0-2-37 16,-2-4-39-16,3-4-39 15,-3-4-130-15,0-6-75 16,0-14 29-16,0-4-303 0</inkml:trace>
  <inkml:trace contextRef="#ctx0" brushRef="#br1" timeOffset="189542.1649">9495 10774 561 0,'0'0'374'16,"0"0"-205"-16,0 0-30 15,0 0-8-15,0 0 20 16,0 0 13-16,0 0-35 16,0 8-49-16,0 6-8 15,0 8 17-15,0 8-14 0,0 10 20 16,0 8 10-16,-2 7-25 16,0 1-22-16,-2-4-23 15,1-2-14-15,1-8-3 16,2-7-17-16,-2-1 0 15,2-7 0-15,0-4-1 16,0-5-19-16,0-9-48 16,0-3-58-16,0-6-18 15,0 0-117-15,0-10-24 16,0-9-24-16,0-6-214 0</inkml:trace>
  <inkml:trace contextRef="#ctx0" brushRef="#br1" timeOffset="190210.7615">9460 10862 130 0,'0'0'545'15,"0"0"-401"-15,0 0 24 16,0 0-26-16,0 0 5 16,0 0 16-16,0 0-14 15,-7-2-29-15,7 2-27 16,0 0-12-16,0 0-21 16,0 0-32-16,0 0-28 15,0 0 10-15,0 0-10 16,0 0 0-16,2 0 1 0,9-6 0 15,3-2 14-15,-1 0-8 16,3-2-6-16,1 0 9 16,-1 2-10-16,0 0 1 15,0 2-1-15,-3 4-5 16,3 2-10-16,-3 0 3 16,3 0 12-16,1 0 0 15,1 8 9-15,-1 4 2 16,2-2 6-16,-3 2-5 15,-1-4-1-15,-4 0 0 16,-4-2-10-16,0 0 7 16,-3 0-7-16,-4 2 45 0,0 0-9 15,0 2 20-15,0 4 30 16,0 4-13-16,0 0-11 16,-7 3-2-16,-7-2-26 15,2 2-2-15,-5-3-6 16,2 0 6-16,-3-3-19 15,1 2-2-15,-6-3-6 16,3-2-6-16,1 1 0 16,2-6-16-16,4-3 14 15,2-3-42-15,2 2-8 16,5-1-23-16,-1-2-18 16,1 0-5-16,4 0-60 15,0 0-56-15,0 0-92 0,0-5-219 16,0-4-390-16</inkml:trace>
  <inkml:trace contextRef="#ctx0" brushRef="#br1" timeOffset="192493.6221">8057 10478 515 0,'0'0'244'15,"0"0"-127"-15,0 0-48 16,0 0-15-16,0 0 21 15,0 0 28-15,0 0 13 16,-37 18-15-16,31-13-20 16,-1 4-14-16,3 0-9 15,2 5-36-15,0 3-13 16,2-2 0-16,0 3-9 16,0-4 9-16,0 0-8 15,6-3 1-15,3-4 7 16,-3-3-8-16,2 0 0 0,-2-4 4 15,-2 0-5-15,3 0-10 16,-3 0 10-16,1 0 12 16,0-8-11-16,-3-6 27 15,0-1 19-15,-2-6-15 16,0 3-15-16,0 0 10 16,-2 0-11-16,-8 4-7 15,0 2 39-15,-1 2 5 16,-1 4-9-16,1 2-21 15,0 3-9-15,0 1-11 16,0 0-3-16,2 0 0 16,2 0 4-16,0 3-4 15,3 6-8-15,0 8 8 0,1 4-13 16,3-2 12 0,0 2 1-16,0-6-7 0,0-2-3 15,7-8-11-15,4-2-19 16,1-3-5-16,-2 0-2 15,-1-3 37-15,1-12 10 16,-2-6 24-16,-4-1-2 16,-1 0-15-16,-3 0 5 15,0 2-11-15,0 2 6 16,-3 4 5-16,-5 4-3 16,-4 2-1-16,-1 4 17 15,2 2-25-15,2 2-19 0,2 0-10 16,1 0-8-1,1 6-62-15,5 14-134 0,0-4-44 16,0-2-252-16</inkml:trace>
  <inkml:trace contextRef="#ctx0" brushRef="#br1" timeOffset="198519.6675">7517 10160 130 0,'0'0'512'0,"0"0"-339"16,0 0-83-16,0 0-41 15,0 0-24-15,0 0 2 16,0 2 27-16,0-2 18 15,0 2 32-15,0 1 9 16,0 1-14-16,0-2-19 0,-2 0-35 16,2-2-20-1,0 1-8-15,-2-1-4 0,2 0 12 16,0 0 13-16,-3 0 13 16,1 0-13-16,0 0-22 15,0 0-3-15,-2 2 28 16,1 2-10-16,-2 0-18 15,1 0-13-15,2 2 0 16,-5-2 0-16,3 1 0 16,0-2 7-16,0 1 19 15,0-1 9-15,2 0 8 16,-2 2-13-16,2-2 1 0,-3 4-9 16,3-1-10-1,0-2 15-15,0 2-2 0,0-4 13 16,-1 2 11-16,0-2-12 15,1-1 7-15,2-1 9 16,0 0-22-16,0 0 1 16,0 0-6-16,0 0-8 15,0 0 3-15,0 0-5 16,0 0 7-16,0 0 0 16,0 0-23-16,0 0 0 15,0-3-16-15,0 1 16 16,0-4 22-16,0-1-7 15,0 0-1-15,5-3-6 0,2-2-7 16,2-5 7 0,1 1 1-16,0-2-9 0,1 2 7 15,-5-2-7-15,4 0-2 16,-4-2 2-16,1 2 2 16,-1-2 8-16,1 2-2 15,0 2-7-15,0 0 8 16,-1 0-8-16,1 0-1 15,2 0 6-15,-2 2-6 16,-1 0 0-16,1 3 0 16,-3 4 0-16,1-1 1 15,0 0 0-15,-3 1-1 16,2 2 1-16,-2-1 0 16,0 2 0-16,0-1-1 15,-2 3 1-15,3 1 4 0,-3-1-5 16,0 2-1-16,0 0 0 15,0 0-3-15,2 0 4 16,-2-2 1-16,2 0-1 16,0-1 6-16,0-3-5 15,1 3 6-15,-3-2 0 16,3 1-5-16,-1 3 11 16,-2 1-6-16,2 0-6 15,-2 0 8-15,0 0 15 16,0 0 2-16,0 0-26 15,0 1 1-15,0 6-1 16,2-2 9-16,0 8 6 0,5-2 12 16,-3 7-20-1,2 3 1-15,2 3 7 0,-2 0-5 16,-1 4-1-16,-1-2-1 16,-2-2 5-16,0 0-6 15,0 0-5-15,2 0 4 16,0-2 0-16,-2 0-6 15,2 1 0-15,-1-3 0 16,1-2 1-16,-2-4-1 16,0-4 0-16,0-5-2 15,-2-1 2-15,2-1 0 16,-2-3 0-16,0 0 0 16,3 2-1-16,-3-2 0 0,0 0-32 15,0 0-4 1,0 0-2-16,0 0-12 0,0 0-7 15,0 0-31-15,0 0-27 16,0 0-61-16,0 0-15 16,0 0-100-16,0 0-201 15,0 0-273-15</inkml:trace>
  <inkml:trace contextRef="#ctx0" brushRef="#br1" timeOffset="198758.896">7559 10046 23 0,'0'0'942'0,"0"0"-561"0,0 0-130 16,0 0-98-16,0 0-62 16,0 0-27-16,0 0-29 15,16 0 69-15,2 0-11 16,4 0-37-16,7 0-24 15,0-2-29-15,6 0-3 16,21 0-134-16,-9-2-203 16,-7 4-321-16</inkml:trace>
  <inkml:trace contextRef="#ctx0" brushRef="#br1" timeOffset="200149.6205">16483 8452 1056 0,'0'0'631'0,"0"0"-442"16,0 0 11-16,0 0-21 16,0 0-38-16,0 0-27 15,0 0-19-15,-5 0-23 16,5 0 2-16,0 0 2 15,0 0-17-15,0-4 0 16,0 0-18-16,0-2-25 16,0-5-1-16,2-2-4 15,9-9 17-15,3-6-18 0,1-9-8 16,6-1 8 0,-1-2-10-16,2-2 0 15,2-2-1-15,3 0 3 0,-4 4-2 16,-1 4 0-16,-5 8-5 15,-5 8 4-15,-5 8 2 16,-3 6 0-16,-2 4-1 16,-2 2 0-16,2 0 0 15,-2 0 0-15,0 0-10 16,0 0 9-16,0 2 0 16,0 7 1-16,3 8 1 15,3 5 6-15,1 7 22 16,0 9-7-16,2 1-5 15,-3 1 2-15,0 0 2 16,4-2-1-16,-3-4-20 0,-1 1 1 16,-2-6 6-1,1 0-7-15,2-5 0 0,-5-4-1 16,3-2 1-16,-3-4-8 16,0-4-1-16,0 0-15 15,-2-2-3-15,0-4-13 16,2 0-12-16,-2-2-14 15,0 0-27-15,0-2 2 16,0 0-15-16,0 2-24 16,0 0-48-16,-17-2-139 15,-6 0-203-15,1 0-132 0</inkml:trace>
  <inkml:trace contextRef="#ctx0" brushRef="#br1" timeOffset="200361.9105">16509 8288 538 0,'0'0'705'0,"0"0"-387"15,0 0-70-15,0 0-72 16,0 0-78-16,0 0-55 16,0 0 8-16,34 1 38 15,-7 7-29-15,2 2-54 16,4-2-6-16,2 1-112 15,17-6-95-15,-10-3-127 0,-6 0-400 16</inkml:trace>
  <inkml:trace contextRef="#ctx0" brushRef="#br1" timeOffset="201293.9721">17224 8320 834 0,'0'0'657'16,"0"0"-403"-16,0 0-52 16,0 0-60-16,0 0-49 15,0 0-36-15,0 0 4 0,0-2-23 16,0 2-13-16,0 0 14 16,0 0 26-16,0 0 8 15,0 0-7-15,0 0-13 16,0 0-14-16,0 0-29 15,0 0-10-15,0 0-12 16,0 2-66-16,0-2-64 16,0 2-71-16,0 0-4 15,0-1-94-15,-4 6-60 16,0-1-157-16,-1-2-226 0</inkml:trace>
  <inkml:trace contextRef="#ctx0" brushRef="#br1" timeOffset="201995.7176">17316 8681 696 0,'0'0'523'16,"0"0"-265"-16,0 0 13 16,0 0-27-16,0 0-28 15,0 0 5-15,0 0-49 16,-20-24-84-16,11 4-43 15,-4-9-5-15,2-5-21 16,-3-8-2-16,5-4-1 16,3-6 11-16,6-5-13 15,0 0-14-15,0-6 1 16,17-1 7-16,6 2-7 0,4 5-1 16,2 7-1-16,0 7-8 15,0 11-2-15,-3 8-22 16,3 6-23-16,-2 10-37 15,-1 4-97-15,8 4-139 16,-7 0-219-16,-7 0-164 0</inkml:trace>
  <inkml:trace contextRef="#ctx0" brushRef="#br1" timeOffset="204092.1326">17702 8285 1016 0,'0'0'654'16,"0"0"-436"-16,0 0-7 15,0 0-12-15,0 0-52 16,0 0-61-16,0 0-7 16,0-18-42-16,4 4-5 15,0-4-23-15,3 0-2 16,-3-2-6-16,4 4 1 0,-4 0-1 15,2 4 0 1,-3 2 1-16,1 6-1 0,-4 0 0 16,0 4-1-16,0 0 15 15,0 0 3-15,0 1 2 16,0 10-4-16,0 5 0 16,0 4-4-16,0 6 14 15,0 4 8-15,0 1-3 16,0-1-10-16,0-1 5 15,0 0-2-15,0 1 0 16,0-4-6-16,0 0-3 16,0-4-15-16,0-4 2 15,0-2-2-15,0-6-12 16,0-2 0-16,0-3-30 16,0-4-28-16,0-1-2 0,0 0-1 15,0 0-60-15,-2-16-119 16,2-6-128-16,-2 2-856 0</inkml:trace>
  <inkml:trace contextRef="#ctx0" brushRef="#br1" timeOffset="204740.7304">17858 8204 694 0,'0'0'388'16,"0"0"-117"-16,0 0-20 16,0 0-42-16,0 0-16 15,0 0-47-15,0 0-18 16,0 0-36-16,0 0-39 15,0 0-13-15,0 0-26 16,2 0-14-16,6 0 0 16,4-1 1-16,1-1 6 15,8-2-1-15,-2 2-6 16,3 2 1-16,-1 0 1 0,-2 0-2 16,0 0-9-1,-4 0-1-15,-1 0 9 0,-2 4 0 16,-2 1-5-16,-3-2 2 15,-1 1 4-15,-4-2 9 16,-2 0 1-16,0 0 5 16,0 1 10-16,0-2 9 15,0 3-10-15,0 0 9 16,-2 5 4-16,-9 2-14 16,-5 3-1-16,-1 2 2 15,-3 2-5-15,-1 3-4 16,2 1-1-16,0-1-3 15,4 1-3-15,1-1-8 16,8-3 0-16,4-2-1 0,2-4 0 16,0-3 0-16,0 0-4 15,0 1 3-15,6-4 4 16,5 2-2-16,3-4 0 16,-1 0 0-16,3 0-10 15,1-4-22-15,2 0-39 16,-2 0-35-16,-1 0-99 15,2-18-114-15,-5 0-300 16,-4 4-676-16</inkml:trace>
  <inkml:trace contextRef="#ctx0" brushRef="#br1" timeOffset="205139.6808">18214 8452 808 0,'0'0'512'16,"0"0"-277"-16,0 0-6 0,0 0-13 16,0 0-30-1,0 0 14-15,0 0-52 0,0 100-45 16,0-74-27-16,0 2-8 16,-5-2-14-16,-1 0-9 15,-1-2-5-15,-1-2-23 16,0-5-16-16,2-5-1 15,1-5-8-15,3-2-25 16,2-5-53-16,0 0-65 16,0 0-233-16,0-10-477 0</inkml:trace>
  <inkml:trace contextRef="#ctx0" brushRef="#br1" timeOffset="206015.2401">18618 8277 548 0,'0'0'485'16,"0"0"-301"-16,0 0 3 16,0 0-4-16,0 0-27 15,0 0-4-15,0 0-30 16,0 2-27-16,0-2-19 16,2 0-31-16,-2 0-22 15,2-4-2-15,2-4-6 16,1-2 3-16,1-2 5 15,3-4-12-15,-2-2 9 16,2-1-11-16,-3-2-8 16,1 1 8-16,0 0-8 0,-2 4 6 15,-1 4 2-15,-2 4 4 16,-2 5 4-16,2 0 2 16,-2 3 14-16,0 0 2 15,0 0-11-15,0 0 3 16,0 0-9-16,0 0-2 15,0 0 8-15,0 0 7 16,0 0 1-16,0 4-16 16,0 4-15-16,0 4 26 15,0 6-10-15,0 8 7 16,0 3 10-16,0 6-1 16,0 1 4-16,0 0-3 15,0 0-16-15,-4-4-3 0,2-1-15 16,0-9 0-16,2-6-17 15,0-6-36-15,0-6-33 16,0-2-130-16,0-2-261 16,10-8-133-16,1-8-227 0</inkml:trace>
  <inkml:trace contextRef="#ctx0" brushRef="#br1" timeOffset="206375.5117">18811 8279 937 0,'0'0'601'16,"0"0"-426"-16,0 0-45 16,0 0-42-16,0 0-13 15,0 0 1-15,0 0 15 0,40 98-18 16,-22-74-28-16,0 1-2 16,0-7-20-16,-1-4-15 15,-3-6-8-15,-1-6-12 16,-1-2-7-16,-4 0-11 15,3-14 30-15,-1-10 42 16,-4-10-16-16,-1-3 1 16,-3-2-15-16,-2 2 13 15,0 5 9-15,-9 6 17 16,-9 5 16-16,-3 10-23 16,-4 4-17-16,-2 6-27 15,-2 1-9-15,2 0 8 16,2 12-27-16,2 2-49 0,8 4-67 15,1 2-62-15,10 5-61 16,4-6-119-16,0-3-278 0</inkml:trace>
  <inkml:trace contextRef="#ctx0" brushRef="#br1" timeOffset="206861.8478">19078 7732 958 0,'0'0'609'16,"0"0"-428"-16,0 0-44 16,0 0-58-16,0 0-30 15,0 0-43-15,0 0 34 16,34 62 106-16,-16-26 12 15,0 8-61-15,1 4-2 0,2 5-16 16,-3 3-8-16,-3 5-6 16,-1 0-7-16,-6 3-9 15,-1-2-21-15,-5 1-4 16,-2-5 8-16,0-4-16 16,0-4-4-16,-6-4-12 15,-3-6-6-15,-1-6-39 16,2-5-27-16,-1-7-28 15,-16-7-74-15,5-5-373 16,-4-3-506-16</inkml:trace>
  <inkml:trace contextRef="#ctx0" brushRef="#br1" timeOffset="207761.7902">16586 9158 386 0,'0'0'413'0,"0"0"-127"15,0 0-96-15,0 0-22 16,0 0 4-16,0 0-12 16,0 0 10-16,0 0-22 15,0 0-26-15,0 0 1 16,0 2-24-16,0 2-8 15,0 4-29-15,0 0-8 16,0 4-8-16,0 2-7 16,0 0 4-16,0 4-6 15,-3 2 2-15,-2 2-7 16,1 0-18-16,0 2 1 16,-1-6-8-16,3-2-7 0,2-4 0 15,0-3-9 1,0-5-6-16,0-2-21 0,0-2-9 15,0 0-17-15,0 0-49 16,0 0-146-16,0 0-136 16,0-6-222-16,-4-7-342 0</inkml:trace>
  <inkml:trace contextRef="#ctx0" brushRef="#br1" timeOffset="208364.203">16528 9151 788 0,'0'0'412'0,"0"0"-228"16,0 0-107-16,0 0-35 16,0 0 23-16,0 0 13 15,0 0-17-15,75-24 18 16,-46 24-14-16,0 0 10 15,-4 6-29-15,-1 6-10 16,-4 3 11-16,-4 1-13 16,-5 0-3-16,-5 2 13 15,-6-2 25-15,0 2 26 16,0 2 1-16,-6 3-35 16,-12-4-21-16,-2 1-9 15,0-2-4-15,0-4-9 0,0-4-9 16,6-4 7-16,3 1-16 15,5-6-2-15,4-1-5 16,2 0 0-16,0 0-17 16,0 0-22-16,0-1-48 15,0-6 21-15,0 3 33 16,10 1 33-16,6 3 7 16,2 0-1-16,4 5 1 15,1 15 49-15,-2 6-14 16,0 2 5-16,-5 5-7 15,-5-1 25-15,-7-3 0 16,-4 3 5-16,0-3-11 16,-7-2 0-16,-13-6-18 15,-9-3-4-15,-2-7-15 0,-5-6-15 16,1-3-1-16,1-2-17 16,3 0-11-16,2-4-30 15,7-8-28-15,4 3-17 16,7-4-64-16,6 1-39 15,5-4-133-15,3 4-243 16,13 0-312-16</inkml:trace>
  <inkml:trace contextRef="#ctx0" brushRef="#br1" timeOffset="209072.0314">17357 9029 666 0,'0'0'496'15,"0"0"-257"-15,0 0 17 16,0 0-56-16,0 0 11 0,0 0-9 15,0 0-34 1,-29-2-84-16,17 18-27 0,-5 6-26 16,-2 6-7-16,-3 9 21 15,0 5 10-15,0 4 3 16,-1 2-3-16,2 2 2 16,2 1-2-16,3 0-13 15,3-1-10-15,5 1-16 16,5-1-4-16,3 0-2 15,0-4-9-15,3 0-1 16,12-6 0-16,5-2-1 16,1-3-8-16,-2-8-7 15,1-2-14-15,0-7-12 16,-2-4-8-16,2-3-26 16,-2-6-33-16,6-5-148 0,-3 0-285 15,-6-11-355-15</inkml:trace>
  <inkml:trace contextRef="#ctx0" brushRef="#br1" timeOffset="211373.7171">17619 9449 436 0,'0'0'297'0,"0"0"-147"0,0 0-53 16,0 0-45-16,0 0 25 16,0 0 27-16,0 0-8 15,2-23-4-15,-2 22 3 16,0 1-30-16,0 0-2 16,0 0 15-16,0 0-2 15,0 0-11-15,0 0-7 16,0 0 16-16,0 0 15 15,0 0-19-15,0 0 1 16,0 0-4-16,0 0-13 0,0 0 3 16,0 0-14-1,0 0-9-15,0 0 16 0,0 0-11 16,0 3-18 0,0 4 3-16,0-2 2 0,0 8 42 15,0 1-27-15,0 4-6 16,0 4 12-16,-2 2-17 15,0 2 0-15,-3 4-5 16,3 4 2-16,-2 2-1 16,2-3-13-16,2 2-12 15,0-7-1-15,0-6 0 16,0-5 0-16,0-8-17 16,0-3-10-16,0-3 9 15,0-3-19-15,0 0 6 16,0 0-10-16,0 0-18 0,0 0-72 15,0 0-131-15,0 0-68 16,2 0-229-16,2 0-30 0</inkml:trace>
  <inkml:trace contextRef="#ctx0" brushRef="#br1" timeOffset="212093.8077">17820 9443 745 0,'0'0'544'0,"0"0"-315"15,0 0-34-15,0 0-55 16,0 0-28-16,0 0-39 0,0 0-34 16,4-6-19-16,1 1-9 15,1 1 3-15,5-2-13 16,1-2 10-16,1 4-11 16,0 0-2-16,0 3 2 15,-2 1 11-15,3 0 7 16,-5 0-17-16,0 0 1 15,-4 0 29-15,-1 3-25 16,-2 3 35-16,0 5 14 16,0-1 14-16,-2 5 4 15,3 2-13-15,-3 5-4 16,0 2-14-16,0 0 1 0,0 2 0 16,0 1 0-16,0 0-20 15,0 1 4-15,0-2-10 16,0 0-5-16,0-1 0 15,0 0-10-15,-3-3-1 16,1-2 6-16,0-2-7 16,2-4 0-16,0 1-1 15,-2-4-8-15,2 0-1 16,0-4-8-16,0 4-16 16,0-4-16-16,0 0-27 15,0 1-60-15,-2-2-93 16,0 0-83-16,0 0-191 15,-1-4-176-15</inkml:trace>
  <inkml:trace contextRef="#ctx0" brushRef="#br1" timeOffset="212339.6203">17849 9681 666 0,'0'0'354'0,"0"0"-208"16,0 0-20-16,0 0 81 15,0 0-2-15,0 0-72 16,0 0-33-16,109 0-49 16,-82 4-34-16,-1 1-17 15,-1 2-68-15,4-1-82 0,-7-2-124 16,-4-1-339-16</inkml:trace>
  <inkml:trace contextRef="#ctx0" brushRef="#br1" timeOffset="212665.716">18238 9774 1104 0,'0'0'694'16,"0"0"-471"-16,0 0 23 16,0 0-94-16,0 0-36 15,0 0-19-15,-4 132-36 16,0-104-12-16,-1 0-13 15,3-4-26-15,0-6-10 16,0-2-1-16,-1-6-26 16,1-2-6-16,-1-2-56 15,-1-2-76-15,-2-4-118 16,1 0-361-16,-1 0-799 0</inkml:trace>
  <inkml:trace contextRef="#ctx0" brushRef="#br1" timeOffset="214023.722">18793 9525 403 0,'0'0'733'16,"0"0"-432"-16,0 0-93 15,0 0-103-15,0 0-23 16,0 0 28-16,0 0-24 16,-13-76-20-16,7 58-29 15,-2 0 1-15,-3 5 39 16,1 3 31-16,-4 5-10 0,1 5-10 16,-3 0-27-16,-2 0-24 15,2 9-31-15,-1 10 16 16,1 3-4-16,1 0-9 15,3 2 6-15,1-2-14 16,7-3-1-16,0-2 1 16,4-3-1-16,0-4 0 15,0-2-1-15,0-4-14 16,8-1-1-16,3-3-13 16,5 0-15-16,1 0 32 15,4 0 11-15,1 0-8 16,0-6 3-16,1 6-6 0,-3 0 0 15,-3 0-4 1,-1 0-17-16,-3 11 12 0,1 3 21 16,-5-1 5-16,-3 2 33 15,-1 0 19-15,-3 5 5 16,1 1-13-16,-3 1-7 16,0 0-6-16,0 2-5 15,0-4-7-15,0-4-17 16,0-1-7-16,0-5 0 15,0-5-8-15,0 1-19 16,0-3-17-16,0-3-44 16,0 0-124-16,2 0-262 15,9-6-55-15,-3-6-366 0</inkml:trace>
  <inkml:trace contextRef="#ctx0" brushRef="#br1" timeOffset="215263.5574">18811 9615 434 0,'0'0'308'0,"0"0"-80"16,0 0-40-16,0 0-8 16,0 0-12-16,0 0-1 15,0 0-24-15,0 0-1 0,0 0-45 16,0 0-25-16,0 0-4 15,0-2 19-15,0 0-11 16,-8 1-36-16,-4 1-14 16,-1 0-8-16,-1 0 15 15,-3 0 17-15,1 1-16 16,-2 13-25-16,0 1 6 16,3 2 8-16,1 1-4 15,1 0 8-15,4-1-15 16,2 1-11-16,5-3 0 15,2 5 0-15,0 0-1 16,0 4 1-16,0-2-1 16,14 0-1-16,-1-1 0 15,0-3-11-15,3-7 5 0,-1-4-13 16,1-3-30-16,1-4 5 16,-1 0 29-16,-1 0 16 15,2-12 8-15,-5-1-8 16,2 2 6-16,-1-2-5 15,-3 0 0-15,-1-4 8 16,-5-1-2-16,-2-2 6 16,-2 0 2-16,0 1-4 15,0-2 7-15,-9 3-1 16,-4 4 3-16,-5 1 5 16,0 8-11-16,-5 3-8 0,2 2-6 15,-2 0-35 1,1 10-9-16,2 4-17 0,2 4-14 15,5 0-12-15,4 0-69 16,4-1-43-16,5-2-87 16,0-5-197-16,0-2-110 0</inkml:trace>
  <inkml:trace contextRef="#ctx0" brushRef="#br1" timeOffset="219010.7381">18737 9519 626 0,'0'0'176'16,"0"0"-112"-16,0 0-25 15,0 0-13-15,0 0 10 16,0 0 20-16,0 0 1 15,5-6 1-15,-2 6 8 16,-1-2 18-16,0-1-1 16,0 2-25-16,0-1-9 15,3 0-25-15,-3-2-4 16,2-1 13-16,-2 1 12 16,0-1 12-16,0-1-1 15,2 2 1-15,-4 1 27 0,0 2 23 16,0-2 0-1,0 2-30-15,0-3-17 0,0 2-4 16,0-4 2-16,0 1 0 16,-6 1-14-16,0 1-21 15,-1-1-4-15,1 0-4 16,-4 1-5-16,2 3 1 16,-3 0 11-16,-3 0-12 15,3 0-10-15,3 0-10 16,-2 0 10-16,3 3 15 15,3 1 7-15,-2 0 10 16,-1-1-17-16,0 4-6 16,2-2 10-16,-1 5-18 15,2 3 7-15,-1 0-8 16,1 1-5-16,2 3 5 0,2-3 0 16,0 2-1-1,0-2 1-15,0 0-1 0,4-2 0 16,5-2 0-16,2-2-6 15,3-2 1-15,-2-3-4 16,2 3-4-16,1-5 13 16,2-1-6-16,0 0 7 15,-1 0 1-15,-3 0-1 16,3-1 0-16,-3-10-14 16,1-1 8-16,-3-3 6 15,-3 3-1-15,-1-3 1 16,-2 5 6-16,-1 0-6 15,-2 2 1-15,-2-1-1 0,0 4 1 16,0-3 11-16,0 0-1 16,0-4 7-16,0 0 1 15,-11-1-13-15,-4 2 10 16,-2 3-5-16,0 3 7 16,-5 5-2-16,-1 0-16 15,-1 0-10-15,0 5-11 16,1 7-24-16,3-1-8 15,5 0-54-15,4-1-56 16,3 0-44-16,8 2-127 16,0-2-159-16,0 0-101 0</inkml:trace>
  <inkml:trace contextRef="#ctx0" brushRef="#br1" timeOffset="219723.7195">19103 9278 728 0,'0'0'380'0,"0"0"-242"15,0 0-73-15,0 0-19 16,0 0 14-16,0 0 21 16,0 0-1-16,29 36 37 15,-9-6 4-15,5 8-16 16,-1 6-12-16,-2 5 5 16,-2 5 29-16,-4 0 31 15,-7 2-20-15,-2 2-43 16,-7 2-13-16,0 1-22 15,0-1 3-15,-5 0-5 0,-11-2-24 16,-1 1-5 0,-3-8-5-16,-1-1-13 0,2-7-11 15,-2-7-7-15,8-6-20 16,0-6-11-16,6-8-12 16,1-6-18-16,3-2 3 15,3-6-46-15,0-2-100 16,-5 0-121-16,3-6-185 15,-2-5-146-15</inkml:trace>
  <inkml:trace contextRef="#ctx0" brushRef="#br1" timeOffset="223651.0471">17723 9154 456 0,'0'0'226'15,"0"0"-34"-15,0 0-20 16,0 0-66-16,0 0-37 15,0 0 8-15,0 0 7 16,-13 0 28-16,13 0 3 16,0 0 0-16,-2 0-20 15,2 2-15-15,-2 0-5 0,0 0-5 16,-2 2-11-16,-1 0-30 16,0-3-20-16,-2 4-8 15,1-3 29-15,2 2 21 16,-1-2 16-16,1 0-23 15,-1 0-10-15,3-2-1 16,-1 2-6-16,3-2 2 16,0 0 4-16,0 0 9 15,0 0-4-15,0 0 4 16,0 0-9-16,0 0-3 16,0 0-10-16,0 0-3 15,0 0 4-15,0 0 1 16,0 0-1-16,0 0 10 15,0 0-10-15,0 0 0 0,0 0-11 16,0 0-9-16,0 0 4 16,0 0-3-16,0 0 7 15,0 0-3-15,0 0-5 16,0-2 9-16,0 0-2 16,0 0-7-16,0 2 6 15,0-2-6-15,0-1 5 16,5 2-6-16,4-3 1 15,2-2 0-15,5-2 0 16,6-2 5-16,0-2-6 16,5 0 0-16,-2-4 0 15,2 1 1-15,-3 1 0 16,-4 3 0-16,0 0-1 16,-2 4-6-16,-2 0 0 0,-6 3-3 15,1 0 3-15,-1 2 0 16,-4 1-5-16,1-2 9 15,-1 1 2-15,2 2-2 16,-2-2-4-16,-1 1 0 16,-1-2 6-16,0 3-1 15,-2 0 7-15,-2 0-5 16,0 0-1-16,0 0 0 16,0 0 2-16,0 0-1 15,0 0 9-15,0 0-4 16,0-2-5-16,0 2-1 15,0 0 0-15,0-2-10 0,0 0 4 16,0 0-6-16,0 0 11 16,0-2 1-16,0 3-12 15,-2-4 6-15,-2 1 5 16,2 2 1-16,0 2-1 16,-1 0 1-16,3 0-1 15,0 0-1-15,0 0 1 16,0 0-13-16,0 0-8 15,0 0-2-15,0 0-19 16,0 0-45-16,0 0-88 16,0 0-92-16,0 8-94 15,0 2-303-15,0 1 60 0</inkml:trace>
  <inkml:trace contextRef="#ctx0" brushRef="#br1" timeOffset="229762.4587">17926 8965 449 0,'0'0'220'0,"0"0"-69"16,0 0 18-16,0 0 6 16,0 0-23-16,0 0-43 15,0 0-23-15,0-8-32 16,0 8-25-16,0-3-6 16,0 3 29-16,0 0 26 15,0 0-4-15,0 0 16 16,0 0-10-16,0 0-32 15,0-1-20-15,0-1-28 16,0 0-13-16,0-2-98 16,0 2 1-16,0 1 15 15,-2-2 6-15,2 3 26 0,0-2-6 16,0 2 16-16,0 0 27 16,0 0 26-16,0 0 18 15,0 0 9-15,0 0-4 16,0 0-12-16,0 0-11 15,0 0-20-15,0 0-28 16,0 0-52-16,0 0-61 16,0 0-144-16,0 0-288 0</inkml:trace>
  <inkml:trace contextRef="#ctx0" brushRef="#br1" timeOffset="231646.6797">17906 8939 111 0,'0'0'279'0,"0"0"-183"16,0 0-73-16,0 0-23 15,0 0 1-15,0 0 8 16,0 0 138-16,-9-6 35 0,7 6-2 15,2 0-32-15,-2 0-18 16,2 0-11-16,-2 0-7 16,2 0-29-16,0 0-13 15,0 0 3-15,0 0 0 16,0 0 19-16,-2 0-16 16,2 0-7-16,-2 0-4 15,2 0 10-15,0 0 17 16,0 0-12-16,0 0-11 15,0 0-25-15,0 0-34 16,0 0 2-16,0 0-12 16,0 0-2-16,0 0 1 15,0 0-18-15,0 0 6 16,4 0 4-16,7 0 1 16,3 2 7-16,-1 2-9 0,1 2 10 15,-2 2-2-15,-1 0 2 16,1 0 0-16,-1 0 24 15,-3-2-22-15,2 3 11 16,-1-6-13-16,-3 1 1 16,-2 0-2-16,1-1 2 15,-2-2-1-15,1 2 12 16,-2-2-11-16,-2 3 0 16,3-2 5-16,-3 0-4 15,0-2 10-15,0 0-11 16,0 0 5-16,0 0 6 15,2 0-11-15,-2 0 15 16,0 0-8-16,0 0-8 0,0 0 0 16,0 0 0-1,2 0 1-15,-2 0-1 0,0 0-6 16,0 0-3-16,0 0 9 16,0 0 0-16,0 0 5 15,0 2 8-15,0 1 19 16,0-3-4-16,0 1-12 15,0-1 5-15,0 2-2 16,0 0-10-16,0 4 8 16,0 4-10-16,-4 2 5 15,-3 5-3-15,0-1-1 16,0 2-2-16,1-2-6 16,-1 0 1-16,3-2 3 15,-4-2-4-15,4-2 0 0,0-4 4 16,2 0-3-16,2-4-1 15,0-2 0-15,0 2-4 16,0-2 3-16,0 0 1 16,0 0-1-16,0 0 1 15,0 0-1-15,0 0 0 16,0 0-22-16,0 0 1 16,0-2 2-16,0-6 1 15,0 0 9-15,0-2 8 16,0-4 2-16,4 0 6 15,2-4-6-15,2 0-18 0,1-3 12 16,-3 2-12-16,-2-3 5 16,1 1 13-16,-3 5 0 15,-2 3-1-15,0 4 2 16,0 2 7-16,0 4-7 16,0 1 7-16,0-2-7 15,0 1 5-15,-7-3-6 16,-1 3-1-16,-1-1-4 15,-3 2-1-15,-1-1 6 16,3 0 0-16,-4 1 0 16,3-2 10-16,-1 0-8 15,3 0-1-15,3-2-1 16,0 0 1-16,-2 3-7 16,4-3 4-16,-3 5-6 15,5-1 7-15,-2 2 2 0,2 0-1 16,2 0 6-16,0 0-6 15,0 0-2-15,0 0-14 16,0 0-67-16,0-2-94 16,0 0-134-16,0 2-329 15,4 0-149-15</inkml:trace>
  <inkml:trace contextRef="#ctx0" brushRef="#br1" timeOffset="232981.4344">18599 8997 415 0,'0'0'239'15,"0"0"-123"-15,0 0-35 16,0 0 20-16,0 0 0 16,0 0-1-16,0 0 8 15,7-30 21-15,-7 26 2 0,2-2 1 16,0 3-6-16,-2 0-8 16,2 1-8-16,-2-2-17 15,3 1-29-15,0-2-12 16,1-3-15-16,0 0-3 15,-1 0 6-15,1 2-2 16,-4 2-5-16,2 4 1 16,-2 0-16-16,0 0 13 15,0 0-1-15,0 0 6 16,0 0 7-16,0 0-16 16,0 0-5-16,0 4-15 15,0-1-1-15,0 0-6 16,0 3 33-16,0 4-18 0,0 3 9 15,0 5-2-15,0-1 4 16,0 5 9-16,0-2-12 16,0 0-2-16,0-2-5 15,2-1-5-15,-2-1-3 16,0-2-7-16,0-3-1 16,0-2 6-16,2-3-5 15,-2 0-1-15,0 0 0 16,0-3 0-16,0 3 1 15,0-1 4-15,0 1-4 16,0-2-2-16,0-2 2 16,0-2-2-16,0 0 1 15,0 0-1-15,0 0 1 16,0 0-6-16,0 0-10 0,0 0-6 16,0 0-19-16,0 0-17 15,2 0-27-15,-2 0-50 16,0-4-89-16,0-6-60 15,0 1-238-15,-6 2-152 0</inkml:trace>
  <inkml:trace contextRef="#ctx0" brushRef="#br1" timeOffset="234100.2831">18575 9144 183 0,'0'0'399'16,"0"0"-180"-16,0 0-40 16,0 0-36-16,0 0-20 15,0 0-31-15,0 0-16 16,0-2 1-16,0 2 9 16,0 0 0-16,0 0-17 15,0 0-12-15,0 0-21 16,0 0-14-16,0-2-1 15,0-2-9-15,-2 0-12 16,-3-2-15-16,1 4 2 0,2-3-3 16,-2 5 0-16,-2 0-8 15,2 0-6-15,2 0-16 16,-3 0-22-16,3 0 47 16,2 0 21-16,0 0 32 15,0 0 24-15,0 0 32 16,0 0 13-16,0 0-17 15,0 0 12-15,0 0-15 16,0 0-10-16,0 0-12 16,0 0-13-16,0 0-12 15,0 0-9-15,0 0-17 16,0 3-1-16,0 1 8 16,0 2-3-16,7 0 28 0,1 0-1 15,0 1 7-15,0 4 0 16,1-1-6-16,1 2 0 15,-4-1-14-15,3 2-8 16,-3-5 0-16,2 0-5 16,-4-2-4-16,0-4 0 15,-1 0-8-15,-3-2-1 16,2 0 1-16,-2 0 8 16,0 0 6-16,0 0-14 15,0 0 0-15,0 0 0 16,0 0 0-16,0 0 0 15,0 0 0-15,0 0-1 0,0 0 11 16,0 0-10 0,0 0 11-16,0 0-3 0,0 0-8 15,0 0 0-15,0 0-1 16,2 0-7-16,-2 0 2 16,0 0 5-16,2-2 9 15,0-2-8-15,5-2 0 16,0-4 16-16,4 0-8 15,0-4-1-15,5 0-2 16,-1-4-6-16,1 2 1 16,1 0-1-16,-1 3-1 15,-5 3 1-15,1 2-10 16,-4 3-8-16,-1 0 0 16,-3 4-9-16,-2-2-10 15,0 3-35-15,2-2-60 0,-4 2-94 16,0-2-88-16,0 1-186 15,0 1-150-15</inkml:trace>
  <inkml:trace contextRef="#ctx0" brushRef="#br1" timeOffset="252789.8879">16895 10539 33 0,'0'0'81'16,"0"0"-23"-16,0 0-28 15,0 0-2-15,0 0-20 16,0-10-7-16,0 6 0 15,0 0 0-15,0-2 10 0,0 1 17 16,0 0-17 0,0-1 9-16,-2 0-1 0,-1 0-6 15,3 0 6-15,-2 0-2 16,0 0 22-16,2 2-1 16,0-3-17-16,0 4 5 15,-2-3-4-15,2 3-1 16,0 0-3-16,-3-1-7 15,3 2 2-15,0 0-11 16,0 0-1-16,0 2 7 16,0 0-6-16,0 0-2 15,0 0 1-15,0 0-1 16,0 0 0-16,0 0-1 16,0 0-8-16,0 0 9 0,0 0-13 15,0-2-3-15,0 2 3 16,0-2-7-16,0 2 1 15,0-1 7-15,0 1 11 16,0 0-1-16,0 0-15 16,0 0-7-16,0 0-5 15,0 0 1-15,0 0 11 16,0 0 4-16,0 0-3 16,0 0-1-16,0 0-6 15,0 0 4-15,0 0 2 16,0 0-16-16,0 0 4 15,0 0 11-15,0 0 7 16,0 0-9-16,0 0 4 0,0 0 3 16,0 0 4-1,0 0-11-15,0 0-29 0,-2 0 16 16,0 0 8-16</inkml:trace>
  <inkml:trace contextRef="#ctx0" brushRef="#br1" timeOffset="253009.5406">16862 10428 8 0,'0'0'9'16,"0"0"-9"-16,0 0 0 15,0 0-17-15,0 0 17 0,0 0 0 16,0 0 0-16,0 0 0 15,-5 0 9-15,5 0 0 16,0 0-9-16,0 0-8 16,0 0-2-16</inkml:trace>
  <inkml:trace contextRef="#ctx0" brushRef="#br1" timeOffset="253256.0244">16862 10428 172 0,'-5'11'200'0,"3"-10"-57"0,-1 2-29 15,-1 1-14-15,0 2-44 16,-3 2-30-16,-2 0-19 15,0 2-7-15,0 0-21 16,-2 6-44-16,2-4-65 16,0 0-105-16</inkml:trace>
  <inkml:trace contextRef="#ctx0" brushRef="#br1" timeOffset="273142.9545">6325 8872 447 0,'0'0'325'15,"0"0"-97"-15,0 0-60 16,0 0 2-16,0 0-15 0,0-1-21 16,0-1-21-16,0 0-10 15,0 0 12-15,0 2 22 16,0 0-14-16,0 0-16 16,-3 0-21-16,3-2-18 15,-2 2-10-15,0-2-1 16,-2 1-19-16,2-5-9 15,-3 6-2-15,3-1-5 16,-2 1 8-16,2 0 0 16,2 0-8-16,-3 0-11 15,0 0-11-15,1 7-7 16,0 2-1-16,0 5 8 0,2 2 0 16,0 0 0-1,0 0-7-15,0-4-8 0,0-4-4 16,4-6-5-16,6-2-12 15,-1 0-28-15,1 0 33 16,4-14 4-16,-3-4 6 16,-2-6 21-16,-2-1 2 15,-5-2-1-15,-2 3 10 16,0 2 0-16,0 2 4 16,-2 8 7-16,-8 2 0 15,0 7 11-15,1 3-9 16,-1 0-9-16,2 0-15 15,1 3-2-15,1 7 2 0,-2 4 0 16,4 0-1 0,2 2-9-16,2-2-8 0,0 0 1 15,0-4 4-15,0-2-12 16,2-4-20-16,8 0-1 16,-2-4-11-16,1 0-1 15,0 0 18-15,0-2-3 16,-4-8 24-16,-1-1 19 15,-2-4 20-15,-2 1-3 16,0 2-1-16,0 4 6 16,-2 0 2-16,-9 6 1 15,-1 2 18-15,-1 0-32 16,-1 0 10-16,6 0-20 0,-1 9 6 16,3 0-7-1,4 3 0-15,-2 2-1 0,4 1-7 16,0 0 7-16,0-3 0 15,0-2-9-15,4-2-13 16,2-8-29-16,0 0-11 16,1 0 9-16,-1 0 25 15,2-12 27-15,-4 0 2 16,1 0 27-16,-5 0-5 16,0 0 11-16,0 2-7 15,0 3 7-15,0 0-14 16,0 3-4-16,-5 2 13 15,3 2-28-15,2 0-3 16,0 0-56-16,0 0-79 0,0 0-102 16,0 0-361-16,0 0-413 15</inkml:trace>
  <inkml:trace contextRef="#ctx0" brushRef="#br1" timeOffset="274309.774">6325 8776 620 0,'0'0'222'16,"0"0"-164"-16,0 0-25 15,0 0 80-15,0 0 50 16,0 0 18-16,0 0-4 16,0-4-34-16,0 4-24 0,0 0-4 15,0 0-14-15,0 0-11 16,0 0-6-16,0 4-32 16,0-1-20-16,0 1-8 15,0-2-24-15,0 0-9 16,0 0 4-16,0 1 4 15,0-2-6-15,0-1-27 16,0 0 0-16,2 0 9 16,-2 0 24-16,3 0 0 15,-3 0 1-15,0 0 0 16,0 0 1-16,0 0 12 16,0 0 2-16,0 0-3 15,0 0 4-15,0 0-1 16,0 4 16-16,0 0-9 15,0 2-22-15,0 0-5 0,0 2 5 16,0 0 1-16,0 0-1 16,4-2 0-16,1 0-6 15,-3-4 5-15,0-2-24 16,-2 0-12-16,2 0 8 16,-2 0 2-16,0 0 5 15,0 0 22-15,0-2 10 16,0 0 20-16,0 0 11 15,0 2-7-15,0 0-10 16,0 0-12-16,0 0-12 16,0 0-3-16,0 0-49 15,0 0-20-15,0 0-33 16,0 2-96-16,0 0-79 16,0 0-106-16,-2-2-416 0</inkml:trace>
  <inkml:trace contextRef="#ctx0" brushRef="#br1" timeOffset="280318.1959">6397 8263 857 0,'0'0'385'16,"0"0"-188"-16,0 0-65 15,0 0 7-15,0 0-2 16,0 0 13-16,0 4-10 15,0-1-7-15,0 1-25 16,2-1-10-16,6 2-3 16,3-2-41-16,3 0-20 0,-1-2-16 15,3-1-12-15,1 0-5 16,-1 0 0-16,0-12-1 16,-3-2 1-16,-2-2-1 15,-2-2-1-15,-2 2 0 16,-5 4 1-16,-2 3 0 15,0 2 1-15,0 1 12 16,0 4-4-16,0 0-8 16,0 2 18-16,0 0 1 15,0 0-10-15,0 0 8 16,0 0-16-16,0 0-1 16,0 2 14-16,0 4 0 0,0 0-15 15,0 4 0 1,0 6 0-16,0 7 10 0,0 0 2 15,3 4 5-15,1 0 7 16,2 4-1-16,-1-1 9 16,-1-2-7-16,1 2 1 15,-5-2 13-15,0 0 2 16,0 1 3-16,0-6-4 16,0 1-10-16,-11-3 2 15,-2-6-7-15,-1 0-5 16,-4-8 10-16,0 0-8 15,-3-6-11-15,0-1-11 0,-1 0 0 16,4 0-10 0,2 0-26-16,3-4-17 0,4-2-5 15,2 1-19-15,3-4-6 16,2-1-41 0,2-4-47-16,0-14-138 0,0 4-279 15,6 0-234-15</inkml:trace>
  <inkml:trace contextRef="#ctx0" brushRef="#br1" timeOffset="281308.8039">6401 8296 743 0,'0'0'286'16,"0"0"-114"-16,0 0-21 15,0 0-4-15,0 0 13 16,0 0-30-16,0 0-19 16,0 0-14-16,0 0-35 0,0 0-18 15,0 0-2-15,0 0-13 16,0 0-4-16,0 0-3 16,0 0-16-16,0 0-6 15,0 0-8-15,0 0-14 16,0-3 5-16,0 2 16 15,0-2 1-15,6 2 14 16,7-2-2-16,1-3 10 16,3 2-8-16,0-4 2 15,-1 2 0-15,-6 2-3 16,-1 3 7-16,-5-2 6 16,-1 3 5-16,2 0 2 15,-3 0-2-15,4 0-22 16,3 0 16-16,0 0-8 15,0 0-2-15,0 0-14 0,-3 0-1 16,-1 0-28-16,-5 0-50 16,0 0-27-16,0 0-9 15,0-2-43-15,0 0 44 16,0-2 37-16,0 2-47 16,0-2 27-16,-5 0 96 15,1 0 20-15,0 2 87 16,2 0 8-16,-1 0 30 15,1 2-28-15,2 0-22 16,0 0-7-16,0 0-18 0,0 0-12 16,0 0-14-1,0 0-5-15,0 4-17 0,0 2 4 16,0 1-18-16,0 2-6 16,0 3 17-16,2 4 4 15,7 2-4-15,0 0-7 16,0 0 0-16,0 0-6 15,-5-1 3-15,1-2 6 16,-3 2 8-16,-2-1 7 16,0-2 6-16,0 2-5 15,0 2 4-15,-5-4-5 16,-5 2 5-16,-2-4-8 16,1 1-9-16,2-4 5 15,-2 1-7-15,2-2-14 16,-2 2 5-16,2-4-7 0,2 1 0 15,1-2 0-15,1-3-9 16,1-2-6-16,0 0-3 16,-1 0-27-16,2 0-2 15,-3 0-12-15,2-2-72 16,-3-2-85-16,1 0-125 16,0 4-221-16,2-2-85 0</inkml:trace>
  <inkml:trace contextRef="#ctx0" brushRef="#br1" timeOffset="303530.5496">6067 7708 476 0,'0'0'348'0,"0"0"-143"15,0 0-88-15,0 0 6 16,0 0 32-16,0-2 8 16,0 2-28-16,0 0-16 15,0 0-18-15,0 0-25 16,0 0-22-16,0 0-2 16,0 0 1-16,0 0-2 15,0 0 11-15,0 0-5 16,0 0-2-16,0 0 5 0,0 0-24 15,0 2-9-15,0 0 4 16,0-2-4-16,0 2-6 16,0-2-4-16,0 0-6 15,0 2-1-15,0-2-9 16,0 0 8-16,0 2 5 16,0-2 1-16,0 2 5 15,0 0 4-15,0 0-4 16,0 6-1-16,0 2 6 15,0 2-5-15,0 5 1 16,0-4-6-16,0 3 1 16,0-2-1-16,0-2-6 15,0 0 3-15,2 1-2 0,0 1-1 16,0 0 9 0,0 1-3-16,0 0 5 0,0-3 1 15,2 0-5-15,-2-3 5 16,0 2-7-16,0-1-6 15,2 1 10-15,-1 3 0 16,1 3 2-16,-2-3-7 16,2 2-7-16,-2-4 5 15,4-3 1-15,-2 2 1 16,3 1 2-16,-1 0-4 16,1 3 4-16,2 5 9 15,0-2-3-15,-3-1 0 16,3 1-8-16,-2-2-1 15,0 0 3-15,-3-1-14 0,0-4 5 16,3 1 0 0,-5-2-5-16,3-2 7 0,-2 2-6 15,1-3 10-15,-2 0 0 16,0 1-12-16,2-2 1 16,1 2 11-16,-1 1-5 15,0-2 5-15,4 4-12 16,-4-2 11-16,3 3 4 15,1 3-6-15,0 1 13 16,-2-2-2-16,1 2-7 16,-1-2 7-16,-2 0-13 15,2-3 1-15,0 0 0 16,-1-1-7-16,-1-2 4 16,0 2 5-16,0 0-9 15,1 1 9-15,2-2 0 0,-2 3-2 16,-1 0 0-16,2 0-7 15,1 0 6-15,0 0-2 16,-2 2-4-16,3 1 7 16,-1 0-8-16,-1 2 11 15,2-2 10-15,0 2-15 16,-1-2 9-16,-1 0-6 16,2-4-9-16,-4 2 0 15,2-3 0-15,-1-2 0 16,1 2 1-16,-2-1-1 15,4 2 9-15,-2 1-3 0,1 3-6 16,2-3 13-16,0 3-12 16,0-1-1-16,-1 0 0 15,2 2-3-15,-1 0 3 16,-1 0 1-16,4 0 0 16,-1 0 11-16,0 2-6 15,0-4-5-15,0 1 0 16,-2-4 0-16,3 1 0 15,-4-2 1-15,1-2-1 16,-1 2 9-16,0 0-10 16,0 1 6-16,1-1 3 15,-1-1-8-15,0 0 13 16,1 0-13-16,-1 0-1 16,2 0 8-16,-1-1-8 0,-1 1 0 15,2 0 0-15,-1 2 1 16,-1-1 4-16,3 0-4 15,1 2 1-15,-4-2 10 16,3 2-11-16,1 0 11 16,-1 0 0-16,0 0-11 15,0-2 11-15,0 0-3 16,-1 0-8-16,-4-2 6 16,3 0-7-16,-1 0 0 15,0 0 7-15,0 0-6 16,1 0 5-16,0 2-6 15,0-2 0-15,2 2 9 16,0 2-9-16,1 0 2 0,-2 0 10 16,2-1-11-16,-1 0 10 15,-2 0-11-15,0-4 0 16,0 2 12-16,-3 0-12 16,1 0 0-16,2-1 7 15,0 1-6-15,0 2 6 16,1 0 1-16,2 3 5 15,-1 0-4-15,3 1-9 16,-1-3 2-16,0 2 9 16,-1 1-10-16,1-4-1 15,0 1 1-15,-2 0 5 16,3-3-5-16,-5 0-1 16,-1-1 0-16,1-2 7 15,1 2-7-15,-2-1 0 16,1-2 0-16,3 1 0 0,-4 2 1 15,3 2 0-15,3 0 8 16,-1 1 0-16,1 0-8 16,-1 1 13-16,0-2-13 15,3 3 0-15,-5-2 1 16,3 1-1-16,-1 1 5 16,-2-2 1-16,2 4-7 15,0-1 9-15,1-3-7 16,-1 4-1-16,1-5 7 15,-3 2-8-15,0-5 0 16,0 1 0-16,-2-2 1 16,2 3-1-16,-2-3 0 15,0 2 1-15,2 0 5 16,-2 0-6-16,0 2 2 16,2-2 8-16,3 2-10 0,-1 0 6 15,1 2-5-15,-4-2-1 16,3 2 4-16,-1-2-4 15,-1-2 0-15,-3 0 1 16,2 0-1-16,-1-2 1 16,-1 0-1-16,0-2 0 15,-2 2 3-15,3 0-3 16,-3-2 0-16,4 2 0 16,-4 0 1-16,1 0-1 15,2 0 0-15,-3 2 1 0,1-1 0 16,2 0 0-16,0 1 0 15,2 0 0-15,-2 2 0 16,0-2 8-16,2 1-9 16,2-1 0-16,-2-1 0 15,1 1 0-15,-1 1 0 16,0 0 0-16,0 0 0 16,0-1 0-16,1 2 0 15,-4-5 0-15,3 4 0 16,-2-1 0-16,1-3 0 15,-2 4 0-15,1-1 0 16,3 0 0-16,-4 2 0 16,3 0 0-16,1 2 0 0,1-2 0 15,1 1 0-15,-1 0 0 16,-1 1 0-16,2-2 0 16,-1 0 0-16,1 0 0 15,-1 2 0-15,3-2 0 16,-5 3 0-16,2-2 0 15,-1 1 0-15,1-2 0 16,-2 2 0-16,0-2 0 16,0 3 0-16,3-2 0 15,-1 1 0-15,1 0 0 16,-1 0 0-16,1 0 0 16,-1 2 0-16,2 0 0 15,1 0 0-15,-3-1 0 16,3-1 0-16,-5-1 0 15,3 2 0-15,-4-4 0 0,1 2 0 16,1-3 0-16,-1 2 0 16,-3-2 0-16,4 2 0 15,-1 1 0-15,3 2 0 16,-1 1 0-16,3 0 0 16,-3 0 0-16,3 0 0 15,-3-2 0-15,0 2 0 16,3-2 0-16,-3 0 0 15,3 2 0-15,-1-2 0 16,1 3 0-16,-3-2 0 0,3 0 0 16,-3-2 0-1,3 4 0-15,-1-1 0 0,1 0 0 16,1 0 0 0,2-1 0-16,-2 4 0 0,1-3 0 15,0 1 0-15,-2-2 0 16,2 1 0-16,-1-2 0 15,-1 2 0-15,1-2 0 16,-1 2 0-16,2 0 0 16,0-2 0-16,0 0 0 15,-1 0 0-15,2-2 0 16,-2 1 0-16,3 2 0 16,-1-1 0-16,0 2 0 15,-1 2 0-15,-3-1 0 16,4-1 0-16,-2-1 0 0,1-1 0 15,-2 2 0-15,1-2 0 16,2 0 0-16,-4-2 0 16,3 0 0-16,-1 1 0 15,-1-1 0-15,2-1 0 16,-2 1 0-16,-1 3 0 16,1-4 0-16,-1 2 0 15,3-1 0-15,-2 0 0 16,-1-2 0-16,4 2 0 15,-4-2 0-15,3 0 0 16,-1 0 0-16,-1 0 0 16,2 2 0-16,0-2 0 15,0 2 0-15,-1-2 0 0,6 2 0 16,-3 0 0 0,4 0 0-16,1-2 0 0,-1 2 0 15,1-2 0-15,2-2 0 16,-1 2 0-16,1 0 0 15,0 1 0-15,2-4 0 16,0 3 0-16,0 0 0 16,0-2 0-16,0 2 0 15,-2 1 0-15,-1-2 0 16,3 1 0-16,-3 0 0 16,-1 2 0-16,2-2 0 15,0 2 0-15,0 0 0 16,-1-2 0-16,1 3 0 15,-1-3 0-15,1-1 0 0,0-1 0 16,-2 2 0-16,2-1 0 16,-3-1 0-16,2-2 0 15,-1 2 0-15,0 0 0 16,-1 0 0-16,1 2 0 16,-1-2 0-16,-2-1 0 15,1 2 0-15,2-1 0 16,-4-2 0-16,-1 2 0 15,3-1 0-15,0 0 0 16,-4 1 0-16,4-2 0 16,-1 2 0-16,0 2 0 15,0-2 0-15,-1 2 0 16,0-2 0-16,0 2 0 16,1-2 0-16,1 2 0 15,-2 0 0-15,4 1 0 0,2-2 0 16,0 3 0-16,0-2 0 15,-1 2 0-15,0-1 0 16,3 0 0-16,-2 0 0 16,2 2 0-16,0-1 0 15,0 0 0-15,0 0 0 16,2-2 0-16,-1 0 0 16,-1 2 0-16,-3-4 0 15,-1 2 0-15,-1 0 0 16,-2-2 0-16,3 2 0 15,-2 0 0-15,0 1 0 16,2-1 0-16,0-1 0 0,-3 4 0 16,5-2 0-16,-3 2 0 15,1 1 0-15,2-2 0 16,-1-1 0-16,1 2 0 16,0-1 0-16,-1 0 0 15,1 0 0-15,0 0 0 16,0 0 0-16,2 0 0 15,-3 0 0-15,1 0 0 16,0 0 0-16,0 0 0 16,-1 0 0-16,-1-2 0 15,2 2 0-15,-1 0 0 16,1 0 0-16,2 0 0 0,2 0 0 16,-1 0 0-1,1 0 0-15,0 0 0 0,2-1 0 16,3 0 0-16,1 1 0 15,1 1 0-15,3-4 0 16,-4 4 0-16,3-6 0 16,-2 4 0-16,-2-3 0 15,2 2 0-15,-2-3 0 16,1 3 0-16,4 1 0 16,1-1 0-16,2-1 0 15,1 1 0-15,1 3 0 16,4-4 0-16,-1 2 0 15,0-1 0-15,2 0 0 16,0 1 0-16,0-2 0 0,1 1 0 16,-1 0 0-16,2-1 0 15,-1 2 0-15,2-3 0 16,-2 0 0-16,2 0 0 16,2-1 0-16,0 1 0 15,-1-1 0-15,3 1 0 16,2 0 0-16,0 2 0 15,5 0 0-15,-1 0 0 16,2 1 0-16,1-2 0 16,-3 3 0-16,-2 0 0 15,1 2 0-15,-3 0 0 16,0-2 0-16,3 2 0 16,-3-2 0-16,0-2 0 15,0-2 0-15,0-2 0 16,-3 0 0-16,-1 0 0 0,-2-2 0 15,-2 1 0-15,-4-3 0 16,-1 0 0-16,-7 0 0 16,0 1 0-16,-7-1 0 15,2 2 0-15,-6 0 0 16,-4 2 0-16,-2-2 0 16,-7 1 0-16,-5-3 0 15,-2 0 0-15,-7 1 0 16,-2-1 0-16,0 0 0 15,0 0 0-15,0 0 0 16,0 0 0-16,0 0 0 0,0 0 0 16,0 0 0-1,0 0 0-15,0 0 0 0,0 0 0 16,0 0 0-16,0 0 0 16,0 0 0-16,0 0 0 15,0 0 0-15,0 0 0 16,0 0 0-16,-5 0 0 15,-1 0 0-15,-1 0 0 16,-4 0 0-16,-2 0 0 16,2 0 0-16,-3-1 0 15,1 1 0-15,-1 0 0 16,1 0 0-16,1 0 0 0,4 0 0 16,-3 0 0-1,-3 0 0-15,1 0 0 0,0-3 0 16,-5 3 0-16,0-2 0 15,-4 2 0-15,0-2 0 16,-1 2 0-16,-2 0 0 16,4 0 0-16,-2 0 0 15,5 0 0-15,1-2 0 16,1 2 0-16,3 0 0 16,-3 0 0-16,1-2 0 15,-2 2 0-15,4 0 0 16,-3-2 0-16,3 2 0 15,3-1 0-15,-2 1 0 16,3 0 0-16,-1 0 0 16,-2 0 0-16,-1 0 0 15,-3-3 0-15,1 3 0 0,-4-2 0 16,2 2 0-16,-3 0 0 16,-3 0 0-16,2 0 0 15,-4 0 0-15,0 0 0 16,0 0 0-16,-1 0 0 15,-3 0 0-15,-3 0 0 16,3 0 0-16,-2 0 0 16,0 0 0-16,0 0 0 15,2 0 0-15,3 0 0 16,-1 0 0-16,0 0 0 16,2 0 0-16,-1 0 0 15,-1 0 0-15,0 0 0 16,1 0 0-16,-1 0 0 15,2 0 0-15,-1-2 0 0,1-2 0 16,-2 1-9-16,0-1 9 16,3 1 0-16,2 1 1 15,-1 2 7-15,4 0-8 16,1-2 0-16,-1 2 0 16,4 0 0-16,-3-2 0 15,3 0 0-15,-5 0 0 16,2 1 0-16,-4-3 0 15,-1-1 0-15,1 3 0 16,-2-2 0-16,1-1 0 16,-1 4 0-16,1-3 0 15,-1 0 0-15,0 1 0 0,-1-3 0 16,0 3 0 0,1-1 0-16,2 0 0 15,-3 0 0-15,3 0 0 0,-3 2 0 16,3 0 0-16,-2 0 0 15,1 0 0-15,-2 0 0 16,4-2 0-16,-4 2-3 16,3-2 3-16,-1 2 0 15,2 0 3-15,-2-2-6 16,0 1 3-16,1 2-1 16,0-3 0-16,0 2 0 15,-1 0 1-15,2 0 0 16,-2-2 0-16,1 2 0 0,-1 0 0 15,1 0-1-15,2-2 1 16,0 2-2-16,2-3 2 16,0 4 1-16,1-1-1 15,-1 2 8-15,3-2-8 16,-2 0 0-16,-1 0-3 16,1 0-3-16,-1-2 6 15,0 1 0-15,2 0 0 16,-3 1 0-16,1-4 0 15,-5 2-1-15,2-2 1 16,-4 0-1-16,0 0 0 16,-2 2 1-16,-4 0-1 15,2 1 1-15,-2 0 0 0,2 0 0 16,-2 2 1-16,2-3-1 16,0-1 1-16,0 0-1 15,0-1 0-15,-3-1-1 16,3 2 0-16,-2-1 1 15,0-1-1-15,0 2 0 16,3 1 1-16,-1-2 1 16,2 0-1-16,-2 0 0 15,0-3 0-15,0 4-2 16,2-4 2-16,0 4-1 16,0-2 1-16,3 1 1 15,-2 1-1-15,1-2 1 16,-4 1-1-16,0-3-9 15,-2-1 9-15,-5-1-10 16,1 0 9-16,-2-1-1 0,2-1-7 16,-1 1 8-16,1 2 0 15,1 0-5-15,1 2 6 16,2 2-1-16,0-2 0 16,0 2 0-16,4 2 0 15,0-2 0-15,2 2-5 16,4-2 5-16,-2 0 1 15,3 0-6-15,-3 0 0 16,4 0 4-16,-6-2 1 16,2 0 1-16,-1 2-1 15,0-2-8-15,-1 0 8 16,3 0 0-16,1 0-5 16,2 2 6-16,-2 0 0 15,4 2-1-15,-1-1 1 0,3 2 0 16,1-1-1-16,-1-2 1 15,1 1 0-15,3 0-1 16,-3-2-7-16,1 2 7 16,3-1-12-16,-4-1 11 15,1 2 2-15,-1-1-1 16,1 2 1-16,-1-1 0 16,1 2 0-16,2-3 1 15,-5 2-1-15,1-3-2 16,-1 1-10-16,-2 0-6 15,3 0 18-15,-2 0-1 16,2 0 1-16,-3 0 1 0,1 0-1 16,-1-2-1-16,-5 0 1 15,1-2-10-15,-2 0 4 16,-1-2 0-16,-2-2-12 16,3 3 10-16,0-2-1 15,3 3 8-15,3 4 1 16,1 0 0-16,3 0-1 15,-1 0 1-15,2-2-8 16,-3 0 8-16,-2 0-2 16,0 0 1-16,0-1 0 15,1 2 1-15,1 2 0 16,3-2 0-16,-3 1 1 16,1-1-2-16,-1 0 1 15,0 2 0-15,-2-6 0 0,-1 1-1 16,-2 0 0-16,1-2 1 15,1 2-7-15,-2-3 6 16,3 4 1-16,-1 0 0 16,2 2 1-16,0 1-1 15,3 0 2-15,1 0-1 16,-3-2-1-16,3 0 0 16,-5-5-8-16,1 2 0 15,-4-1 1-15,1 0 0 16,3 1 7-16,-1 2 5 15,0 0-4-15,2 3 4 16,1 0-5-16,-1 0 0 0,1 0 1 16,-3 0-1-1,-3-2 0-15,2 2 0 0,-2-4-1 16,-1 2 0-16,0-1 1 16,0 0 0-16,-3 0 0 15,0-2 0-15,1 1 0 16,0 2 0-16,1-2 0 15,1 2 0-15,2-2 0 16,0 2-1-16,2 0 1 16,1 0-2-16,-2 0 2 15,0 0 0-15,1 2 1 16,-1 2 4-16,2 0-5 16,3 2 1-16,1 0 2 15,3 0-3-15,-2 0 0 16,3-2 0-16,3 2-1 0,-4-4 1 15,1 2-1-15,1 0 0 16,1 0 1-16,0 0-1 16,0 2 0-16,1-3 1 15,-1 4 0-15,1-4 1 16,-1 4-1-16,0-3 1 16,-2 1 5-16,3-1-6 15,-6 1 0-15,1-3 0 16,-3-3-1-16,-1 0-1 15,-3-4-5-15,-1 3 7 16,-4-1 0-16,1 0 0 0,-3 3 2 16,3-2-1-1,0 0 5-15,-1 1-1 0,2-2-5 16,-2 1-1 0,1 2 1-16,1 0 0 0,2 0 2 15,1 0-2-15,0 2 1 16,2 1-1-16,1-4 0 15,1 1-1-15,-1 0 0 16,-1 1 1-16,1-2-1 16,-1 1 1-16,3 2 0 15,-1 0 4-15,3 0-3 16,3 2-1-16,-4-2 0 16,3 1-8-16,-2-4 8 15,-3 1-1-15,1-2-3 0,0-1 3 16,-3 0 1-16,-2 1 0 15,1 1 1-15,-1-2-1 16,0 2 8-16,0 4-8 16,0-2 0-16,1-4 2 15,-2 1-2-15,0-3 0 16,-3 0-1-16,-1-1 0 16,-2-3 0-16,4 4 0 15,-2-2 1-15,1 1 0 16,2 5 2-16,2-1-2 15,0 2 5-15,0-3-4 16,2 4-2-16,1-4 1 16,-1-1-10-16,1 2 10 15,-1-2 0-15,1 0 0 0,-1 2 0 16,1 1 0-16,1-2 0 16,1 3 1-16,1 0-1 15,1 0 0-15,-2 0 0 16,2 0 0-16,0 0 0 15,0-2-1-15,-1 2 1 16,1-2 0-16,-2-2-2 16,0 0 2-16,0 2-2 15,-1-2 1-15,1 2 1 16,1-1 0-16,1 2 0 16,0-1 0-16,-2-3 0 15,0 4 0-15,-3-6 0 16,0 3 0-16,-2-3-1 15,3 0 0-15,-1-1 0 0,1 0 1 16,-1 1 0-16,1 1 0 16,-4-3 0-16,1 3 1 15,3-4-1-15,-3 3 1 16,-2-3-1-16,2-3 0 16,1 1-2-16,-1 0 2 15,0 2-1-15,0 0 0 16,0 2 1-16,3 0 0 15,1 2 1-15,1 0-1 16,-1 0 0-16,1 0 0 16,0 0-1-16,-1 2 1 15,4 0 0-15,-4 0 1 16,1 0 3-16,0-2-4 16,1 2-2-16,-1-3 1 0,-1 1 1 15,3 0-1-15,-3-2 1 16,1 0 0-16,1 0 0 15,-5 0 0-15,4-4 0 16,-3 2-1-16,1-4-4 16,-1 0 5-16,1 0-1 15,-1 2 2-15,-1 0-1 16,3 3 1-16,1 4 0 16,-1 0 6-16,3 3-7 15,3-1-1-15,-4-1 1 16,1-3-2-16,-3-1 2 0,1 0-1 15,-3-2 1 1,1 0 1-16,-1 1-1 0,1-1 1 16,2-2-1-16,-1 2 0 15,1 1 0-15,1-5-1 16,1 0 0-16,-1-4 1 16,-2 1-1-16,1-4 0 15,-3 1 1-15,-2 1 0 16,0 4 0-16,0-2 0 15,3 5 1-15,-1 0 0 16,3 2-1-16,2 3 0 16,-1-3 0-16,4-3 0 15,-3 1-1-15,1 0-5 16,1 2 6-16,1 0 0 16,-2 0 2-16,-1 0-1 0,3 0 5 15,-4-2-6-15,3 2 0 16,1 0 0-16,-1-1-1 15,0 0 1-15,0-2-2 16,0 1 2-16,0 1 1 16,0-6-1-16,-2 1 0 15,-3-5 0-15,1 0 0 16,0-4 0-16,0-5-1 16,-4 3 0-16,5-1 1 15,-1 2 0-15,-1 2 1 16,1 4 0-16,-1 3 0 15,-1 3 0 32</inkml:trace>
  <inkml:trace contextRef="#ctx0" brushRef="#br1" timeOffset="305059.4257">5988 7752 0 0,'14'-6'0'0,"-14"6"0"0,0 0 0 16,0 2 0-16,0 6 0 15,-6 14 0-15,-4 10 0 16,-14-10 0-16,15-9 0 16,-2 23 0-16,0-36 0 15,-9 11 0-15,1 1 0 16,11 1 0-16,-7-2 0 16,1 14 0-16,7-1 0 15,7-12 0-15,-4 23 0 16,4-14 0-16,0-1 0 15,25-2 0-15,10-2 0 16,-20-2 0-16,1-2 0 16,13-4 0-16,13 4 0 0,-17-6 0 15,-6 0 0 1,-2 0 0-16,-1 2 0 0,-6 0 0 16,3-1 0-16,1 4 0 15,1-4 0-15,4 2 0 16,0-1 0-16,4-4 0 15,-1 2 0-15,14-2 0 16,-14 0 0-16,-2-1 0 16,-2 0 0-16,-2-1 0 15,3 0 0-15,-7-2 0 16,-3 0 0-16,-3 0 0 16,-2-6 0-16,1-13 0 15,-5 4 0-15,0 1 0 16,0 0 0-16,0-6 0 0,-7 6 0 15,1 2 0-15,-1 1 0 16,0 0 0-16,-4-1 0 16,5 4 0-16,-3-6 0 15,-1-2 0-15,2 0 0 16,-3 0 0-16,4 6 859 16,7 10-658-16,0 0-68 15,0 0-7-15,0 0-7 16,0 0-15-16,-38-104 5 15,31 90-11-15,-1 1 16 16,-2 1 5-16,-3 3-24 0,-3-2-27 16,1-2-23-1,-3-4-11-15,1-1-16 0,3 0-18 16,1 2 0 0,6 4 0-16,1 4 1 0,3 6 15 15,0 2 33-15,3 0-27 16,-2 0-15-16,2 0-7 15,0 0 1-15,-2-2 1 16,-2-4-2-16,0-2-1 16,-3-2 0-16,-3 0 0 15,0-2 1-15,1 4-13 16,3 0 3-16,-2 4 10 16,6 2 1-16,0 2 17 15,2 0-18-15,0 0-8 16,0 0-23-16,0 0-4 0,0 2 27 15,0 6 8-15,0 8 9 16,0 4 15-16,4 8 4 16,4 8 6-16,-2 2 3 15,3 4 11-15,-3 1 10 16,4-2-18-16,-2 4-11 16,3-1-3-16,3-2-7 15,1 0 3-15,1 1 14 16,-1-2-2-16,4 1-10 15,-2-2-1-15,1-1-16 16,-1-3 14-16,4-4 4 16,-1 0-11-16,3 2 8 0,-2 0 1 15,4 4 4-15,0 4 13 16,-1 5-9-16,-2 3 4 16,3 2-13-16,-3 0-16 15,-1 2 9-15,0-4-14 16,0-4 0-16,-4-6 6 15,1-4-7-15,-2-5-1 16,-3-8 0-16,0-5-19 16,-5-6-16-16,-2-6-43 15,-4-6-27-15,-2 0-140 16,0-24-74-16,0-40-22 16,-8 2-220-16,-4 3-285 0</inkml:trace>
  <inkml:trace contextRef="#ctx0" brushRef="#br1" timeOffset="305378.5781">6507 8617 842 0,'0'0'337'0,"0"0"-157"16,0 0-52-16,0 0 11 16,0 0 13-16,0 0 13 15,29 112-58-15,-6-69-33 16,2 7 5-16,2 5 19 15,4 3 17-15,2 4-24 16,3 1-26-16,3 1-10 16,4-2-20-16,6 0-11 15,4-2 1-15,3 2-6 16,5-1-5-16,-7-2-13 16,2-2 7-16,-4-3-8 15,-8-8-6-15,-1-6-11 0,-10-8-16 16,-6-8-28-16,-7-6-35 15,-9-12-120-15,-4-6-96 16,-7-7-83-16,-2-18-142 16,-14-3-88-16</inkml:trace>
  <inkml:trace contextRef="#ctx0" brushRef="#br1" timeOffset="305673.1452">6873 9074 1005 0,'0'0'256'0,"0"0"-174"16,0 0 13-16,31 130 18 15,2-72 34-15,8 10 28 16,8 7-9-16,9 3 2 16,6 4-34-16,3-2-40 15,5-4-41-15,-3-2-5 16,-3-8-7-16,-5-1-18 15,-3-9-14-15,-2-4-2 16,-8-4-6-16,-1-6-1 16,-7-2-8-16,-7-4-22 15,-4-3-37-15,-6-8-86 16,-12-7-85-16,-7-5-99 16,-4-12-324-16</inkml:trace>
  <inkml:trace contextRef="#ctx0" brushRef="#br1" timeOffset="305964.8393">7163 9476 848 0,'0'0'344'0,"0"0"-218"15,0 0-74-15,26 103 31 16,17-47 56-16,15 10 48 15,11 12 30-15,8 11-24 16,8 5-28-16,4 4-51 0,1-2-41 16,-1 1-24-16,-6-7-11 15,-8-8-33-15,-11-11-5 16,-8-16-2-16,-16-13-18 16,-11-16-30-16,-11-12-37 15,-11-14-109-15,-7-14-83 16,-25-19-30-16,-6-10-434 0</inkml:trace>
  <inkml:trace contextRef="#ctx0" brushRef="#br1" timeOffset="307060.8262">7319 9763 1092 0,'0'0'202'15,"0"0"52"1,0 0-85-16,0 0-60 0,0 0-83 15,0 0-5-15,-16 132 27 16,68-69 77-16,14 11-2 16,26 25 49-16,-5-7-42 15,8 4-42-15,3 0-26 16,-13-18-14-16,7 4 0 16,-8-9-24-16,-10-11-8 15,-10-14-10-15,-10-10-6 16,-12-11 0-16,-11-9-12 15,-13-11-4-15,-9-7 4 0,-9 0-12 16,0-12-16-16,-25-20 37 16,-15-14 3-16,-11-14 0 15,-14-12-3-15,-8-4 1 16,-5-3-4-16,7 9-7 16,8 12 13-16,20 18 0 15,15 18 30-15,14 14 4 16,12 8-13-16,2 0-21 15,2 24-22-15,25 12 22 16,13 16 11-16,14 9-2 16,10 4-3-16,7 2 5 15,3-3-10-15,-3-8 7 16,-4-10-7-16,-7-8 0 16,-10-10 0-16,-10-10 0 15,-11-5-1-15,-7-6 0 0,-9-5 0 16,-7-2 0-16,-2 0-14 15,-4 0-14-15,0-14 28 16,-19-12 10-16,-7-14 14 16,-10-8-13-16,-4-6-11 15,-3-1 0-15,6 10 0 16,5 6 0-16,12 17 2 16,9 11-2-16,11 11 0 15,0 1-33-15,16 27-25 16,22 15 58-16,13 11 24 15,9 8-8-15,12 4-5 16,5 0-4-16,2-4-1 16,0-5 0-16,-2-7-6 0,-11-6-1 15,-8-9-12-15,-18-12 6 16,-11-7 7-16,-18-11 0 16,-11-5-12-16,0 0-14 15,-22-21 0-15,-18-15 7 16,-11-14-47-16,-5-10 28 15,0-1 23-15,10 7 5 16,9 14 10-16,18 16 11 16,10 18 38-16,9 6-26 15,0 16-8-15,22 18-15 16,7 6 21-16,9 6-20 16,7-3 8-16,-1-3-3 15,3-3 7-15,-1-1 7 16,0 1 7-16,-2 1 11 0,-4-3 3 15,-2 3-7-15,-7-5 23 16,-4-5-19-16,-5-6-36 16,-6-5 13-16,-3-8-8 15,-2-3-1-15,-4-2-7 16,-3-4 1-16,-2 3 0 16,-2-3 1-16,0 0 0 15,0 1 28-15,0-1 16 16,0 0 1-16,0 0-13 15,0 0-18-15,0 0-9 16,0 0-6-16,-8-4-36 0,-13-10-49 16,-5-2-61-1,-10-5-39-15,-4-6-66 0,-7-2 8 16,-4-3-31 0,-27-21-31-16,11 5 0 0,3 2-295 0</inkml:trace>
  <inkml:trace contextRef="#ctx0" brushRef="#br1" timeOffset="313148.3924">8393 10708 715 0,'0'0'373'0,"0"0"-166"16,0 0 40-16,0 0-46 15,0 0-7-15,0 0-55 16,0 0-27-16,-60-16-42 16,71 32-49-16,13 6 48 15,8 6 29-15,5 4-25 16,5 4-9-16,1 2-9 0,3-2 1 15,0-1-8-15,0-3-19 16,1-2 8-16,-5-1-16 16,-2 2 0-16,-2-3-6 15,-4 2 4-15,-1-2 74 16,0 0-39-16,5-3-37 16,0-2 6-16,-3-1-14 15,2 1-2-15,-4-2 23 16,-6-1-21-16,-3-2 5 15,-4-4 1-15,-2 0-14 16,-3-1 14-16,2-4 2 16,-2 1-7-16,1 3 8 0,-3-4-7 15,1 4-4 1,-2-3 4-16,1-2-11 0,-1 2 1 16,-3-2 5-16,2 0 0 15,3 0 11-15,-2 2-4 16,5 2 17-16,0 2-5 15,1 2-16-15,2 0 11 16,0 0-11-16,-2-4-9 16,-1 0 0-16,-1-4-5 15,-3-3-1-15,-3-2 5 16,-4-1 0-16,1 0 1 16,-3 0 1-16,1 2-1 15,4 1 11-15,0 0-5 16,-1 3 4-16,6 0 5 15,-1 0-15-15,3 0 6 0,-3 0-6 16,3-2 1-16,-1-2-1 16,2 3 0-16,-4-4 0 15,-1 1 1-15,2 0-1 16,-3 0 1-16,1 3 5 16,1-2-6-16,3 1 8 15,-1 2-7-15,3-2 0 16,0 1 5-16,0-2-6 15,-1 1 0-15,1-1-1 16,-3 1 1-16,1 0 0 16,0 2 1-16,2 0 13 15,0-1 7-15,1 2-14 16,0-1 2-16,0-3-9 16,-1 0 1-16,1 1-3 15,-4-3 2-15,1 4 0 0,-3-1 1 16,3 2 0-16,1 0 10 15,1 2-1-15,2-4-9 16,0 2 0-16,0-2-1 16,-2-2-2-16,0 3 2 15,-5-4 0-15,1 3 1 16,-1 2 4-16,1-2-4 16,-3 0 0-16,1-2 0 15,2 0-1-15,-1 0 0 16,1-1 0-16,-1 3 0 15,1-3 1-15,1 1-1 0,1 1 1 16,-1 0 0-16,1 1 0 16,4-2 1-16,-2 2-2 15,2 2 1-15,2-2-1 16,1 0 1-16,-1 0-2 16,2-3 1-16,1 2 0 15,-1-1 0-15,1-2-6 16,-2 3 6-16,-2-4 1 15,2 3 0-15,-1 0 0 16,0 2 0-16,0-3 1 16,1 1 5-16,-3-3-7 15,-2-1 1-15,-2 2-1 0,-3-2 1 16,-3 0 0-16,2 2-1 16,-1 0 0-16,1 0 8 15,1 0-7-15,0 2 11 16,3-2-4-16,4 2-8 15,-1-2 2-15,2 3-2 16,1-4 2-16,-2 3 5 16,2-2-7-16,-1 2 1 15,-4-2-1-15,3 3 0 16,0-1 2-16,0 0-1 16,3 1 0-16,2 1 0 15,-2 1 1-15,4 0 5 16,0-1-6-16,0-1-1 15,0 1 0-15,0-5 0 16,-3 3 0-16,2 0 7 0,1 0-7 16,-2 1 2-16,2 0 4 15,-1 4-6-15,-1-3 1 16,-1 1-1-16,-2 0 0 16,1 0 0-16,0 0 1 15,-6-2 0-15,3 2-1 16,-3-3 0-16,2 2-1 15,1-2 1-15,-3 2 0 16,2-2 0-16,-2 0 1 16,1 2-1-16,3-2 0 15,-6 0 1-15,3 0-2 16,-3 0 1-16,1 0 0 16,-1 0 0-16,1-1 0 15,-1 2-1-15,1 1 1 16,-1 2 0-16,4-2 0 0,-4 0 1 15,3 0-1-15,-3-2 0 16,1 2 0-16,-1-2 0 16,4 0 0-16,-3 0-6 15,-1 0 6-15,3 0 0 16,-1 2 2-16,1 0-2 16,0 0 6-16,0 1-12 15,-1-2 6-15,1-1 0 16,1 0 1-16,-4-2-1 15,3 1 0-15,-3 0 0 0,1 1 1 16,-1 0-1-16,1 2 0 16,2-2 1-16,0 2-1 15,2-1 0-15,0-2 0 16,-2 1 0-16,-1-2 0 16,1 1 0-16,1-2-1 15,-4 4 0-15,1-4 0 16,-3 3 1-16,0-1 0 15,3 1 0-15,-3-3 0 16,1 3 0-16,-1 0 1 16,3-2-1-16,-1 1 0 15,3-2 0-15,-3 4-1 16,1-3 1-16,-1 1 0 16,4 4 1-16,-4-3-1 15,5 1 1-15,0 4 0 0,2-4-1 16,1 2 0-16,-1-4 0 15,1 2 1-15,0-2-1 16,2 1 0-16,0 2-1 16,0-1 1-16,-4-2 0 15,4 4 0-15,-3-3 0 16,-1 2 1-16,0 0-1 16,2-2 0-16,-1 1 0 15,1-1 0-15,-4 3 0 16,4-5 0-16,-3 2 0 15,0 0 0-15,0 0-1 16,1 2 1-16,-2 1 0 16,4-2 0-16,-3 1 0 0,-1 0 0 15,2-2 0-15,-4 2 0 16,1-1 0-16,-2-2-2 16,-1 1 1-16,1 0 0 15,2 3-4-15,0 0 5 16,1 1 0-16,2 0 0 15,1 1 0-15,0-2 0 16,0-2-2-16,3 2-4 16,0-3 2-16,2 2 3 15,-4 2 1-15,4 0 0 16,-2 0 0-16,2-2 0 16,-5 3-1-16,0-6 1 15,-2 3-1-15,-1-3 1 16,0 0-1-16,1 1-5 0,3 0 5 15,-1 1 0-15,2 0 0 16,3-1 1-16,0 0-1 16,0 2 0-16,0-2-5 15,0 0-5-15,-6 0 11 16,2 1-6-16,-3-2 6 16,2 3-1-16,0-1 1 15,3 0 0-15,0 1 0 16,-4 1 1-16,2-2-2 15,-3-1 2-15,-3 0-1 16,2 1 0-16,-4-2-7 0,-3-3-1 16,-4 2-4-1,-1-2-18-15,-5 0 18 0,-2 0-1 16,0 0 5 0,0 0 1-16,0 0-14 0,0 0 10 15,-2 0 11-15,-7 0-8 16,-2 0 7-16,-5 0-6 15,3 0 7-15,-1-2 2 16,-1 0-2-16,1 1 2 16,-3-2-2-16,-1 1-14 15,-5-2 4-15,0 0-5 16,-4-1 3-16,-5 0-3 16,1 1 3-16,-4 0 2 15,-2 0-10-15,0 0 13 16,1 0 7-16,3 0-1 0,2-4-10 15,4 2 10-15,4-1-22 16,4-2 14-16,3 4 3 16,1-2 6-16,1 3 1 15,-1 0-1-15,1-1 1 16,-1 2 7-16,-1-1-8 16,-2-1 0-16,-2-2 0 15,-3 1-1-15,2 1 0 16,-2 0-8-16,1-1 9 15,-1 2 5-15,6-1-5 16,-4 4 1-16,6-3-1 16,-3 2 0-16,3-2 0 15,-3-3 0-15,-3 0-1 0,2-1-7 16,-4-2 8 0,-1 0 1-16,4 2-1 0,0 1 1 15,2 2 3-15,0 3-3 16,4 0-1-16,2 2 10 15,-2 0-9-15,3 0 6 16,-2 0-7-16,-1 0 6 16,1 0-7-16,-3-2 1 15,1 1-8-15,-3-2 8 16,0 1 0-16,2 0 1 16,-1 2 0-16,1-2-1 15,1 0 1-15,1-2-1 16,-1 2 0-16,-3-2-1 15,-1 0 1-15,0 2 0 0,-4-2 1 16,1 3-1-16,-2-2 6 16,-1 0-6-16,3 2 1 15,-3-1-2-15,0-2 0 16,4 0 1-16,-2 0 0 16,-1-2-1-16,1-1 1 15,1 3 0-15,-2 3 0 16,-1-1 9-16,2 2-7 15,0 0 4-15,0 0 7 16,1 0-13-16,-1 0 15 16,2 0-15-16,-2 0 0 15,0 0 0-15,-3 0-6 16,0 0 5-16,-1-4 2 16,-2 0-1-16,2 1 11 15,0 3-10-15,2-1 0 0,-2-2 5 16,-2 0-6-16,4-1 0 15,-4-3-2-15,0 2 1 16,-1-1 1-16,6-1 0 16,-1 4 3-16,3-2 7 15,0 4-10-15,2-4 1 16,-1 4 0-16,2-3-1 16,-2 0 0-16,1-2-1 15,-2-2 1-15,-2 1-1 16,-3 0 1-16,0-1 0 15,-2-1 0-15,-2 1 0 0,0 0 6 16,2 1-6-16,-1 0-1 16,1-3 1-16,4 2-1 15,-4 0-1-15,2-2 1 16,0 4 0-16,2 0 1 16,3 0-1-16,0 2 1 15,2-2 0-15,-1 0-1 16,2 0-5-16,1 0 5 15,-3 0 2-15,4 2-1 16,-1 0 0-16,3 0 0 16,-2-2-1-16,2 2 1 15,-1 0 0-15,-1-2 0 0,-1-2-1 16,1 2-1-16,-4-2 1 16,1 0 0-16,0 0 1 15,-2 1 0-15,1 0 0 16,-1 1 0-16,0 0 0 15,2-2 0-15,-5 2-1 16,4-4-4-16,-4 2 4 16,0-4-5-16,0-1 5 15,1 2 0-15,-2-4-6 16,1 1-2-16,-2 0 7 16,3 3 1-16,-3-1 0 15,0-1 0-15,0 3 1 16,1 1 0-16,-3-4 0 15,2 1 0-15,0 1-1 16,-2-3-5-16,0 1 6 0,2 1 0 16,1-1 0-16,-1 4 1 15,1-1-1-15,-1-3 1 16,2 4 0-16,-4-1-1 16,2 0 2-16,-2 0-2 15,2 2 1-15,3 0 1 16,0 1-1-16,2 0 9 15,1 1-10-15,4 1 0 16,-4-2 0-16,3-1 0 16,1 2-1-16,-3-4 0 15,0 2-1-15,0-2 2 16,-3 0-1-16,2-1 1 16,-2 2 0-16,1 0 0 15,-1 2 1-15,1-1 0 16,2 1-1-16,0-3 5 0,0 2-5 15,-2-2-1-15,-1-2 0 16,-2-2-5-16,2-1 5 16,-2-2 0-16,0 2 0 15,1 0 1-15,-1 3 0 16,5 4 0-16,-2 0 1 16,1 0 0-16,4 0-1 15,-1 2 1-15,1-4-1 16,-2 0-6-16,2 0 5 15,-1 0 1-15,0 0 0 0,0-2 0 16,2 0 0-16,-1 2 0 16,1 0-1-16,-1 0 1 15,-1 0 0 1,-1 0 1-16,0-2-1 16,-4-3 0-16,1 0 0 0,0-6-9 15,0 3 8-15,1 0-1 16,2 0-7-16,-2 4 9 15,3 0 0-15,1 5 1 16,1-2-1-16,1 4 2 16,-3-2-2-16,2-1 1 15,-2 2 0-15,-2-4-1 16,0 0 0-16,0-4-1 16,-5-1 1-16,-2 2 0 15,-4-2 0-15,3-1-1 0,-3 1 1 16,2 1 0-16,2-2 0 15,2 4 0-15,1-3 0 16,1 5-1-16,2-4 1 16,0 5 0-16,-1-1-1 15,2-1 1-15,2 4 5 16,1-1-5-16,-4 0 0 16,3 0 0-16,-1-2-1 15,-2 0 1-15,3-1-2 16,1 2 1-16,1 0 1 15,1 3 0-15,-1-2 6 16,0-1-6-16,0-1 0 16,1-1 0-16,-3-1-2 0,1-2 2 15,1 4 0-15,3-2 0 16,-1 4 1-16,1-2 0 16,-1 2-1-16,-1 0 0 15,1 0 1-15,-1-2 0 16,-1 2 5-16,1-2-6 15,-1 2 0-15,3-4-5 16,-3 1 5-16,3 0 0 16,0 0 0-16,-1 0 0 15,-1 0 6-15,-1 3-5 16,0-1 5-16,0 0-4 16,1 4-1-16,-1-2-1 15,3 2 1-15,-1-4-1 16,1 3 0-16,2-1 1 15,-2-2-1-15,0 1 0 0,-1 0 0 16,-1 0 1-16,1-2-1 16,-1 0 2-16,-1 0-2 15,-2-4-1-15,2 2 1 16,1 0-1-16,-1 0 1 16,1 2 1-16,-1 2 0 15,1 0 7-15,1 0-8 16,-1-1 0-16,-1 0-1 15,1-1 1-15,-4-2-6 16,4-2 6-16,-3 0-5 0,0-2 5 16,-2 2 0-1,2-3 1-15,1 6 0 0,1-3 3 16,-1 2-3 0,1-1-2-16,-1-1 2 0,2 3-1 15,-3-4 1-15,3 3-1 16,-1 1 1-16,1-2-1 15,1 1 0-15,-1 0 0 16,-1-2 0-16,3 2 0 16,0-2 0-16,-1 0 1 15,1 0-2-15,-1 0 1 16,3 0-1-16,-3 2 1 16,1 0 0-16,0 0 0 15,-3-1 0-15,3 0 0 16,-3-2 1-16,1 1-1 0,-3-2 0 15,3 0 0-15,-3 0-6 16,-1-1 6-16,4-2 0 16,-3-1 1-16,1 1-1 15,-1-2 0-15,-2 1 2 16,2 4 3-16,-2-1-4 16,-2 1-1-16,2-3 0 15,-3 1 1-15,4 2-1 16,-2-2 0-16,3 2 0 15,1 2-1-15,-2-2 1 16,4 0 0-16,-1 0 0 16,1 0 1-16,-1-2-2 15,1 0-3-15,-1 2 4 0,1-3 0 16,-1 1 0-16,1 0 2 16,-1 1-2-16,3 0 1 15,-3-1-2-15,5 0-1 16,-1 2 2-16,3-2-1 15,1 4 1-15,-1 0 0 16,2 0 1-16,-2 4-1 16,0-3 7-16,3 4-7 15,-4-1 0-15,2-3 0 16,-3 2 0-16,1-1 0 16,2-3 0-16,-3 1 0 15,-1 0 0-15,1 0 0 16,1 0 0-16,0 1 0 15,-1 0 1-15,3 1-1 0,-4-1 0 16,1-3 0-16,2-2 0 16,0 2 0-16,0 3-1 15,0-3 1-15,0 1-5 16,0 5 5-16,1-4 2 16,-1 5-2-16,2-1 8 15,-2-2-8-15,-2 0 0 16,2-3-1-16,-2-2 1 15,0-3-1-15,-1-3 1 16,1 2-7-16,3 2 7 16,-2 3 0-16,4 4 1 15,-1 2 9-15,1 0-9 16,-1 2 7-16,0 0-8 0,-2-4 0 16,1 0 0-1,1-2 0-15,-3-3-1 0,2 2 1 16,-1-1-1-16,0-2 0 15,0 2 1-15,-2-3 0 16,2 2 1-16,-2 0-1 16,2-2 0-16,-3-2 1 15,2-1-1-15,-1-6-1 16,-3-4 1-16,3-4-7 16,-5-4 6-16,3-2 1 15,0 4 0-15,-3 2 1 16,3 6-1-16,-1 6 7 15,1 4-6-15,4 4 6 0,0 1 1 16,0-1-8-16,3 3 0 16,-2-6-1-16,2-1-5 15,0-4 6-15,-1-4 0 16,1-2-8-16,-2 2 7 16,2-2 2-16,-1 4-1 15,1-3 0-15,-2 2-7 16,2 0-8-16,-1 3-8 15,1 2-23-15,2 6-28 16,-4 4-26-16,6 2-57 16,0 6-27-16,2 6-85 15,0 0-226-15,4 4-411 0</inkml:trace>
  <inkml:trace contextRef="#ctx0" brushRef="#br1" timeOffset="318181.715">15017 12577 117 0,'0'0'346'15,"0"0"-128"-15,0 0-20 16,0 0-19-16,0 0-37 15,0 0-22-15,-22 30-8 16,17-20-3-16,-1 2-26 16,-2 0-31-16,0-2 1 15,1 0 2-15,3-4-8 16,0-2 4-16,0-2 8 16,4 0-3-16,-2 0-4 15,2 0-9-15,0 1 2 0,-2 0-9 16,0 3-20-16,-2 0 8 15,1-2 17-15,3 0 2 16,0-4 13-16,0 2 0 16,0-2 1-16,0 0-5 15,0 0-6-15,0 0-3 16,-2 0-7-16,2 0-9 16,0 0 1-16,0-6-6 15,0 2-22-15,0-2-2 16,0-3 2-16,0-8 2 15,0-9 20-15,5-8-11 0,11-10-4 16,7-10 4 0,14-5-1-16,9-5 3 0,12-2-4 15,11-3 12-15,7 6-10 16,2 5-5-16,0 5 0 16,-5 7-6-16,-4 6 1 15,-6 4-1-15,-5 6 0 16,-9 4 0-16,-5 4 0 15,-10 6-8-15,-10 4 2 16,-6 6-15-16,-9 6-22 16,-2 0-22-16,-5 0-12 15,0 0-45-15,0 6-96 16,1 4 20-16,-3 4-73 16,0-2-297-16,-7-6-555 0</inkml:trace>
  <inkml:trace contextRef="#ctx0" brushRef="#br1" timeOffset="318503.1801">15786 11787 825 0,'0'0'524'15,"0"0"-402"-15,0 0-21 16,0 0 6-16,0 0-34 16,0 0 27-16,0 0 35 15,46 0-9-15,-21 2-43 16,2 3-34-16,4 6-14 15,-2 3 8-15,-2 2-7 16,-4 2 18-16,-2 4 0 0,-5 4-4 16,-7 5 8-16,-3 2 5 15,-6 5-29-15,0 0-6 16,-4 4-10-16,-15 1-4 16,-2-5-5-16,-2-4-9 15,1-6 0-15,1-6-12 16,6-6-24-16,5-6-36 15,0-4-67-15,8-4-124 16,2-2-131-16,0 0-249 16,0 0-539-16</inkml:trace>
  <inkml:trace contextRef="#ctx0" brushRef="#br1" timeOffset="319201.8871">16898 11694 660 0,'0'0'363'15,"0"0"-152"-15,0 0 7 16,0 0-18-16,0 0-10 0,0 0 11 15,0 0-35-15,0-12 3 16,0 23-70-16,2 7-30 16,2 6 5-16,-2 10-13 15,0 6 14-15,-2 4-25 16,0 2-11-16,0-1 0 16,0 0-14-16,0-5-7 15,0-4-9-15,0-5-8 16,0-10 0-16,0-2-1 15,0-6 0-15,2 0-1 16,-2-6-18-16,3 2-1 16,-3-1 3-16,0-3-12 0,2 0-5 15,-2-2-27 1,0 0-27-16,0-1-42 0,0-2-54 16,0 0-10-16,0-10-24 15,-13-8-304-15,-3 0-499 0</inkml:trace>
  <inkml:trace contextRef="#ctx0" brushRef="#br1" timeOffset="319531.217">16659 11735 776 0,'0'0'366'0,"0"0"-131"15,0 0-36-15,0 0-16 16,0 0-1-16,0 0-56 16,0 0-62-16,6 0-59 15,21 0-4-15,9-2 8 16,11-6 3-16,6-3 3 15,0 0-14-15,-1-1-1 16,-4 1 0-16,-2-1-61 16,-7 4-71-16,-5 1-59 15,1-2-104-15,-10 3-93 16,-9 3-419-16</inkml:trace>
  <inkml:trace contextRef="#ctx0" brushRef="#br1" timeOffset="320238.7959">17124 11550 662 0,'0'0'537'16,"0"0"-266"-16,0 0-19 15,0 0-44-15,0 0-77 16,0 0-28-16,0 0 26 16,-56 4-27-16,32 10-41 15,-4 9 36-15,-1 4-45 16,-2 9 4-16,4 10 5 15,2 7-20-15,7 1-1 16,5 3-16-16,4 0-11 0,4-3 1 16,5-1-8-16,0-6 0 15,0-5-6-15,16-5 0 16,4-9 0-16,4-6-8 16,5-6-17-16,2-8-13 15,6-8-53-15,0 0-71 16,1-20 6-16,0-16-41 15,3-40-124-15,-10 5-271 16,-10 3-614-16</inkml:trace>
  <inkml:trace contextRef="#ctx0" brushRef="#br1" timeOffset="320634.4324">17258 11680 578 0,'0'0'822'15,"0"0"-603"-15,0 0-80 16,0 0-44-16,0 0-9 15,-15 107 21-15,15-73 5 16,0 4-9-16,2 2-2 16,13-2-22-16,3-2-7 15,3-2-20-15,2-8-14 16,2-4-25-16,0-8-13 16,2-5 0-16,-1-8-15 15,-1-1-8-15,1 0-21 16,-3-8 17-16,-3-8 25 15,-1-7-6-15,-3-6 0 0,-5-5 7 16,1-9-11-16,-8-1 12 16,-4-5 1-16,0 3-1 15,0 3 9-15,-16 10 10 16,-5 4 16-16,-6 9 12 16,-2 11-4-16,-2 9-11 15,-5 0 5-15,3 11-24 16,-2 16-13-16,4 8-28 15,5 4-40-15,6 1-60 16,11-1-77-16,9 6-72 16,0-11-312-16,9-8-489 0</inkml:trace>
  <inkml:trace contextRef="#ctx0" brushRef="#br1" timeOffset="321318.893">17800 11944 1039 0,'0'0'354'16,"0"0"-254"-16,0 0-23 16,0 0-35-16,0 0 40 0,0 0 18 15,-3-101-2-15,10 67-10 16,2 0-41-16,0-2-32 16,-2 1-7-16,1 3-2 15,-1 6 0-15,-2 6 0 16,-1 6 12-16,-2 6-5 15,-2 8 22-15,3 0 33 16,-3 2 27-16,0 16-27 16,2 8 5-16,0 6-21 15,4 7 9-15,1 1-5 16,5 0-23-16,-2-4-9 16,4-2-2-16,4-6-10 15,0-8-12-15,1-4-5 16,2-7-12-16,1-4-3 0,-2-3-14 15,2-2 13-15,-1 0 14 16,1-2-5-16,-2-14-11 16,2-6-12-16,-2-7-5 15,-2-10 4-15,-2-3 5 16,-5-6 9-16,-5 4 8 16,-2 3 14-16,-1 14 0 15,-1 8 23-15,-2 11 26 16,0 8 39-16,0 0 3 15,0 0-27-15,0 8-19 16,0 6-15-16,0 6-11 16,0 6-12-16,0 4 1 15,0 6-1-15,0 3-7 0,3 0-1 16,1 2-25-16,5-5-96 16,7-6-200-16,-3-10-447 15,0-12-332-15</inkml:trace>
  <inkml:trace contextRef="#ctx0" brushRef="#br1" timeOffset="321529.8809">18486 11588 1317 0,'0'0'866'16,"0"0"-717"-16,0 0-102 15,0 0-14-15,-16 110-20 16,16-72-5-16,0-1 2 0,0-5-1 15,0-4-9-15,9-6 0 16,0-6-69-16,-2-8-116 16,-5-5-126-16,-2-3-75 15,0-17 0-15,0-4-213 0</inkml:trace>
  <inkml:trace contextRef="#ctx0" brushRef="#br1" timeOffset="321928.1795">18486 11534 783 0,'0'0'519'16,"0"0"-296"-16,0 0-3 16,0 0-56-16,0 0-43 0,0 0-34 15,0 0-29 1,47-44-17-16,-32 44 0 0,-1 6-20 16,-3 6 9-16,-5 4-21 15,2 2-8-15,-6 0-2 16,-2 2-8-16,0-2-39 15,0-6-33-15,0-6-13 16,0-6 2-16,0 0-24 16,0 0-71-16,0-7 62 15,6-2 125-15,7 3 23 16,8 3 63-16,-1 0-3 16,1 3-3-16,0 0-14 15,-1 8 41-15,-5 6-4 16,-2 2-32-16,-3 4 2 15,-8 2 19-15,-2 4-18 0,0 5-40 16,-14 1-17-16,-7 2-17 16,-4-4-1-16,0-4-30 15,5-8-54-15,5-10-81 16,8-8-89-16,3 0-235 16,4-2-266-16</inkml:trace>
  <inkml:trace contextRef="#ctx0" brushRef="#br1" timeOffset="322116.6223">18874 11641 1038 0,'0'0'664'16,"0"0"-501"-16,0 0 45 0,0 0-76 16,0 0-18-1,0 118-15-15,0-94-45 0,0-2-35 16,0-4-19-16,0-6-37 15,0-8-162-15,0-4-292 16,0 0-365-16</inkml:trace>
  <inkml:trace contextRef="#ctx0" brushRef="#br1" timeOffset="322248.4162">18936 11379 1650 0,'0'0'651'0,"0"0"-558"0,0 0-56 15,0 0-37-15,0 0-151 16,0 0-240-16,0 0-505 16</inkml:trace>
  <inkml:trace contextRef="#ctx0" brushRef="#br1" timeOffset="323190.5535">19179 11602 679 0,'0'0'355'15,"0"0"-180"-15,0 0 18 16,0 0-3-16,0 0-5 15,0 0 13-15,0 0-62 16,0 10-47-16,0-10-15 16,0 0-14-16,0 2-2 15,0 4 12-15,0 2-11 16,-10 5-25-16,2 5-26 16,-5 1-7-16,3 1 14 15,2 0-14-15,3-8 5 16,3-3 6-16,2-5 3 0,0-4 19 15,0 0-5-15,0 0-22 16,0 0 1-16,0 0-8 16,0 0 0-16,0 0 2 15,0 0 4-15,0-7-6 16,0-4-15-16,0-11 15 16,0-9 19-16,0-11-10 15,2-8-3-15,9-2-4 16,3 2-1-16,-1 8 6 15,1 10-6-15,-3 9-1 0,-3 14 1 16,0 6-1-16,-2 3-2 16,3 10 2-16,-1 16 23 15,6 13 23-15,1 5-13 16,4 6-17-16,-2-2-4 16,3-4-11-16,1-7-1 15,0-11 0-15,2-12-7 16,-1-10-5-16,3-4-7 15,0-4 8-15,3-18 11 16,-1-7 8-16,-3-5 2 16,1-6-10-16,-4-6-9 15,-4-2-47-15,-1-3-83 16,-3 10-163-16,-2 6-167 16,0 28 74-16,-2 7-111 15,-5 4-63-15</inkml:trace>
  <inkml:trace contextRef="#ctx0" brushRef="#br1" timeOffset="323489.6437">19649 11609 876 0,'0'0'361'16,"0"0"-178"-16,0 0-39 15,0 0-80-15,0 0-63 16,0 0 81-16,0 0 36 16,51-125 1-16,-31 78-16 15,0 4-39-15,-2 3-24 16,0 9-17-16,-4 11-10 15,-4 6-4-15,-1 8-9 16,-5 6-11-16,2 0 10 16,-2 0 1-16,0 2 56 0,3 14 11 15,1 4 38 1,2 6-7-16,-1 5-36 0,-1 5-35 16,-1-1-16-16,0 6-11 15,-3-3-12-15,-4 0-64 16,0-4-88-16,0-6-88 15,-6-8-88-15,-10-6-178 16,-2-9-491-16</inkml:trace>
  <inkml:trace contextRef="#ctx0" brushRef="#br1" timeOffset="323657.2424">19742 11520 1119 0,'0'0'597'0,"0"0"-455"16,0 0-54-16,0 0-88 15,0 0-55-15,0 0 45 16,0 0 10-16,85 20 0 16,-49-14-120-16,20-6-126 15,-12 0-113-15,-3 0-346 0</inkml:trace>
  <inkml:trace contextRef="#ctx0" brushRef="#br1" timeOffset="324351.2124">20243 11296 735 0,'0'0'377'0,"0"0"-170"16,0 0 98-16,0 0 21 16,0 0 4-16,0 0-90 15,0 0-97-15,-21 25-79 16,5 8-21-16,1 7-18 16,-1 3-2-16,3 4 2 0,3-5-8 15,4-4-10-15,3-8-6 16,3-10-1-16,0-8-20 15,0-10-19-15,16-2-19 16,4-4 7-16,2-18 31 16,5-6-3-16,0-2-53 15,0-2-84-15,-5 4-19 16,-4 8 43-16,-5 10 77 16,-1 8 17-16,-4 2 29 15,3 8 13-15,1 13 111 16,3 6-26-16,1-3-27 0,3-2-27 15,2-6-10-15,3-6-6 16,3-8-8-16,0-2 11 16,1 0-12-16,-1-20-6 15,-2-4-1-15,-5-6-24 16,-5-2-21-16,-7-2 28 16,-6 2-9-16,-2 0 1 15,0 0 15-15,-18 5-8 16,-5 1 14-16,2 6 5 15,0 4 7-15,5 5 14 16,7 2-9-16,7 3-7 16,2 1-5-16,0 2-15 15,0-1-14-15,9-1 7 16,7-2 10-16,3 1 11 16,2 4 1-16,-3 2 11 0,1 0 3 15,0 0 6-15,-4 9 8 16,1 12 19-16,-3 7 9 15,-1 7 29-15,-4 2 4 16,-1 7-2-16,-1-1-15 16,2-3-27-16,2-2-5 15,1-6-15-15,5-2-16 16,-1-6-4-16,4-6-5 16,-1-4-12-16,-1-8-10 15,3-6-26-15,0 0-64 16,-2-9 16-16,-2-32-85 15,-5 3-144-15,-9 0-567 0</inkml:trace>
  <inkml:trace contextRef="#ctx0" brushRef="#br1" timeOffset="324561.9381">20802 11203 720 0,'0'0'979'16,"0"0"-697"-16,0 0-141 15,0 0-114-15,0 0-27 16,0 0-6-16,0 0-3 16,61 0 7-16,-30 0 1 15,-2-7-21-15,0-4-75 16,-2 1-51-16,-7 2-75 16,-3 2-26-16,-5 3-74 0,-7 2-191 15</inkml:trace>
  <inkml:trace contextRef="#ctx0" brushRef="#br1" timeOffset="324758.5859">20761 11273 1000 0,'0'0'360'0,"0"0"-196"15,0 0-43-15,0 0-70 16,0 0-10-16,0 0-5 15,0 0-36-15,74 0-5 0,-48 0-103 16,12 0-112-16,-9 0-167 16,-3 0-342-16</inkml:trace>
  <inkml:trace contextRef="#ctx0" brushRef="#br1" timeOffset="325291.4865">21153 11226 5 0,'0'0'1105'16,"0"0"-732"-16,0 0-116 15,0 0-116-15,0 0-94 16,0 0-25-16,0 0 56 16,29 13 17-16,-10 1 23 0,4 4-3 15,-1 7 1-15,1 4-26 16,-4 4-18-16,-2 3-17 15,-9 1-21-15,-4 2 11 16,-4-3-2-16,0-4-25 16,-4-8 0-16,-7-6-16 15,0-10-2-15,2-8-11 16,3 0-14-16,-1-12-39 16,2-20 3-16,0-14-30 15,1-10 16-15,-2-13 8 16,-1-8-8-16,-5-8 8 15,-3-1-1-15,-7 2 37 16,-5 5 24-16,-9 8 2 0,-3 12 5 16,-1 15 1-16,-1 16 48 15,3 18 71-15,5 10-9 16,2 12-47-16,0 18-19 16,-1 14-16-16,1 8 1 15,0 13-1-15,-2 8 3 16,-5 12 4-16,-11 21-12 15,4-9-5-15,-6 1-18 16,-5 0-1-16,9-22-19 16,-4 9-16-16,2-15-12 15,9-10-40-15,-5-8-139 16,14-16-119-16,7-14-351 0</inkml:trace>
  <inkml:trace contextRef="#ctx0" brushRef="#br1" timeOffset="327114.6108">22084 11053 1016 0,'0'0'591'0,"0"0"-447"0,0 0 74 15,0 0 1-15,0 0-53 16,0 0-80-16,0 0-17 15,-11 58-15-15,7-22-18 16,-1 4 16-16,5 4-6 16,0 0-13-16,0-1 3 15,9-1-24-15,9-3-5 16,0-4 2-16,4-5-9 16,0-10-6-16,3-6-13 15,-1-8-23-15,1-6 15 16,0 0 5-16,-2-23 22 0,0-4 0 15,-3-11 6-15,-5-6-5 16,-3-5 0-16,-5-3-1 16,-7 2 1-16,0 2-1 15,0 8 1-15,-12 6 11 16,-3 10-5-16,-6 6 7 16,4 8-4-16,-1 6 11 15,3 4-1-15,-1 0-3 16,1 10-17-16,-1 8 0 15,1 7 11-15,3 2-1 16,5 5-9-16,5 6 0 16,2-2 0-16,0 0 0 15,17-4-1-15,10-6-10 16,2-7-11-16,7-12-9 0,2-7 5 16,2 0 7-16,2-12 3 15,-1-14-4-15,-3-7 17 16,-5-8-13-16,-2-5-13 15,-6-2-11-15,-6 2 12 16,-7 4 12-16,-6 10 14 16,-3 8 2-16,-3 11-1 15,0 10 38-15,0 3 22 16,0 0-2-16,0 3-15 16,0 15-33-16,-5 7-10 15,1 7 0-15,2 6 6 16,2 4 3-16,0 2-8 15,4-3 0-15,11-3-1 0,6-9 0 16,6-7-6-16,2-9-13 16,4-13-10-16,2 0 2 15,3-17 2-15,-2-15 24 16,0-8 1-16,-5-8-1 16,-4-2-17-16,-3 0-9 15,-6 3 5-15,-5 6 5 16,-1 6 17-16,-6 10 2 15,-1 10-2-15,-5 10 17 16,0 5 32-16,0 0 0 16,0 7 9-16,0 17-27 15,0 11-7-15,-3 11-4 16,1 6 1-16,2 2-2 0,0 1-13 16,0-8-6-1,5-7-1-15,11-8-28 0,-1-11-35 16,5-14-79-16,5-7-137 15,12-32-60-15,-5-8-61 16,-1-8-210-16</inkml:trace>
  <inkml:trace contextRef="#ctx0" brushRef="#br1" timeOffset="327348.3646">23352 10892 418 0,'0'0'577'0,"0"0"-202"15,0 0 28-15,0 0-93 16,0 0-147-16,0 0-30 15,-13 141-6-15,8-95-28 0,1-2-38 16,4-2-14 0,0-4-12-16,0-4-19 0,9-4 0 15,8-1-16-15,6-7-3 16,1-7-6-16,1-5-24 16,0-6-44-16,-2-4-71 15,0-5 0-15,-3-22-37 16,-2-24-85-16,-7 2-233 15,-6 3-425-15</inkml:trace>
  <inkml:trace contextRef="#ctx0" brushRef="#br1" timeOffset="327536.6835">23418 10836 1213 0,'0'0'604'15,"0"0"-475"-15,0 0-109 16,0 0-11-16,0 0-9 15,0 0 10-15,0 0-2 16,83 20-8-16,-58-20-28 16,-3 0-73-16,-4 0-74 15,-7 0-64-15,-6 0-136 16,-5 0-330-16</inkml:trace>
  <inkml:trace contextRef="#ctx0" brushRef="#br1" timeOffset="327707.9879">23347 11015 147 0,'0'0'1052'0,"0"0"-746"0,0 0-197 15,0 0-26-15,0 0 51 16,0 0-8-16,0 0-53 16,102 24-36-16,-72-15-37 15,12 4-70-15,-4-5-192 16,-9-1-388-16</inkml:trace>
  <inkml:trace contextRef="#ctx0" brushRef="#br1" timeOffset="328129.9914">24317 10746 1098 0,'0'0'702'16,"0"0"-519"-16,0 0-40 15,0 0-53-15,0 0-48 16,0 0 49-16,0 0 27 16,7 86-5-16,-3-52-35 15,0 4-40-15,-4 1 1 0,2-2-13 16,-2 2-16 0,0-3 1-16,0-2-11 0,0-6-1 15,0-2-6-15,0-8-12 16,0-3-20-16,0-4-39 15,0-5-53-15,0-2-113 16,0-4-96-16,-4 0-4 16,-7-12-424-16</inkml:trace>
  <inkml:trace contextRef="#ctx0" brushRef="#br1" timeOffset="328916.9913">24163 10776 1033 0,'0'0'663'16,"0"0"-527"-16,0 0 0 16,0 0-38-16,0 0-11 15,0 0 86-15,0 0-11 16,73-4-52-16,-39 4-63 16,3 2-24-16,4 8-23 15,-1-2-15-15,0 2-101 16,-5-2-120-16,2 0-87 15,-6 4-77-15,0 2 7 16,-5 6 84-16,-3 7 78 16,-3 3-26-16,-7 2 224 0,-3 0 33 15,-6-6 290 1,-4-4 6-16,0-7-48 0,0-6 18 16,0-5-32-16,0-4-47 15,0 0-42-15,0-13-104 16,0-9-29-16,0-10 17 15,0-5-1-15,6-6 9 16,1-1-12-16,4 2-16 16,5 6 29-16,-1 8-8 15,1 8-2-15,-3 10-2 16,1 7-24-16,-3 3-2 16,-3 3 72-16,2 15-1 15,-6 4 6-15,-2 4-3 16,0 2-24-16,-2 6-1 15,0 4-12-15,3 3-4 0,3 3-8 16,4 1-11-16,0-2-7 16,9-5-7-16,-2-6-1 15,3-10-8-15,3-8-9 16,-4-14-17-16,2 0-19 16,-4-12 49-16,1-20 5 15,0-7 0-15,-5-9-9 16,2-1-14-16,-1-1-18 15,-1 4-6-15,1 3 14 16,-3 9 2-16,1 8 17 0,-4 8 8 16,-1 8-1-1,-3 6 6-15,-4 4 1 0,2 0 24 16,-2 0 54 0,0 6-25-16,5 6-7 0,0 6-14 15,1 2 4-15,1 6-5 16,2 0-21-16,-3 1-1 15,1 0-8-15,0 0-1 16,-3 1 0-16,-2-1-12 16,-2 0-31-16,0-1-48 15,0-6-99-15,-24-8-176 16,-3-6-225-16,1-6-541 0</inkml:trace>
  <inkml:trace contextRef="#ctx0" brushRef="#br1" timeOffset="329068.5842">24991 10954 722 0,'0'0'859'16,"0"0"-525"-16,0 0-126 16,0 0-38-16,0 0-83 15,0 0-48-15,0 0-27 16,27 14-11-16,-2-2-1 16,20-1-148-16,-5-5-189 15,-7-4-557-15</inkml:trace>
  <inkml:trace contextRef="#ctx0" brushRef="#br1" timeOffset="330074.7497">25395 10730 608 0,'0'0'622'16,"0"0"-391"-16,0 0-48 16,0 0-49-16,0 0 14 15,0 0 25-15,0 0 7 16,-9-12-48-16,9 24-65 15,0 8-36-15,0 10 0 0,2 6-10 16,5 4-2-16,0 3-13 16,-3-7 0-16,1-9-6 15,-1-4-6-15,-2-14-19 16,-2-4 0-16,0-5-18 16,0 0 10-16,0-8-16 15,0-15 33-15,0-4 4 16,0-8-16-16,0-5 17 15,0 0 10-15,0 0 1 16,12 6 0-16,3 8 13 16,5 10 12-16,7 10 3 15,0 6 11-15,2 6 20 16,-3 18-10-16,-4 8-7 16,-3 6 10-16,-9 6-1 15,-7 2 1-15,-3 3-1 0,-3-3-29 16,-17-2-11-16,-6-6-11 15,-3-8-13-15,0-12-4 16,4-11-5-16,5-7-2 16,5 0 12-16,5 0 5 15,6-11-2-15,2-3 8 16,2 4-1-16,0 0 1 16,4 2-14-16,12 0 13 15,7-2 1-15,6-4-5 16,2-6 6-16,2-7-17 15,3-6-27-15,-1-10-2 16,-1-2-6-16,-5-4 15 16,-2 3 1-16,-10 4 8 0,-1 8 22 15,-7 10-7-15,-5 8 12 16,-2 8 1-16,0 5 15 16,-2 3 52-16,0 0 24 15,0 17-38-15,0 9-15 16,0 8-21-16,5 6-3 15,2 2 1-15,4 0-8 16,3-2 4-16,3-4-10 16,1-7-1-16,7-7 0 15,-1-10-5-15,2-9-13 16,-1-3-12-16,2-8 2 16,-4-16 13-16,-4-10-3 15,-1-6-22-15,-3-4-12 0,-1 2-36 16,-5 2 25-16,-3 9 39 15,-1 13 24-15,-2 11 3 16,-3 7 40-16,0 0 33 16,0 18-4-16,0 12-12 15,0 8-30-15,4 4 4 16,3 2-13-16,6-1-21 16,3-6-31-16,15 2-99 15,-4-13-240-15,-4-10-391 0</inkml:trace>
  <inkml:trace contextRef="#ctx0" brushRef="#br1" timeOffset="330591.7765">26364 10596 1066 0,'0'0'366'0,"0"0"-270"0,0 0 28 15,0 0 12-15,0 0-37 16,0 0-12-16,0 0-9 16,69-85-4-16,-55 84 13 15,-5 1-20-15,-3 0-14 16,-2 1 2-16,2 13-11 16,-6 3 42-16,0 4-10 15,0 6-7-15,0 2-16 16,0 6-8-16,-8 5 3 15,2 4-15-15,-1 2-14 16,1 2-4-16,1 0-13 0,5-3-2 16,0-6 0-1,0-4-1-15,5-8-12 0,6-5-14 16,-1-3-17-16,2-10-12 16,-5-2-49-16,-5-5-70 15,-2-2-100-15,-2-12-42 16,-17-10-39-16,-2-3-388 0</inkml:trace>
  <inkml:trace contextRef="#ctx0" brushRef="#br1" timeOffset="330912.0864">26313 10764 952 0,'0'0'386'0,"0"0"-222"16,0 0-36-16,0 0-19 15,0 0-31-15,0 0-50 0,130-44-1 16,-91 44-2-16,1 0-9 15,-4 0 20-15,0 0-11 16,-10 4-6-16,-1 3-5 16,-9 2 8-16,-5 1 40 15,-5 2 10-15,-4 4 19 16,0 4 26-16,1 6-2 16,0 2-35-16,-1 2-28 15,2-4-30-15,5 1-10 16,2-5-12-16,3-4-13 15,3-2 0-15,3-6-24 16,3-4-5-16,-1-6 8 16,2 0-18-16,1-3-36 0,-3-15-74 15,1-19-76 1,-8 0-144-16,-9 3-405 0</inkml:trace>
  <inkml:trace contextRef="#ctx0" brushRef="#br1" timeOffset="331095.0168">26770 10529 937 0,'0'0'620'0,"0"0"-496"15,0 0-79-15,0 0-39 16,0 0 7-16,0 0 32 16,0 0-13-16,97 0-22 15,-68 0-10-15,-2 0-1 16,-2 0-114-16,-5 0-131 15,-11-1-146-15</inkml:trace>
  <inkml:trace contextRef="#ctx0" brushRef="#br1" timeOffset="331273.6776">26721 10628 1260 0,'0'0'594'0,"0"0"-533"16,0 0-31-16,0 0 9 15,0 0 37-15,0 0 10 16,0 0-38-16,96 48-21 0,-69-36-27 16,8 2-80-1,-6-3-220-15,-4-4-493 0</inkml:trace>
  <inkml:trace contextRef="#ctx0" brushRef="#br1" timeOffset="331845.3031">27191 10798 1121 0,'0'0'87'16,"0"0"-80"-16,0 0-7 0,0 0 107 15,0 0 53-15,0 0 57 16,0 0-5-16,-62-56-51 16,62 24-72-16,0-9-50 15,0 1-26-15,2 1 6 16,6 2-1-16,2 9 15 16,-1 10 27-16,-5 7 10 15,0 8-26-15,1 3-17 16,-1 4 24-16,3 23 1 15,4 6 27-15,4 10-5 16,1 3-26-16,7 0-20 16,-2-4-7-16,4-8-13 15,4-6-8-15,2-10 0 16,0-12-23-16,1-6-17 16,-3-2 10-16,2-24 11 0,-4-10-2 15,-3-7-16-15,-4-1-17 16,-2 1 0-16,-5 3 16 15,-1 7 24-15,-4 8 13 16,-3 10 1-16,-1 7 0 16,-2 8 20-16,-2 0 41 15,3 6 12-15,2 18-38 16,1 6 7-16,3 5-12 16,3 2-12-16,0 2-18 15,5-5-15-15,0-4-60 16,23-6-243-16,-4-10-389 0,-3-8-455 15</inkml:trace>
  <inkml:trace contextRef="#ctx0" brushRef="#br1" timeOffset="332324.4634">28668 10401 39 0,'0'0'1305'16,"0"0"-809"-1,0 0-284-15,0 0-4 0,0 0-99 16,0 0-34-16,0 0-15 15,-37 127 6-15,37-94-4 16,4 2-27-16,9-2-20 16,5-2-8-16,1-5-7 15,6-8-11-15,0-6-13 16,0-6-26-16,-1-6-37 16,-4 0 13-16,0-12 33 15,-5-12 41-15,-3-11 10 16,-6-6 2-16,-6-6-5 15,0-1 5-15,-2 2 10 16,-18 5-1-16,-7 9 4 0,-2 9 1 16,-2 13 9-16,-3 10-3 15,5 0-23-15,4 12-9 16,2 12-16-16,5 6-85 16,9 2-106-16,9 12-82 15,0-7-268-15,0-8-321 0</inkml:trace>
  <inkml:trace contextRef="#ctx0" brushRef="#br1" timeOffset="333112.5951">29337 10604 1232 0,'0'0'713'15,"0"0"-518"-15,0 0-19 16,0 0-90-16,0 0-52 0,2-107-19 15,5 71-3 1,-1 0 7-16,0 7 3 0,2 4 2 16,-4 9 15-16,1 10-11 15,-1 6 5-15,-2 0-20 16,4 14 2-16,4 19-15 16,3 6 21-16,0 7 15 15,5-2-11-15,0-6-7 16,2-8-7-16,5-10-11 15,1-9-1-15,3-11-10 16,3 0-1-16,-1-19 2 16,0-12-14-16,-2-14-19 15,-4-1-21-15,-4-4 6 16,-2 2 19-16,-4 3 11 16,-4 10 18-16,-2 6 10 0,-2 11 0 15,-3 11 8-15,-4 7 47 16,0 4 47-16,0 26-20 15,0 13-37-15,0 10-8 16,0 6 10-16,0 0-16 16,0-5-22-16,5-11-9 15,10-11-6-15,3-12-10 16,4-13-40-16,3-7 4 16,4-7 15-16,-2-22-5 15,-3-7-23-15,-4-4-45 16,-6 0-48-16,-4 4 68 15,-5 8 46-15,-1 10 44 16,-1 5 0-16,-1 12 65 0,-2 1 40 16,3 0-15-1,3 6-30-15,0 12-26 16,8 4-10-16,4 4 3 16,2-2-5-16,3-2-22 0,0-8 0 15,2-7-28-15,-2-7-27 16,-4 0-18-16,-1-15-70 15,-9-31-86-15,-2 4-293 16,-7 2-206-16</inkml:trace>
  <inkml:trace contextRef="#ctx0" brushRef="#br1" timeOffset="333290.4846">30148 10171 1196 0,'0'0'485'16,"0"0"-409"-16,0 0-45 0,0 0 7 15,0 0-3-15,0 0 7 16,0 0-8-16,118-3-34 16,-91 3-22-16,-8 0-100 15,-3 0-104-15,-7 0-74 16,-9 0-429-16</inkml:trace>
  <inkml:trace contextRef="#ctx0" brushRef="#br1" timeOffset="333441.6741">30092 10243 1547 0,'0'0'480'0,"0"0"-391"0,0 0-39 15,0 0-28 1,0 0-12-16,0 0-10 0,0 0-12 16,82 86-108-16,-55-72-216 15,-5-2-452-15</inkml:trace>
  <inkml:trace contextRef="#ctx0" brushRef="#br1" timeOffset="333864.4822">30424 10267 955 0,'0'0'655'0,"0"0"-527"16,0 0 0-16,0 0-43 16,0 0-52-16,93 130-3 15,-70-98 32-15,-8-3 11 16,-6-2 36-16,-6-5-22 15,-3-8-23-15,0-4-39 16,-18-6-25-16,-9-4-84 16,-2 0-8-16,-2-2 18 15,4-18 14-15,9-8 10 16,7-10 30-16,11-6 13 16,0-6 3-16,11 0 4 15,18 2 19-15,5 1 23 0,3 10 13 16,1 8-39-16,0 10-16 15,7 13-104-15,-12 6-278 16,-6 0-316-16</inkml:trace>
  <inkml:trace contextRef="#ctx0" brushRef="#br1" timeOffset="334382.5216">30785 10378 1038 0,'0'0'0'0,"0"0"-132"15,0 0 132-15,0 0 0 16,0 0 74-16,-27-127 75 16,27 94 31-16,0 0-48 15,11 3-22-15,0 7 6 16,1 8-12-16,-6 6-9 15,1 9-20-15,-3 0 39 16,1 18 23-16,2 12 18 16,1 7 4-16,3 3-61 15,3 0-35-15,1-5-14 16,1-3-27-16,5-3-8 16,0-9-14-16,4-6-1 0,2-6 0 15,2-6 1-15,0-2-12 16,2-2-6-16,-2-19 3 15,-2-11 13-15,-3-7-7 16,-4-5 1-16,-4 0-9 16,-10 6 4-16,-1 7 13 15,-3 13 5-15,-2 12 32 16,0 6 11-16,0 0-21 16,0 6-11-16,0 14-15 15,0 9-1-15,2 3 0 16,5 4-7-16,-1-3-17 15,4-2-16-15,-2-7-84 16,3-8-143-16,7-16-404 0,1 0-19 16,-2-7-234-16</inkml:trace>
  <inkml:trace contextRef="#ctx0" brushRef="#br1" timeOffset="334598.6203">31400 10244 633 0,'0'0'404'15,"0"0"-113"-15,0 0-31 16,0 0-84-16,0 0-88 15,94 123-25-15,-61-100 37 16,5-5 110-16,1-5-31 16,7-11-75-16,-4-2-27 15,-3-8-34-15,0-14-14 16,-8-8-19-16,-5-4-2 16,-8-2-4-16,-7-4-4 15,-9-2-36-15,-2-2-66 0,0-5-148 16,-37-7-110-16,-1 10-192 15,-4 10-742-15</inkml:trace>
  <inkml:trace contextRef="#ctx0" brushRef="#br1" timeOffset="335772.6709">19005 12787 1107 0,'0'0'543'16,"0"0"-366"-16,0 0-14 16,0 0-11-16,0 0 12 15,0 0-10-15,0 0-66 16,0 38-28-16,0-5 2 15,0 9-13-15,-7 2-23 16,1-4-5-16,-4-8-7 16,4-13-2-16,1-8-4 15,3-9-7-15,0-2 2 0,2-6-3 16,-2-19-34 0,0-10 20-16,2-17-14 0,0-13-11 15,2-4 0-15,15-2-10 16,8 7-3-16,0 14 25 15,-3 16 9-15,0 18 17 16,-4 14-47-16,2 2-5 16,-2 25 53-16,4 12 67 15,-1 7 7-15,0 3-20 16,2-2-14-16,1-6-12 16,1-10-5-16,6-8-7 15,1-16-16-15,5-5-8 16,1-4 8-16,-3-24 9 0,1-9-1 15,-7-12-8-15,-4-5-25 16,-5 0-70-16,-7 0-107 16,3-1-119-16,-7 16-273 15,-1 12-332-15</inkml:trace>
  <inkml:trace contextRef="#ctx0" brushRef="#br1" timeOffset="335953.7062">19767 12525 955 0,'0'0'538'16,"0"0"-357"-16,0 0 76 16,0 0-69-16,0 128-5 0,0-94-23 15,0-4-59-15,0-6-65 16,0-4-36-16,0-6-20 16,0-6-102-16,4-8-188 15,-1 0-309-15,-1-12-247 0</inkml:trace>
  <inkml:trace contextRef="#ctx0" brushRef="#br1" timeOffset="336095.3245">19803 12332 1075 0,'0'0'604'0,"0"0"-497"16,0 0 14-16,0 0-121 15,0 0-82-15,0 0-157 0,0 0-49 16,42 68-62-1,-22-47-269-15</inkml:trace>
  <inkml:trace contextRef="#ctx0" brushRef="#br1" timeOffset="336290.8026">19938 12486 688 0,'8'18'370'15,"-2"7"21"-15,5 5-67 16,5 4-80-16,3 2-47 16,6-3-35-16,4-1-46 15,4-3-70-15,1-9-25 16,-3-6-15-16,-2-6-6 15,0-8-21-15,-4 0-21 16,-5-22 7-16,-1-12 13 16,-2-13-107-16,-5-8-96 15,0-4-104-15,3-12-73 16,-4 15-112-16,1 13 20 0</inkml:trace>
  <inkml:trace contextRef="#ctx0" brushRef="#br1" timeOffset="336486.5638">20382 12344 211 0,'0'0'585'16,"0"0"-256"-16,0 0-20 15,0 0-56-15,0 0-63 16,0 0-35-16,0 131-33 16,0-97-7-16,0 1-29 15,2 3-18-15,11-8-23 16,8 1-7-16,5-3-21 16,3-6-8-16,0-6-9 15,0-4-31-15,-2-6-36 16,-3-6-68-16,-4 0-64 0,-7-26-34 15,-5-2-261-15,-8-4-328 16</inkml:trace>
  <inkml:trace contextRef="#ctx0" brushRef="#br1" timeOffset="336658.3063">20518 12356 912 0,'0'0'572'0,"0"0"-441"15,0 0-101-15,0 0-17 16,0 0 13-16,0 0-18 16,0 0-8-16,111 12-67 15,-86-12-140-15,-8 0-143 0,-7 0-402 16</inkml:trace>
  <inkml:trace contextRef="#ctx0" brushRef="#br1" timeOffset="336837.6812">20467 12446 1136 0,'0'0'336'0,"0"0"-231"15,0 0-44-15,0 0 77 16,0 0-12-16,0 0-69 16,0 0-32-16,129 69-25 15,-96-59-69-15,9-10-154 16,-11 0-133-16,-4 0-380 0</inkml:trace>
  <inkml:trace contextRef="#ctx0" brushRef="#br1" timeOffset="337086.8319">20866 12330 1239 0,'0'0'539'0,"0"0"-286"15,0 0-76-15,0 0-66 16,0 0-11-16,0 0 4 15,0 132-23-15,6-97-17 16,3-3-6-16,7 0-22 16,1-4-8-16,2-2-1 15,2-2-11-15,2-4-8 16,-1-4-8-16,3-6-1 16,-6-2-14-16,4-7-26 0,-1-1-64 15,10 0-136 1,-8-5-239-16,-4-7-459 0</inkml:trace>
  <inkml:trace contextRef="#ctx0" brushRef="#br1" timeOffset="337932.2769">22153 12216 1298 0,'0'0'722'0,"0"0"-605"16,0 0 6-16,0 0-123 16,0 0-15-16,0 0 6 15,0 0 9-15,0 88 67 16,14-44 19-16,-1 4-37 16,1 0-9-16,-4-6-14 15,-3-9-15-15,-3-9-2 0,-2-12-9 16,2-10-1-16,-4-2-19 15,0-2-18-15,0-18 10 16,0-8 28-16,0-11 0 16,-10-7-14-16,6-4 3 15,4-2 11-15,0 4-1 16,2 8 1-16,18 10 1 16,5 12-1-16,6 10-3 15,2 8 3-15,-1 4 28 16,-1 18-7-16,-4 4 10 15,-10 6 2-15,-3 2 23 16,-10 0-1-16,-4 2-5 16,0-2-13-16,-20 0-18 0,-5-4-13 15,-4 1-6-15,0-8-16 16,5-6-37-16,4-7-28 16,7-6-73-16,8-4-64 15,5 0-152-15,0-17-211 16,18-4 184-16,7-8 108 15,6-3 159-15,4-6 100 16,-1-2 30-16,-1-2 10 16,-2 4 108-16,-6 6 67 15,-8 12 39-15,-7 8-29 16,-6 10 54-16,-4 2 46 16,0 4-52-16,0 16-76 15,0 4-80-15,0 2-2 16,4 2-1-16,5 0-37 0,7-4-20 15,3-2 3-15,6-1-26 16,2-6-4-16,4-5-9 16,0-3-19-16,1-7-19 15,-6 0-59-15,-3-9-26 16,-8-11-53-16,-11-22-55 16,-4 4-109-16,0 2-438 0</inkml:trace>
  <inkml:trace contextRef="#ctx0" brushRef="#br1" timeOffset="338099.6696">22681 12041 948 0,'0'0'411'15,"0"0"-290"-15,0 0-37 0,0 0-7 16,0 0-1-16,0 0-7 16,0 0-20-16,130-9-16 15,-99 9-33-15,-2 0-31 16,-7 0-175-16,-4 0-92 15,-12 0-393-15</inkml:trace>
  <inkml:trace contextRef="#ctx0" brushRef="#br1" timeOffset="338273.5849">22657 12149 1156 0,'0'0'572'0,"0"0"-480"16,0 0-13-16,0 0-48 0,0 0 18 15,0 0 27-15,0 0-14 16,80 33-35-16,-47-21-27 16,16 2-65-16,-7 0-206 15,-3-4-292-15</inkml:trace>
  <inkml:trace contextRef="#ctx0" brushRef="#br1" timeOffset="338848.4806">23719 12144 1222 0,'0'0'509'0,"0"0"-440"16,0 0 20-16,0 0-22 16,0 0-5-16,0 0 61 15,-6 134 49-15,17-92-33 16,0 0-47-16,0-4-34 16,-2-8-36-16,0-7-22 15,-4-10 0-15,-1-4-10 16,-2-7 1-16,-2-2-8 15,0 0 1-15,0 0 14 0,0-15-60 16,0-7-9-16,0-6 5 16,0-10 9-16,-2-8 30 15,-2-6 9-15,4-7 12 16,0-3 5-16,0-2 1 16,11 1 0-16,11 0 15 15,5 9 22-15,4 8 13 16,2 13-7-16,-3 10 2 15,-1 12 10-15,-6 10 6 16,-5 1-3-16,-1 4 3 16,-7 16-4-16,-5 8-8 15,-5 6 9-15,0 6-19 16,-9 6-21-16,-14-1-18 0,-6-2-8 16,-4-3-21-1,0-5-33-15,-1-7-60 0,8-6-125 16,5 0-49-16,10-9-99 15,7-2-388-15</inkml:trace>
  <inkml:trace contextRef="#ctx0" brushRef="#br1" timeOffset="339307.2358">24076 12083 950 0,'0'0'285'0,"0"0"-120"16,0 0 43-16,0 0-6 15,0 0-56-15,44-107-13 0,-41 107 25 16,-3 0 12-16,0 6-20 16,0 15-77-16,0 13-4 15,0 7-12-15,2 4 10 16,2 1-27-16,3-1-9 16,4-10-19-16,3-6-12 15,1-11-1-15,6-8-27 16,0-10-12-16,4 0-4 15,2-10 15-15,0-14 20 16,2-8-11-16,-2-4-26 16,-3-1-18-16,-2 7-5 15,-6 7 1-15,-3 10 32 0,-7 8 19 16,-4 5 17 0,2 0 36-16,-2 15 16 0,0 11 9 15,7 3 1-15,-1-1-8 16,8 0-23-16,2-4-16 15,2-6-6-15,5-2-8 16,2-6-1-16,-1-2 0 16,6-8-18-16,-1 0-10 15,-2 0-15-15,-6-6-57 16,0-12-71-16,-12-14-75 16,-4 2-283-16,-7 2-412 0</inkml:trace>
  <inkml:trace contextRef="#ctx0" brushRef="#br1" timeOffset="339481.6325">24575 11935 827 0,'0'0'804'15,"0"0"-556"-15,0 0-156 16,0 0-92-16,0 0 10 16,0 0-10-16,0 0 34 15,58-3-2-15,-31 3-32 16,-2-3-24-16,-2 0-123 15,-4 2-205-15,-11 1-348 0</inkml:trace>
  <inkml:trace contextRef="#ctx0" brushRef="#br1" timeOffset="339653.5918">24486 12083 983 0,'0'3'611'0,"0"-2"-477"0,0 1-77 15,2 5-8-15,16-4 38 16,4 6-1-16,5-2-41 16,4 1-45-16,14 5-70 15,-7-5-273-15,-7-3-538 0</inkml:trace>
  <inkml:trace contextRef="#ctx0" brushRef="#br1" timeOffset="340200.5107">24976 12043 801 0,'0'0'504'0,"0"0"-346"15,0 0 61-15,0 0 26 16,0 0-28-16,0 0-32 0,0 0-22 16,0 112-48-1,4-69-51-15,3 1-17 0,-3-4-5 16,-1-4-12-16,2-6-14 15,-1-8-15-15,-2-8-1 16,0-8-11-16,0-6-30 16,-2 0-13-16,0 0-12 15,0-18-29-15,0-10 71 16,0-12 23-16,0-12-19 16,0-9-15-16,0-2-25 15,0 0 15-15,0 5 35 16,0 10 10-16,7 8 33 15,5 10-1-15,1 8-14 16,5 4-3-16,1 6-6 16,6 0-2-16,6 2 4 0,0 4-5 15,3-2-5-15,-1 4-1 16,-4 0-47-16,-6 2-75 16,-5 2-118-16,-16 0-43 15,-2 7-97-15,0 7-105 0</inkml:trace>
  <inkml:trace contextRef="#ctx0" brushRef="#br1" timeOffset="340517.5016">24914 12129 1149 0,'0'0'518'16,"0"0"-518"-16,0 0 1 0,0 0-1 15,0 0 18-15,0 0 33 16,141 0-15-1,-104 0-14-15,1-6 5 0,2-2-14 16,-5 1 3-16,-4-2 26 16,-4 3 35-16,-4 4 7 15,-10 2-22-15,-1 0 5 16,-4 0 17-16,1 5 37 16,5 7-32-16,-1-3-50 15,5 3-26-15,4-1-8 16,0-4-5-16,3 0 0 15,-1-1 0-15,-1-2-24 16,-1-4-37-16,-4 0-48 0,-7 0-48 16,-4-4-145-1,-7-9-442-15</inkml:trace>
  <inkml:trace contextRef="#ctx0" brushRef="#br1" timeOffset="340951.4193">25473 11805 327 0,'0'0'173'0,"0"0"-34"16,0 0-44-16,0 0-39 0,0 0-24 15,0 0 27-15,0 0 51 16,33-20 30-16,-33 20 7 16,0 0-23-16,0 0-34 15,0 0 27-15,0 0 11 16,0 0-18-16,0 6-9 16,0 0-5-16,0 2-40 15,0-1-16-15,-2 4 0 16,2-2 7-16,0-2-15 15,0-2-14-15,9 2 21 16,11-3-26-16,5 0 17 16,2-4 26-16,0 0-13 15,-2 0-27-15,-2 0-16 0,-3-2-28 16,-2-4-30-16,-4-1-44 16,-8 4-49-16,-6 3-101 15,0 0-123-15,-13 0-285 0</inkml:trace>
  <inkml:trace contextRef="#ctx0" brushRef="#br1" timeOffset="341131.5453">25390 11951 1320 0,'0'0'509'0,"0"0"-389"16,0 0-4-16,0 0-71 15,0 0-9-15,0 0 101 16,0 0 16-16,83-4-63 15,-50 4-51-15,-2 0-30 0,1 0-9 16,8 0-132-16,-12 0-207 16,-3 6-428-16</inkml:trace>
  <inkml:trace contextRef="#ctx0" brushRef="#br1" timeOffset="342016.8698">25851 12154 867 0,'0'0'638'0,"0"0"-439"16,0 0-110-16,0 0-10 16,0 0-5-16,0-137 13 15,0 102 6-15,8 2-7 16,7 5 4-16,3 8-22 15,4 8-34-15,2 10-24 16,3 2 5-16,2 0 9 16,-4 14 15-16,-2 2-10 15,-8 2 22-15,-7 2 20 0,-2 1-1 16,-6 2-5 0,0 1-13-16,-6 0-10 0,-9 2-10 15,-3-3 0-15,1 0 4 16,1 2 6-16,5 0-15 15,4 2-10-15,2 1-17 16,5-3 0-16,0-2-6 16,0-5-22-16,12-8-27 15,5-8-30-15,4-2-8 16,3-16 53-16,5-21 29 16,2-6-26-16,-2-9-39 15,3-3-12-15,-6 5 32 16,-2 6 30-16,-1 10 10 15,-9 12 16-15,-4 8 0 16,-5 12 0-16,-3 2 22 0,-2 0 53 16,0 6 14-16,0 10-13 15,0 8-22-15,0 2-1 16,4 4-20-16,8 0-4 16,1 1-10-16,7-4-12 15,2-3-7-15,7-2 0 16,0-7-14-16,2-8-1 15,0-4-18-15,-2-3 4 16,-2-3-9-16,-6-16-52 16,-11-21-100-16,-5 1-202 15,-5 1-484-15</inkml:trace>
  <inkml:trace contextRef="#ctx0" brushRef="#br1" timeOffset="342198.007">26395 11794 1152 0,'0'0'736'0,"0"0"-573"16,0 0-64-16,0 0-71 16,0 0-7-16,0 0 11 15,0 0 23-15,96-14-15 16,-63 10-28-16,-4 3-12 16,-2-3-59-16,-4 2-132 15,-10 2-185-15,-11 0-302 0</inkml:trace>
  <inkml:trace contextRef="#ctx0" brushRef="#br1" timeOffset="342378.9492">26339 11909 613 0,'0'0'1148'16,"0"0"-877"-16,0 0-140 16,0 0-44-16,0 0-57 15,0 0-29-15,0 0 100 16,43 14 19-16,-17-5-74 15,6 0-46-15,2-1-34 16,8 0-214-16,-7-4-418 16,-4-1-453-16</inkml:trace>
  <inkml:trace contextRef="#ctx0" brushRef="#br1" timeOffset="342791.0317">26728 12078 36 0,'0'0'1015'16,"0"0"-701"-16,0 0-74 16,0 0-1-16,0 0-28 15,0 0-152-15,0 0-43 16,-36-27-16-16,53-10 72 15,8-8-14-15,0 1 0 16,-1 6-2-16,-4 10-28 16,-4 12-13-16,-1 16-14 0,-1 0 5 15,-1 26 92-15,3 12-10 16,1 8-28-16,1 4-19 16,3-4-18-16,0-8 7 15,4-8-7-15,4-10-12 16,2-8-5-16,1-10-6 15,-3-2 1-15,0-7 4 16,-5-26-5-16,-4-13-1 16,-6-9-22-16,-8-6-50 15,-6 3-105-15,0-4-165 16,0 16-353-16,0 16-214 0</inkml:trace>
  <inkml:trace contextRef="#ctx0" brushRef="#br1" timeOffset="343190.3931">27556 11811 725 0,'0'0'652'16,"0"0"-427"-16,0 0 55 16,0 0-31-16,0 0-34 15,-113-54-68-15,90 54-22 16,4 4-26-16,-2 20-46 15,-1 12-27-15,2 8-12 16,-2 8 1-16,3 2-2 0,4 0-12 16,9-10 0-1,6-8-1-15,0-12-16 0,6-12-16 16,17-9-15 0,8-3 9-16,7-11 16 0,4-14 10 15,1-8 12-15,-4-1-8 16,-3 3 7-16,-5 4 0 15,-4 9-7-15,-10 10 8 16,-1 8 1-16,-3 0 20 16,1 8 16-16,-3 12-13 15,-1 2-8-15,-4 3-16 16,1-4-4-16,-5-1-75 16,-2-14-185-16,0-3-314 15,0-3-466-15</inkml:trace>
  <inkml:trace contextRef="#ctx0" brushRef="#br1" timeOffset="343344.9741">27792 11654 1250 0,'0'0'862'15,"0"0"-603"-15,0 0-102 16,0 0-123-16,0 0-34 16,0 0-167-16,0 0-51 15,5 125-326-15,2-83-539 0</inkml:trace>
  <inkml:trace contextRef="#ctx0" brushRef="#br1" timeOffset="343759.3882">27817 12141 854 0,'0'0'695'0,"0"0"-557"15,0 0-51-15,0 0 77 16,0 0-14-16,0 0-46 16,62-140-2-16,-46 103-16 15,-1-2-40-15,1 1-15 16,4 2-19-16,0 4-5 15,1 6-7-15,-6 6 0 0,-1 8-6 16,-6 5-9-16,-3 7 15 16,-3 0 43-16,0 0 34 15,2 13 0-15,4 7 14 16,2 5-6-16,1 4-15 16,5 6-22-16,-1 4-15 15,1 1-12-15,0 4-10 16,-3-2-11-16,-4-4-3 15,-5-6-32-15,-4-3-37 16,0-9-40-16,-21-11-160 16,-10-2-329-16,-6-7-471 0</inkml:trace>
  <inkml:trace contextRef="#ctx0" brushRef="#br1" timeOffset="343929.4998">27879 11982 15 0,'0'0'1570'15,"0"0"-1259"-15,0 0-216 16,0 0 52-16,0 0 20 16,147-7-86-16,-109 7-66 15,-3-2-15-15,-5 2-107 16,-6-9-89-16,-8 0-330 16,-11-3-679-16</inkml:trace>
  <inkml:trace contextRef="#ctx0" brushRef="#br1" timeOffset="344502.6837">26402 11474 1156 0,'0'0'716'0,"0"0"-581"16,0 0-95-16,0 0-40 15,0 0 0-15,0 0 17 16,0 0 24-16,78-95-4 0,-40 74-16 16,0 5-12-16,2 3 0 15,-4 9 5-15,-7 4 14 16,-5 0 21-16,-6 8 3 16,-5 5-15-16,-1 1-1 15,-6-1 8-15,-2 4-5 16,-2-2-39-16,3 3-9 15,-2 1-68-15,1 3-92 16,-4 6-91-16,0-4-288 16,0-4-288-16</inkml:trace>
  <inkml:trace contextRef="#ctx0" brushRef="#br1" timeOffset="399025.4419">24363 3890 912 0,'0'0'281'15,"0"0"-161"-15,0 0 38 16,0 0-15-16,0 0-60 16,0 0 7-16,-13-78 40 15,13 67 14-15,0 6 2 16,-2 2 19-16,2 3-62 16,-2 0-33-16,-1 0-24 15,3 0-34-15,-2 0-5 0,2 3 11 16,0 5 0-1,0 7 12-15,0 14 2 0,0 13 21 16,0 16 9-16,0 14-24 16,0 14 6-16,0 7-6 15,-5 19 8-15,-12 18 14 16,-3 19-2-16,-3 1-14 16,2-8 10-16,2-10-15 15,-1-5 6-15,-1 3-15 16,-4 11-8-16,0 3 11 15,3 3-12-15,0-7-8 16,4-8-2-16,-1-7-11 16,7-25 6-16,1-20-5 15,-1-19 0-15,1-7 7 16,-5 12-8-16,-3 8 0 0,-8 8 9 16,-2-4-9-16,2-6-1 15,4-10-9-15,6-5-17 16,8-7-12-16,6-6-25 15,3-2-25-15,0-5-11 16,0-4-8-16,10-3-6 16,-1-1-39-16,4 3-143 15,-2-8-86-15,-4-4-438 0</inkml:trace>
  <inkml:trace contextRef="#ctx0" brushRef="#br1" timeOffset="400575.3784">24401 3743 771 0,'0'0'199'16,"0"0"-30"-16,0 0 30 15,0 0-19-15,0 0-54 0,0 0-40 16,0 0-14-16,-4 10 14 15,2 3 28-15,-1 7 5 16,-1 10 7-16,0 10-18 16,-1 12-30-16,-4 8-18 15,0 9-23-15,-2 3-8 16,2 1 7-16,-2 2 7 16,2 2 5-16,3 0-6 15,-2 1-14-15,4 1 2 16,2 1 4-16,0 1 1 15,0-1-5-15,2-3-2 16,-2 4 9-16,-3-3 2 16,1-2 2-16,-4 1 5 15,0 0-9-15,-5 0 4 16,-1 1-8-16,-1-2-12 0,-1 0-3 16,3 1-6-16,-1-5-2 15,3-3-1-15,0-2-3 16,2 0 0-16,0-2-4 15,5 2-2-15,-1-1 12 16,5 2-1-16,0 0-2 16,0 2 6-16,0 1-9 15,0 1 11-15,7 4-2 16,-5 2-14-16,0 2 23 16,-2 7-9-16,0-1-7 0,-2 2 7 15,-11 2 1-15,-1-2-5 16,-3-3 10-16,1-3-12 15,1-4 16-15,1 0-11 16,1-3-13-16,1-3 8 16,1-8-9-16,5-8 0 15,-1-10-1-15,4-14-13 16,1-9-27-16,2-12-68 16,0-11-104-16,2 0-98 15,12-16-365-15,-3-2-31 0</inkml:trace>
  <inkml:trace contextRef="#ctx0" brushRef="#br1" timeOffset="401729.7774">23964 7925 1277 0,'0'0'609'0,"0"0"-492"0,0 0-63 15,0 0-43-15,0 0-10 16,0 0 6-16,0 0 31 16,25-3 63-16,-7 3 29 15,6 5-38-15,7 3-52 16,5-3-24-16,9 2 11 16,7-3-11-16,5-2 14 15,8-1-6-15,2 2-9 16,6 3 10-16,5 0-3 15,4 6-11-15,3 4 4 16,-2 2-8-16,2 0 5 16,-4-4-3-16,4-2-9 15,2-6 7-15,1-4-5 0,0-2 5 16,1 0 4 0,0 0-10-16,3 0 0 0,-1 0 5 15,0 7-6-15,3 2 0 16,2 3-1-16,1 0-5 15,17 2 6-15,-6 0 6 16,-2-2-5-16,6 2 6 16,-3 0-6-16,32 0 5 15,14-2-6-15,6-4 0 16,-12-6 9-16,-11-2 4 16,-16 0 2-16,1-8 0 15,-3-2-14-15,1 0 8 0,-3 2-9 16,-2 7 0-1,-18 1 0-15,-17 0 0 0,-17 0 0 16,-6 1 0-16,13 10 0 16,10 4 1-16,9-1 0 15,-1 2 0-15,1-4 1 16,-6-2 4-16,-3-4-6 16,-6 0 7-16,-8-1-1 15,-7-4 2-15,-6 3-8 16,-10-2 1-16,-5 0-2 15,-6 1 1-15,-8-3 0 16,-4 0 0-16,-7 0 0 16,-5 0 0-16,-5 0 0 15,-2 0 0-15,-2 0 2 16,0 0-1-16,0 0 0 0,0-3 7 16,-6-9-3-16,-7-4-5 15,-1-4-6-15,-1-4 5 16,-3-4 1-16,3 2-1 15,-4 0 0-15,5 3-5 16,4 8 6-16,1 5 0 16,5 5 12-16,2 2 16 15,2 3-28-15,0 0-3 16,4 0-37-16,15 4 1 16,10 4 27-16,8 4 12 15,3 0 0-15,2 2 0 16,3-2 0-16,-1 2 0 15,1 2 0-15,-3 2 14 0,-7 0 4 16,-1 3 6 0,-10-2-2-16,-5 1 5 0,-9 0-8 15,-7 2 7-15,-3-1 4 16,0 0-2-16,-17 1-13 16,-8 3-15-16,-4-3-3 15,-8 2-33-15,2-1-21 16,-3 2-47-16,-20 17-62 15,7-8-305-15,4 1-312 0</inkml:trace>
  <inkml:trace contextRef="#ctx0" brushRef="#br1" timeOffset="402376.6651">28907 9019 967 0,'0'0'548'0,"0"0"-401"16,0 0-16-16,0 0-22 16,0 0-17-16,0 0 3 15,115-59-23-15,-86 59 13 16,0 0 9-16,-4 0 10 15,-7 0-1-15,-5 12-32 16,-4 5-40-16,-9 4 18 0,0 4 28 16,0 4-21-16,-11 2 7 15,-8 0-3-15,2-1-6 16,-1-9-10-16,5 0-21 16,4-9-14-16,4-8-9 15,5-2-12-15,0-2-34 16,0 0-23-16,0-12-31 15,10-6 60-15,7-6 32 16,6-5 8-16,3-3 5 16,3 5-5-16,0 0-1 15,-4 7-8-15,-3 4 2 16,-4 6 7-16,-7 4 0 16,-3 4 0-16,-2 2 16 0,-6 0 5 15,0 0 21 1,0 2 15-16,0 13 12 0,0 7-4 15,0 3-21-15,-2 8 5 16,-2 1-14-16,4-2-23 16,0-2-11-16,0-6-1 15,8-4-1-15,7-2 1 16,5-2-1-16,5-2 1 16,2 0 1-16,1-1 0 15,1-2-2-15,0-3-37 16,-2-4-33-16,-7-2-18 15,-2-2-27-15,-5 0 7 0,-6-30-50 16,-5 0-141-16,-2 0-473 16</inkml:trace>
  <inkml:trace contextRef="#ctx0" brushRef="#br1" timeOffset="403872.5609">24321 3838 494 0,'0'0'385'0,"0"0"-249"15,0 0-59-15,0 0-25 16,0 0-26-16,0 0 45 16,0 0 135-16,0 38 28 15,0-38-48-15,0 0-57 16,0 0-37-16,0 0-33 16,0 0-6-16,0 0 10 15,0 0 11-15,0 0 23 16,3-4 1-16,-3-8-27 15,0-10-8-15,2-10-35 0,0-10-6 16,2-9-11-16,3-7-10 16,2-1 8-16,-2 0-9 15,1 3 1-15,-1 2 5 16,-3 1-6-16,1 7 1 16,0 6 0-16,-3 8 0 15,-2 8 1-15,0 8-2 16,0 8 0-16,0 6-27 15,0 2-70-15,-18 0-147 16,-7 5-293-16,-6 4-332 0</inkml:trace>
  <inkml:trace contextRef="#ctx0" brushRef="#br1" timeOffset="404178.0276">24056 3194 895 0,'0'0'842'0,"0"0"-621"16,0 0-221-16,0 0-7 16,0 0-74-16,0 0 77 15,0 0 4-15,96-111 1 16,-67 92 17-16,2 5 15 16,0 10 39-16,0 4-8 15,0 0-53-15,-2 11-7 16,-4 10-2-16,-5-1 17 15,-2 0 20-15,-7 0-8 0,-2-4 12 16,-5 0 13-16,-4-4-20 16,0 0-20-16,0 0-13 15,0 2-3-15,0 2-44 16,-20 17-74-16,3-6-142 16,-6 0-326-16</inkml:trace>
  <inkml:trace contextRef="#ctx0" brushRef="#br1" timeOffset="404807.6136">23310 3274 1185 0,'0'0'546'0,"0"0"-335"16,0 0 4-16,0 0-34 0,0 0-58 15,0 0-35 1,0 0-24-16,-14 97-15 0,14-55-8 16,0 2-24-16,7-5-7 15,13-4-10-15,2-11 0 16,1-8-17-16,1-12-20 16,-2-4 25-16,3-2 12 15,-3-22 2-15,-2-9 14 16,0-8-16-16,-6-6-8 15,-3 4-21-15,-5 7-2 16,-1 7 19-16,-3 15 12 16,-2 8 0-16,0 6 0 15,2 11-29-15,3 19-46 16,2 14 75-16,3 14 75 16,-1 8-14-16,-1 9-1 0,-8 3 1 15,0-2 30 1,0 0 14-16,-19-8-18 0,-5-8-19 15,-5-8-26-15,-7-8-15 16,-6-12-4-16,-7-7-22 16,-2-9-1-16,-3-10-43 15,3-6-52-15,7 0-50 16,5 0-29-16,13-11-117 16,10 4-232-16,12 0-105 0</inkml:trace>
  <inkml:trace contextRef="#ctx0" brushRef="#br1" timeOffset="408890.7007">24883 4253 652 0,'0'0'396'0,"0"0"-208"16,0 0-47-16,0 0-15 16,0 0 17-16,0 0 1 15,0 0 39-15,2-4-13 16,-2 4 5-16,0 0-27 0,0 0-52 15,0 0-29-15,0 0-13 16,0 0-12-16,0 0-9 16,0 3-10-16,0-2 1 15,0 1 6-15,0-2-10 16,0 2-4-16,0 0 8 16,0 0-9-16,0 4 10 15,0 4 7-15,0 2 2 16,0 4 11-16,0 0-6 15,0 2-5-15,0-2 1 16,0 4-16-16,0 0 7 16,0 2-7-16,0 2-11 15,0-2 7-15,0 0-2 0,0-4 2 16,0-2 8 0,0-1-17-16,0-1 9 0,0 2 1 15,2 2-1-15,2 0 4 16,1 1 1-16,-3-1 7 15,3 3-3-15,-1-3-12 16,1 0 4-16,-3 2 2 16,2 0-3-16,0 2 2 15,1 1-11-15,0-5-5 16,-1-1 13-16,-1 0-8 16,-1-3 6-16,2 0 0 15,-2 1 0-15,2 3 9 16,-1 0-6-16,-1 3-3 0,2 1 3 15,-1 0-9 1,-1 0 7-16,1-2 1 0,-1 0-4 16,0-2 1-16,2 0-10 15,-2 2 8-15,3 0 6 16,-1-2-14-16,0 3 7 16,2-3-7-16,-2-1 0 15,0 1 6-15,0 1-6 16,1-1 11-16,-1 0 2 15,0 0-8-15,2 2 7 16,0-2-1-16,-1 0-11 16,1-2 0-16,-2 2 0 15,4-2 0-15,-2 2 8 16,1 0 0-16,-3 0-1 0,2 0-7 16,2-2 10-16,-2 2-10 15,1 0 0-15,-1-2 6 16,1 1 4-16,0-4-11 15,-2 1 1-15,-1-1 5 16,2 1-6-16,-1 0 0 16,2 0 8-16,-3 2-2 15,1-2-5-15,1-2-1 16,-1 2 1-16,-1-4 5 16,3 1-6-16,-2 2 1 15,-1-1 0-15,2 1 0 16,1-2 0-16,0 1-1 15,0 0 8-15,-1 0-8 0,1-2 0 16,-1 2 1-16,2-2-1 16,-4 0 1-16,2 1 5 15,-1-2-6-15,1 1 0 16,2 0 0-16,-2 0-1 16,-2 1 1-16,3 0 1 15,-1-1 1-15,2 2-2 16,-2-2 1-16,1 2 0 15,-3-2 0-15,3 3-1 16,0-4 0-16,2 1-1 16,-3 0 0-16,1-2 1 15,0 0 0-15,0 2 0 16,-1-2 1-16,1 2-1 0,-1 1 0 16,4-1 1-1,-4 2-1-15,3-2 2 0,-1 1-2 16,2 0 0-16,-1-1 0 15,-1-1 0-15,2 2 0 16,-2 1 0-16,1 0 0 16,0 0 0-16,0 0 2 15,0 0-2-15,2 0 0 16,-2-2 1-16,2 0 0 16,0 0-1-16,1 0 0 15,-4 0-1-15,3 0 1 16,-1 0 1-16,0 0 0 15,1 0 1-15,1 3-2 16,1-2 2-16,1 2-1 0,-1-1-1 16,1-1 1-16,-3 1 0 15,1-2 0-15,0 1-1 16,-1-1 0-16,-2 0-2 16,2-2 2-16,-2 2 1 15,0-1-1-15,2 2 7 16,0-1-7-16,0 0 0 15,1 0 0-15,-1-2 0 16,-1 2 0-16,2 2 0 16,-1-2 0-16,1 2 5 15,-2-2-5-15,1 1-1 16,1 0 1-16,-1-1-2 16,0 0 2-16,0 0 0 0,2-1 1 15,-1 2-2-15,-1-1 1 16,2-2 0-16,-1 2 0 15,0-2 0-15,-1 2 0 16,1 0 0-16,-3-2 1 16,1 2-1-16,2-2 0 15,-3 1 0-15,3-2-1 16,-4 1 1-16,3 2 0 16,1 1 1-16,-1 0-1 15,-1 0 4-15,4-1-4 16,-3-2 0-16,2-1 0 15,-1 1-7-15,-1 1 7 16,0-1 1-16,2 0-1 0,-2-1 0 16,3 4 0-1,-1-1 0-15,3 2 0 0,-1-2 0 16,1 0 0-16,-1 0 0 16,1-2 0-16,-1 2 1 15,2-2-1-15,-2 0 0 16,1 2-1-16,-1-2 2 15,3 2-1-15,-3 0 0 16,3 2 0-16,-3-2 0 16,4 2 0-16,-3-2 0 15,-1 0 0-15,1-2 0 16,-1 3 0-16,1-4 0 16,-1 1-1-16,1 0 1 15,-3 0-1-15,3 2 1 0,-3-1 0 16,0-2 1-16,3 4 0 15,-1-3-1-15,2 1 1 16,0 1-1-16,-1-2 0 16,2 2 1-16,-1 1 0 15,2-4-1-15,0 4 0 16,-1-3-1-16,3 2 1 16,-2-2 0-16,1 0-1 15,1 0 1-15,-4 0 0 16,-1 2 0-16,-3-2 0 15,3 0 0-15,-3-1 0 16,0 0 4-16,3-1-4 16,2 2 0-16,-2-2 0 0,0 2 0 15,-3 0 0 1,3 2 0-16,-1-4 0 0,1 2 0 16,-1-2 0-16,-2-1 0 15,3 2 0-15,-3-3 0 16,1 2 0-16,1-2-1 15,-1 2 1-15,-1 2 1 16,3-2-1-16,-3 2 0 16,3-2 1-16,-1 0-1 15,1 0 1-15,1 0-1 16,2 0 0-16,-2 0 0 16,1 0-4-16,0 2 4 15,-3 0 0-15,4 1 0 0,-2-2 0 16,1 1-1-16,-1 0 2 15,2-2-2-15,-1 1 1 16,-1-2 0-16,-1 1 0 16,1 1 0-16,-3-2 0 15,1 1 0-15,-1 2 1 16,-1-1-2-16,3-1 1 16,-3-1 0-16,2 2 0 15,2-1 0-15,-5-1 0 16,5 2 0-16,-5-1 0 15,2-1 2-15,-1-1-2 16,1 3 0-16,1-4 1 16,1 4-1-16,2-1 0 15,-2 0 0-15,1 2 1 16,1-2 0-16,3 1-1 0,-4 0 0 16,1-1 0-16,-1-2-2 15,2 0 2-15,-6 0 0 16,3 0 0-16,-6-2-2 15,4 2 1-15,-3 0 1 16,0-2 1-16,-1 2-1 16,3 0 0-16,-3-2 1 15,6 2 0-15,-1-1-1 16,2 0 1-16,1 1 0 16,-1 0-1-16,1-2-1 15,2 0 1-15,0 0 6 16,-2 2-6-16,0 0 6 0,2 0-6 15,-3 0 0-15,2 0 0 16,1 2 0-16,-1-2 4 16,4 2-4-16,-1 0 1 15,2 0-1-15,1 0 0 16,0 1 0-16,-1-4 1 16,1 1-1-16,-1 0 0 15,-2-2 0-15,1 0 0 16,-3-2 1-16,-3 2-1 15,2-2 1-15,-4 2 7 16,1 0-8-16,-3 0 1 16,5 2-1-16,-1 1 0 15,2-2 1-15,3 1-1 0,-2 0 1 16,2 3 5-16,3-4-6 16,-6-1 1-16,4 2-1 15,-3-2 1-15,-3 0-1 16,4 0 0-16,-5 2 0 15,1-2 0-15,1 0 0 16,0 1 1-16,0-2-1 16,-1 2 0-16,1-1-1 15,1-1 1-15,-2 1 2 16,1 2-2-16,-1-2 0 16,2 1 1-16,-1-3-1 15,-3 0-1-15,3 0 1 16,-3 0-3-16,-1 0 3 0,-1 0 0 15,-2 0 0 1,1 0 2-16,-4 0 2 0,1 0-3 16,3 0-1-16,-6 0 0 15,3 0 1-15,-1 0-1 16,2 1 1-16,-1-1-2 16,-1 3 1-16,2 0-1 15,-1-1 1-15,-3 0 0 16,-2-2-1-16,1 0-6 15,-5 0-30-15,0 0-55 16,0 0-68-16,0 0-49 16,0 11-53-16,0 0-52 15,0 1-442-15</inkml:trace>
  <inkml:trace contextRef="#ctx0" brushRef="#br1" timeOffset="424862.4488">29217 7365 403 0,'0'0'357'15,"0"0"-223"-15,0 0-34 16,0 0-8-16,0-12 9 16,0 12 47-16,0 0 34 15,0 0-24-15,0 0-35 16,0 0-27-16,0 0-12 15,0 0 2-15,0 0 3 16,0 0 15-16,0 0-4 16,0 0-13-16,0 0-1 15,0 0-20-15,0 0-14 0,0 0-9 16,0 0-10-16,0 0-6 16,0 0-6-16,0 0-2 15,0 0 8-15,0 0-2 16,0 0 2-16,0 0 3 15,-3 0-3-15,3 0 6 16,0 0-9-16,-2 0-12 16,2 3 18-16,-3 0-12 15,3-1-5-15,0 2-3 16,0-1-10-16,0 4 0 0,0 1 11 16,0 4 1-16,0 2 4 15,0 1-2 1,0 0-1-16,0-1-2 0,0 3-11 15,0-2 9-15,0 2-3 16,3 1-6-16,2-3 13 16,-1 0-5-16,0-1 4 15,0-4 4-15,1-1-7 16,1 1 2-16,2 1-2 16,-2 0 10-16,1 0 1 15,-1 1-15-15,4-4-4 16,-4 0-2-16,1-3 1 15,-1 0-1-15,4-1-5 0,-2 0 6 16,1-2 10 0,0 2-10-16,0-2-8 15,0-2 8-15,-1 0-8 16,4 0 7-16,-1 0-13 0,5-14 14 16,-1 0 2-16,-2 0 4 15,1-2 1-15,-1 3-1 16,-1 4-6-16,-1 0 0 15,-3 1 0-15,0 3 0 16,-2-3 0-16,1-3 0 16,-1 2 0-16,4-6-1 15,-2-3 1-15,1-2 0 16,0-2 0-16,0-1 0 0,0 2 0 16,-3 1 0-1,3 0 0-15,-2 4 0 0,-2 4-9 16,-1 0 7-16,-2 6-4 15,0 0 1-15,-2 3 5 16,2 2 1-16,-2 1 0 16,0 0-1-16,0 0-14 15,0 0-6-15,0 0-2 16,0 0-10-16,0 4 1 16,0-2-31-16,0 2-47 15,0 2-6-15,0 0-28 16,0 4-98-16,0 4-83 15,0 6-161-15,0-3-74 16,0-2-395-16</inkml:trace>
  <inkml:trace contextRef="#ctx0" brushRef="#br1" timeOffset="427134.4314">26805 6435 901 0,'0'0'380'0,"0"0"-252"15,0 0 47-15,0 0-3 16,0 0-24-16,0 0-2 15,0 0-16-15,-15 0-22 16,15-6-16-16,0-5-15 0,0 0-47 16,0-10 11-16,0-2-26 15,0-7 4-15,0-5 20 16,6-5-12-16,10-6-9 16,4-4-6-16,7-7-6 15,4-5 6-15,7-6-11 16,5-4-1-16,3-2 11 15,3 0 3-15,7-2 7 16,-1-1-7-16,5 1-7 16,6 2 10-16,-2 2-10 15,-1 6 1-15,-1 5-2 16,-4 11-6-16,-7 13-1 16,-6 8 1-16,-10 9-1 15,-8 8 1-15,-8 6-2 16,-5 4-5-16,-7 2 1 0,-3 0-8 15,-4 0 8-15,0 0 6 16,0-2-1-16,0 2 1 16,0-4 0-16,-4 0-5 15,-9-2-40-15,-1-2-19 16,-1 2 30-16,-1-2 1 16,5 2 14-16,-1 2 5 15,6 0-10-15,4 2 2 16,2 0 13-16,0 0-29 15,0 2-29-15,0-2-49 0,0 0 3 16,14 2 88 0,3 0 19-16,-1 0 6 15,-1 0 25-15,1 4 0 0,-5 4 3 16,-5 4 23-16,1 2 30 16,-2 2-17-16,-5 4-29 15,0 2-11-15,0 4 1 16,0 4-8-16,-12 0-10 15,2 1-7-15,1-5-25 16,1-2-54-16,6-4-107 16,0-6-180-16,2-6-370 0</inkml:trace>
  <inkml:trace contextRef="#ctx0" brushRef="#br1" timeOffset="428337.58">28011 3516 687 0,'0'0'699'15,"0"0"-494"-15,0 0-23 16,0 0-66-16,0 0 24 15,0 0-9-15,0 0 14 16,-107-65-34-16,80 65-22 16,0 0-44-16,-2 16-33 15,0 10 10-15,-2 9-2 0,2 8-19 16,-2 2 1 0,5 1 23-16,1 4 2 0,5-2 4 15,5-1-15-15,5 0 1 16,10-5-4-16,0-6-12 15,7-7-1-15,17-8-9 16,5-5-15-16,4-8 15 16,4-6-2-16,1-2-3 15,1-8 2-15,7-18 0 16,-5-8 0-16,4-6 0 16,-2-4-22-16,-6-5-4 15,-3 4 11-15,-5 0 16 16,-7 8 11-16,-7 8 0 0,-5 6 1 15,-6 12 5 1,-4 5 0-16,0 6 6 0,0 0 13 16,0 0 10-16,0 0-17 15,0 8-18-15,0 4 0 16,0 6 5-16,-4 6 3 16,4 6 8-16,0 2-7 15,0 2-1-15,2-5-7 16,11-3 0-16,7-8-1 15,0-6-4-15,2-6-7 16,1-4 10-16,-2-2-5 16,2 0 0-16,0-12 5 15,-1-10-7-15,2-5 8 0,-2-5 0 16,1-3-1-16,-3-1-11 16,-5-3 0-16,-2 3 12 15,-1 8 0-15,-5 6 0 16,-5 12 1-16,0 10 5 15,-2 0 24-15,0 3-30 16,0 12 4-16,0 9-4 16,-4 6 29-16,-3 6-6 15,1 0 0-15,3-1-14 16,0-3-8-16,3-6-1 16,0-4-26-16,0-4-149 15,0-8-119-15,10-10-277 16,3 0 14-16,-1-6-250 0</inkml:trace>
  <inkml:trace contextRef="#ctx0" brushRef="#br1" timeOffset="428578.3026">28608 3603 65 0,'0'0'1237'0,"0"0"-951"15,0 0-101-15,0 0-62 16,0 0-14-16,0 0-23 15,0 0-22-15,-6 66 12 16,6-42 3-16,0 2-22 16,0-3-36-16,0-1-9 15,0-2-10-15,4-4-2 16,-2-2-18-16,0-4-67 0,-2-2-52 16,0-4-151-1,0-4-105-15,0 0 23 0,0-14-11 0</inkml:trace>
  <inkml:trace contextRef="#ctx0" brushRef="#br1" timeOffset="428997.2107">28610 3543 499 0,'0'0'351'0,"0"0"-101"16,0 0 0-16,0 0-55 15,0 0-69-15,0 0-63 16,0 0-35-16,11-56-6 15,5 47 1-15,3 4 6 16,2 3 27-16,-3 2-6 16,-5 0-11-16,-1 0-15 0,-6 0-14 15,-1 4 18-15,-5-1-2 16,0 6 30-16,0-1 9 16,-5 4 35-16,-11 4-18 15,-1 0-48-15,1-2-22 16,3-1-2-16,3-4-10 15,6 1-10-15,2 0-14 16,2 6 2-16,0 0 22 16,0 5 2-16,0 0 10 15,0-2 10-15,0-1-4 0,0-3-2 16,0-1 9 0,4-1-10-16,0-1-4 0,2-3-11 15,-2 2 1-15,-2-2-1 16,3 2-37-16,-1-4-55 15,2 0-149-15,8-7-308 16,-3 0 157-16,3-4-305 0</inkml:trace>
  <inkml:trace contextRef="#ctx0" brushRef="#br1" timeOffset="429282.449">28857 3553 918 0,'0'0'483'0,"0"0"-182"15,0 0-28-15,0 0-114 16,0 0-100-16,0 0-19 0,0 0 15 16,0 72 7-16,0-42-1 15,9 0-23-15,5 1 9 16,-1-4-6-16,5-4-5 16,-3-3-17-16,4-5-10 15,-4-2-2-15,-1-5-7 16,-4-5 0-16,-1-3-7 15,1 0 6-15,-2-9-9 16,1-18 10-16,3-11 0 16,1-10-28-16,0-6-124 15,5-22-126-15,-4 14-226 16,-6 12-206-16</inkml:trace>
  <inkml:trace contextRef="#ctx0" brushRef="#br1" timeOffset="429951.766">29250 3793 1084 0,'0'0'323'15,"0"0"-158"-15,0 0-61 16,0 0-50-16,0 0-27 16,0 0 25-16,0 0 38 15,-2 3 6-15,2-3 19 16,0 0-13-16,0-4-32 0,0-6 12 16,2-8-55-1,9-7 12-15,3-7-23 0,1-4-13 16,3-4 6-16,-1 0-8 15,4 0-1-15,-1 6 1 16,-5 4-1-16,-2 10 0 16,-3 8 0-16,-6 8 0 15,-2 4-9-15,-2 0 9 16,0 0-13-16,0 10 13 16,0 2 11-16,2 6 12 15,3 4 9-15,-1 6 0 16,0 2 3-16,1 2-15 15,0 2-5-15,-3-2 1 16,2-3-9-16,1-2-6 16,-1-4 5-16,0-4-6 0,-2-4 0 15,1-4-9-15,-3 2-19 16,0-3-37-16,0 2-103 16,0 2-30-16,-9 2-72 15,-8-2-105-15,-2-4-266 0</inkml:trace>
  <inkml:trace contextRef="#ctx0" brushRef="#br1" timeOffset="430102.3634">29250 3793 1094 0</inkml:trace>
  <inkml:trace contextRef="#ctx0" brushRef="#br1" timeOffset="430237.0022">29250 3793 1094 0,'15'-87'498'0,"-15"84"-313"0,0 3-32 16,0 0-56-16,6 0-36 0,8 0-20 15,1 0-12-15,10 0-2 16,4 0-27-16,27 0-77 16,-10-2-210-16,-1-8-550 0</inkml:trace>
  <inkml:trace contextRef="#ctx0" brushRef="#br1" timeOffset="430666.2597">30023 3463 827 0,'0'0'533'0,"0"0"-344"0,0 0-42 16,0 0-79-16,0 0-49 15,0 0 3-15,0 0 111 16,0 0 23-16,17 108-65 16,-9-76-5-16,-4-1-8 15,-2-3-23-15,0-5-22 16,0-2-20-16,-2-6-1 15,0-1-6-15,0-3-6 16,0-4 0-16,0-3-34 16,0 1-62-16,0-3-36 15,0 0-42-15,0-2-16 0,0 0-17 16,-4-6-642-16</inkml:trace>
  <inkml:trace contextRef="#ctx0" brushRef="#br1" timeOffset="430979.2073">30052 3478 664 0,'0'0'381'15,"0"0"-190"-15,0 0-37 16,0 0-64-16,0 0-25 16,0 0 15-16,0 0 18 15,104-46-43-15,-81 51 7 16,-3 9 5-16,0 1 9 15,-2 0-17-15,-5 3-27 0,-7 2 18 16,-3 4 21-16,-3 4 20 16,0 4 4-16,-5 0-15 15,-10 4-26-15,-5-4-23 16,2 0-12-16,-2-3-18 16,4-5-1-16,5-5-48 15,0-2-78-15,5-3-62 16,1-2-91-16,5-4-118 15,0-6-132-15,0-2-100 0</inkml:trace>
  <inkml:trace contextRef="#ctx0" brushRef="#br1" timeOffset="431265.0675">30377 3513 595 0,'0'0'526'0,"0"0"-383"15,0 0-27-15,0 0-32 16,0 0 40-16,0 0 22 16,0 0 0-16,-18 92-16 15,14-62-42-15,2 2-22 16,2-4-24-16,0-2-26 16,0-5-6-16,0-6-10 15,11-3-1-15,2-3-11 16,1-5-34-16,3-2 30 15,-1-2 1-15,1 0-42 0,-3 0-71 16,-1-6-59-16,1-12-52 16,-3 0-60-16,-7 0-186 0</inkml:trace>
  <inkml:trace contextRef="#ctx0" brushRef="#br1" timeOffset="431461.2548">30426 3419 127 0,'0'0'806'0,"0"0"-634"15,0 0-118-15,0 0-48 0,0 0 26 16,0 0 17 0,0 0-10-16,60 0-23 0,-39 0-16 15,2 0-43-15,-2 0-106 16,-5 0-168-16</inkml:trace>
  <inkml:trace contextRef="#ctx0" brushRef="#br1" timeOffset="431663.5106">30426 3419 785 0,'-58'127'346'16,"58"-127"-244"-16,0 0-72 15,6 0 12-15,11 0 99 16,0 0 10-16,1 0-52 0,2 0-62 16,2-1-37-16,-2-1-18 15,5 2-180-15,-5-2-104 16,-7 2-502-16</inkml:trace>
  <inkml:trace contextRef="#ctx0" brushRef="#br1" timeOffset="432212.5034">29385 4307 525 0,'0'0'692'0,"0"0"-468"0,0 0-12 16,0 0-24 0,0 0 32-16,0 0-26 0,0 0-53 15,2 2-38-15,-2 12-29 16,0 6-6-16,-4 10-1 15,-4 6-8-15,-1 3-16 16,-1-2-7-16,4 2-23 16,-1-7 2-16,3-4-7 15,2-4-8-15,0-8 1 16,2-6-1-16,0-2-23 16,0-6-37-16,0 0-37 15,0-2-125-15,0 0-93 0,0-10-227 16,0-4-135-16</inkml:trace>
  <inkml:trace contextRef="#ctx0" brushRef="#br1" timeOffset="432412.242">29459 4129 963 0,'0'0'345'0,"0"0"-212"15,0 0 11-15,0 0-6 16,0 0 10-16,0 0-15 16,0 0-54-16,0-11-79 0,0 17-61 15,0 11-172-15,3-1-148 16,1 2-104-16</inkml:trace>
  <inkml:trace contextRef="#ctx0" brushRef="#br1" timeOffset="432977.2431">29672 4353 1048 0,'0'0'596'0,"0"0"-425"15,0 0-1-15,0 0-115 0,0 0-40 16,0 0 63-16,0 0 52 16,0 103 9-16,0-67-37 15,-2 0-24-15,-2-3-17 16,0-4-42-16,-3-9-5 16,5-6-8-16,0-8 7 15,2-6-3-15,0 0 2 16,0-2-12-16,0-18-9 15,0-8-4-15,8-10 11 16,5-8-6-16,1-2-9 0,-1-1-7 16,1 9 2-1,-3 10 13-15,-2 12 9 0,-4 10-6 16,-5 8-6-16,0 0-24 16,0 10-28-16,0 12 64 15,0 7 40-15,0 6 18 16,0 3-11-16,2-1-18 15,9-4-11-15,2-3-1 16,5-6-2-16,2-5-12 16,2-9-3-16,1-4-6 15,-1-6 6-15,-1 0 1 16,-2-9 5-16,-1-10 12 16,-3-6-3-16,-1-1-15 15,-5-4-11-15,-7 2-45 16,-2 0-76-16,0 2-180 0,0 8-247 15,-4 8-59-15</inkml:trace>
  <inkml:trace contextRef="#ctx0" brushRef="#br1" timeOffset="433691.7012">30031 4359 713 0,'0'0'386'15,"0"0"-183"-15,0 0-16 16,0 0-34-16,0 0-31 16,0 0 49-16,0 0-36 15,5 52-48-15,-1-28-31 0,1-2-29 16,0 1-20-16,-3-1 0 16,2-7-6-16,1 0-1 15,-3-5-12-15,0-4-9 16,0-2 1-16,-2-4-47 15,2 0-60-15,-2 0 23 16,0-4 62-16,0-10 41 16,0-3 1-16,0-4-24 15,0-6-9-15,0-3 22 16,-2-2 9-16,2 0-18 16,0 3 8-16,0 2 12 15,7 1 0-15,6 4 1 0,2 4 15 16,2 6 7-1,1 5-2-15,-3 4 24 0,3 3 27 16,-5 0-5-16,-2 14 6 16,-2 8 25-16,-4 4-19 15,-5 4 12-15,0 4-17 16,0 2-13-16,-16 1-21 16,-2 0-16-16,-4-1-12 15,-1-4-11-15,4-1-2 16,3-11-11-16,5-4-34 15,7-10-38-15,4-6-56 16,0 0-24-16,0-2-38 16,4-14 4-16,7-5 134 15,5-2 45-15,1-4-13 16,1 1 12-16,2 2 2 16,0 4 12-16,-2 2 6 0,-2 6 0 15,-2 9 18-15,-4 3 36 16,-3 0 27-16,-1 0-12 15,0 14 11-15,0 4 32 16,-2 5-22-16,-2 4-31 16,3 0-7-16,-3 2-21 15,0-3-15-15,0-2-16 16,4-6-1-16,-4-8-79 16,2-10-136-16,0-2-267 15,1-16-147-15</inkml:trace>
  <inkml:trace contextRef="#ctx0" brushRef="#br1" timeOffset="433827.3383">30441 4123 1144 0,'0'0'685'16,"0"0"-543"-16,0 0-124 16,0 0-18-16,0 0-145 15,0 0-84-15,0 0-150 0</inkml:trace>
  <inkml:trace contextRef="#ctx0" brushRef="#br1" timeOffset="434383.3554">30433 4234 719 0,'0'0'536'0,"0"0"-354"16,0 0-43-16,0 0-16 15,0 0-10-15,0 0 0 16,0 0-51-16,4 27 87 15,-2-7 8-15,0 4-33 16,-2 5-35-16,3 1-31 16,-3 4-5-16,0-1-18 15,0-1-9-15,0-2-4 16,0-4-10-16,0-3-6 16,0-4-6-16,0 0 1 15,0-7-1-15,0-2 0 0,0-4-28 16,0-2-34-16,0-4-70 15,0 0-42-15,0 0-25 16,0-16-9-16,0-6-64 16,0-2-325-16</inkml:trace>
  <inkml:trace contextRef="#ctx0" brushRef="#br1" timeOffset="434569.2372">30466 4299 641 0,'0'0'506'0,"0"0"-323"15,0 0-24-15,0 0-25 16,0 0-40-16,0 0-23 0,0 0 7 16,116-46-18-1,-83 39-44-15,-2 2-16 0,3-1-54 16,-7 2-60-16,-3-2-54 16,-1 2-25-16,-10 2-52 15,-9 2-311-15</inkml:trace>
  <inkml:trace contextRef="#ctx0" brushRef="#br1" timeOffset="434876.4785">30491 4419 828 0,'0'0'182'15,"0"0"-98"-15,0 0 4 0,0 0 13 16,0 0 42-16,0 0 3 15,0 0-39-15,60 22-53 16,-40-20-42-16,2-2-12 16,0 0 0-16,3 0 0 15,0 0-5-15,-2-8-2 16,0-2-35-16,0 1-51 16,-3 0 4-16,-5 1-11 15,-1 2-6-15,-3 4-49 16,-5 2-101-16,-1 0 67 15,-5 0 88-15,0 0 3 16,0 2-67-16,0 7 38 16,0 0-1-16</inkml:trace>
  <inkml:trace contextRef="#ctx0" brushRef="#br1" timeOffset="435162.0703">30818 4389 212 0,'0'0'565'0,"0"0"-348"15,0 0-43-15,0 0-28 16,0 0-24-16,0 0-6 16,0 0-40-16,0 32 33 15,0-12 6-15,0 5-19 16,0 1-16-16,0-1-15 16,0 1-6-16,0-1-20 15,0-6-2-15,9 0 2 16,4-6-20-16,3-4-19 15,1-5 1-15,2-4-1 0,-1 0-23 16,1 0-20-16,2-13 1 16,-1 0-1-16,-3-6-101 15,2-4-150-15,-9 2-72 16,-8 6-361-16</inkml:trace>
  <inkml:trace contextRef="#ctx0" brushRef="#br1" timeOffset="435357.8532">30871 4311 863 0,'0'0'510'0,"0"0"-435"16,0 0-75-16,0 0-47 0,0 0 47 16,0 0 19-16,0 0 0 15,81-12-19-15,-59 12-1 16,0 0-70-16,-2 0-68 15,-4 0-184-15,-9 0-422 0</inkml:trace>
  <inkml:trace contextRef="#ctx0" brushRef="#br1" timeOffset="435529.7087">30831 4407 1156 0,'0'0'333'0,"0"0"-244"15,0 0-8-15,0 0-41 16,0 0-17-16,0 0-13 16,0 0-10-16,117 28-41 15,-86-18-187-15,-2-3-353 0</inkml:trace>
  <inkml:trace contextRef="#ctx0" brushRef="#br1" timeOffset="435943.2569">31212 4445 215 0,'0'0'1070'0,"0"0"-833"16,0 0-70-16,0 0-57 15,0 0-68-15,0 0-20 16,0 0 13-16,-13-102-4 16,24 84-3-16,5 0-18 15,1 4-2-15,-1 2-8 16,-1 8-9-16,-3 4 9 16,-5 0 0-16,-3 2 1 15,-2 14 18-15,-2 6 88 16,0 4-1-16,0 4 6 15,0 4 2-15,-6-2-4 16,1 3-31-16,3-3-22 0,2-4-26 16,0-1-18-16,0-2-13 15,0-5-4-15,4-4-53 16,1-6-68-16,1-6-66 16,8-4-118-16,-1-8-243 15,1-10 142-15</inkml:trace>
  <inkml:trace contextRef="#ctx0" brushRef="#br1" timeOffset="436168.6993">31509 4341 664 0,'0'0'707'15,"0"0"-358"-15,0 0-42 16,0 0-105-16,0 0-116 0,0 0-39 16,0 0-5-16,-42 108-5 15,40-80 0-15,2 2-9 16,0-3-11-16,0-5-2 15,10-4-14-15,9-2-1 16,-2-6 0-16,1-4-35 16,-1-4-21-16,-1-2-51 15,-3 0-49-15,6-16-85 16,-6-7-129-16,-4 2-361 0</inkml:trace>
  <inkml:trace contextRef="#ctx0" brushRef="#br1" timeOffset="436356.9055">31594 4243 933 0,'0'0'374'0,"0"0"-281"0,0 0-92 0,0 0-1 16,0 0 17-16,0 0 2 15,0 0-19-15,93 12 0 16,-70-8-86-16,-6-4-62 15,-3 0-147-15,-5 0-585 0</inkml:trace>
  <inkml:trace contextRef="#ctx0" brushRef="#br1" timeOffset="436552.0776">31594 4243 849 0,'-67'102'243'0,"67"-102"-159"16,0 1 46-16,9 5 9 16,4-1-8-16,3 1-19 15,4 2-69-15,2 2-43 16,11 2-41-16,-4-2-199 16,-6-2-533-16</inkml:trace>
  <inkml:trace contextRef="#ctx0" brushRef="#br1" timeOffset="437105.4142">31708 4560 747 0,'0'0'650'16,"0"0"-435"-16,0 0-70 0,0 0-69 15,0 0-20-15,0 0-31 16,0 0 20-16,33-57 4 16,-16 28-22-16,4-2-16 15,-4 5-11-15,-3 8 1 16,-6 10 10-16,-3 6-11 16,-3 2-1-16,-2 0-24 15,2 14 25-15,1 10 28 16,1 8 64-16,3 7-4 15,-1 2-2-15,5 0-12 16,5-5-38-16,3-4-5 16,0-8 18-16,3-8 6 15,3-6 4-15,2-8-39 0,-1-2 8 16,1-12 9-16,2-18-7 16,0-10-9-16,-4-6-21 15,-5-5-4-15,-5 5-50 16,-8 5-56-16,-7 6-104 15,0 13-117-15,-7 9-225 0</inkml:trace>
  <inkml:trace contextRef="#ctx0" brushRef="#br1" timeOffset="437864.1586">32387 4355 843 0,'0'0'250'0,"0"0"-66"15,0 0-15-15,0 0-15 16,0 0 16-16,15-106 60 16,-15 100 25-16,0 6-37 15,-8 0-76-15,-4 0-89 16,-1 9-41-16,-5 10 12 15,0 6-6-15,-2 6 1 16,3 5-8-16,-2 3 8 16,4-2-13-16,6 1-6 0,4-1 0 15,5-5-5 1,0-4 4-16,0-4-8 0,14-3 7 16,1-3 2-16,4-1-2 15,-2-5 2-15,1-6-9 16,-1-4-8-16,2-2 16 15,1-2 0-15,2-14 0 16,-2-6 1-16,3-4 1 16,-2 0 0-16,4-2-1 15,-3 2-18-15,3 1-14 16,-5 2-1-16,-2-1-9 16,-5 2 21-16,-4-3-1 15,0 3-23-15,0 2 10 16,-5-1 18-16,1 6 16 15,-5 3 0-15,2 6 1 0,-2 2 0 16,0 4 9-16,0 0 7 16,0 0 14-16,3 0-18 15,-3 0-5-15,0 0 1 16,0 0 5-16,0 0 6 16,0 0 14-16,0 2-3 15,0 6-21-15,2 4-8 16,0 3 19-16,2 3 10 15,0 3-12-15,1 1 12 16,-1 1-8-16,4-1 0 16,-4 0 2-16,2-3-10 15,1 2-7-15,2-3 2 16,0 0-3-16,0 0 0 0,-3 0-6 16,4-4 0-1,-4 0 0-15,-1-4-12 0,-3-4-21 16,0-2-28-16,-2-4-94 15,0 0-170-15,0 0-215 16,-2-10-64-16</inkml:trace>
  <inkml:trace contextRef="#ctx0" brushRef="#br1" timeOffset="438059.6368">32601 4507 1015 0,'0'0'596'0,"0"0"-525"15,0 0-71-15,0 0 0 16,0 0 25-16,0 0 32 16,0 0-12-16,57 4-17 15,-47 2-28-15,-6 2-22 16,0-1-82-16,-4 3-97 16,0-4-200-16,-4 0-553 0</inkml:trace>
  <inkml:trace contextRef="#ctx0" brushRef="#br1" timeOffset="438285.0355">32360 4690 1313 0,'0'0'572'15,"0"0"-448"-15,0 0 47 16,0 0-24-16,-74 126-31 15,53-87-46-15,-2-5-39 16,3-5-19-16,2-2-12 16,4-5-13-16,4-7-64 15,-9 5-105-15,6-8-167 16,3-1-337-16</inkml:trace>
  <inkml:trace contextRef="#ctx0" brushRef="#br1" timeOffset="442761.7013">24158 5292 434 0,'0'0'240'0,"0"0"-70"15,0 0 12-15,0 0-8 0,0 0 19 16,0 0-13-16,0 0-11 16,0-5-8-16,0 5-22 15,0 0-27-15,0 0-18 16,0 0-50-16,0 0-26 16,0 0-3-16,0 0-2 15,0 0-1-15,0 0-10 16,0 0 11-16,0 0-3 15,0 0-9-15,0 0-1 16,0 0-88-16,0 2-178 16,3-2-284-16,-1 0-86 0</inkml:trace>
  <inkml:trace contextRef="#ctx0" brushRef="#br1" timeOffset="442967.5323">24158 5292 413 0,'123'8'301'0,"-123"-8"-221"16,0 0-57-16,0 0 33 15,0 0 86-15,0 0-2 16,0 0-28-16,0 0-21 16,2 0-11-16,5 0-77 15,0 0-3-15,-1 4-103 16,3 6-47-16,-2-4-140 15,-2 2-431-15</inkml:trace>
  <inkml:trace contextRef="#ctx0" brushRef="#br1" timeOffset="443143.6552">24453 5336 713 0,'0'0'354'15,"0"0"-216"-15,0 0-57 16,0 0-58-16,0 0 10 15,0 0-2-15,0 0-31 16,8 0-36-16,0 0 2 16,0 0-67-16,-1 0-170 15,-1 0-487-15</inkml:trace>
  <inkml:trace contextRef="#ctx0" brushRef="#br1" timeOffset="443324.1859">24662 5336 421 0,'0'0'161'16,"0"0"-91"-16,0 0-44 15,0 0 3-15,0 0 14 16,0 0-24-16,0 0 1 16,71 0-20-16,-57 0-45 15,-3 0-105-15,-5 4-173 0</inkml:trace>
  <inkml:trace contextRef="#ctx0" brushRef="#br1" timeOffset="443481.764">24896 5364 160 0,'0'0'390'16,"0"0"-224"-16,0 0-72 16,0 0-60-16,0 0-5 15,0 0 49-15,0 0-6 16,38 0-72-16,-31 0-21 15,-3 0-209-15,0 0-389 0</inkml:trace>
  <inkml:trace contextRef="#ctx0" brushRef="#br1" timeOffset="443631.9637">24896 5364 542 0,'161'4'264'0,"-161"-4"-113"15,0 0-38 1,0 0-68-16,0 2-4 0,0 0-34 15,0 4-7-15,0 0-116 16,0-3-425-16</inkml:trace>
  <inkml:trace contextRef="#ctx0" brushRef="#br1" timeOffset="443791.5373">25061 5430 553 0,'0'0'0'0</inkml:trace>
  <inkml:trace contextRef="#ctx0" brushRef="#br1" timeOffset="444022.2519">25061 5430 185 0,'-60'-22'633'0,"60"22"-416"15,0 0-61-15,0 0-66 0,0 0-41 16,0 2 13-16,0 4-30 15,0 2 9-15,0 2-11 16,0 0-22-16,0 4-8 16,0 4-137-16,0-2-171 15,-2-4-390-15</inkml:trace>
  <inkml:trace contextRef="#ctx0" brushRef="#br1" timeOffset="444180.8216">25020 5528 485 0,'0'0'622'16,"0"0"-455"-16,0 0-133 16,0 0-34-16,0 0-11 0,0 0-25 15,0 0-9-15,0 40-44 16,0-34-120-16,0-3-326 0</inkml:trace>
  <inkml:trace contextRef="#ctx0" brushRef="#br1" timeOffset="444340.3947">25020 5528 405 0,'10'140'300'0,"-8"-133"-157"15,-2-1-19-15,0 2-40 16,0 0-3-16,0-1-29 16,0 2-30-16,0 0-15 0,0 4-7 15,0 9-51-15,0-2-124 16,0-2-152-16</inkml:trace>
  <inkml:trace contextRef="#ctx0" brushRef="#br1" timeOffset="444503.9588">25045 5882 400 0,'0'0'307'16,"0"0"-108"-16,0 0 4 16,0 0-85-16,0 0-38 15,0 0-35-15,0 0-3 16,0 61-16-16,0-51-26 15,0 4-6-15,0 0-97 16,0 10-66-16,0-4-159 16,0-2-199-16</inkml:trace>
  <inkml:trace contextRef="#ctx0" brushRef="#br1" timeOffset="444666.523">25047 6108 84 0,'0'0'402'0,"0"0"-97"15,0 0-71-15,0 0-108 16,0 0-44-16,0 0-11 15,0 0-20-15,0 60-15 16,0-46-13-16,0 2-23 16,0 0-10-16,0 0-77 15,0-2-69-15,0 7-99 16,0-8-46-16,0 1-92 0</inkml:trace>
  <inkml:trace contextRef="#ctx0" brushRef="#br1" timeOffset="444837.0579">25047 6392 227 0,'0'0'339'0,"0"0"-146"16,0 0-18-16,0 0-71 16,0 0-36-16,0 0-26 15,0 0-23-15,-13 89-9 16,13-77-10-16,0 2-35 16,0-3-142-16,-2 0-130 0</inkml:trace>
  <inkml:trace contextRef="#ctx0" brushRef="#br1" timeOffset="444981.6709">25020 6685 466 0,'0'0'122'16,"0"0"-67"-16,0 0 19 0,0 0 2 15,0 0-24-15,0 0-21 16,0 0-31-16,-8 82-111 15,3-71-457-15</inkml:trace>
  <inkml:trace contextRef="#ctx0" brushRef="#br1" timeOffset="445148.9739">25001 6968 605 0,'0'0'335'0,"0"0"-198"16,0 0-40-1,0 0-64-15,0 0-24 0,0 0-8 16,0 0-1-16,0 102-39 16,0-76-68-16,0-4-104 15,0 0-310-15</inkml:trace>
  <inkml:trace contextRef="#ctx0" brushRef="#br1" timeOffset="445318.5464">25005 7283 108 0,'0'0'496'0,"0"0"-237"15,0 0-18-15,0 0-62 16,0 0-23-16,0 0-42 16,0 0-61-16,0 76-37 0,0-61-16 15,0 0 1 1,0 2-1-16,0-2-30 0,0 3-87 16,0 6-61-16,0-6-129 15,0 0-97-15</inkml:trace>
  <inkml:trace contextRef="#ctx0" brushRef="#br1" timeOffset="445472.1348">24980 7641 317 0,'0'0'316'15,"0"0"-128"-15,0 0-57 16,0 0-80-16,0 0-40 16,0 0-10-16,0 0 5 15,-6 111-6-15,2-85-77 16,2-6-184-16</inkml:trace>
  <inkml:trace contextRef="#ctx0" brushRef="#br1" timeOffset="445724.5434">24954 8017 317 0,'0'0'66'15,"0"0"-66"-15,0 0-40 16,0 0 39-16,0 0 1 16,0 0 18-16,0 0 21 15,4 100 28-15,-4-78-17 0,0 0-24 16,0-6-24 0,0-1 6-16,0-6 50 0,0-3 63 15,5-2-4-15,0 0-62 16,-1-4-55-16,0 0-101 15,-2 0-196-15</inkml:trace>
  <inkml:trace contextRef="#ctx0" brushRef="#br1" timeOffset="448067.4317">23690 5102 413 0,'0'0'210'0,"0"0"-96"16,0 0-60-16,0 0-28 16,0 0 42-16,0 0 65 15,0 0-16-15,0-3-23 16,-2 3 19-16,2 0 4 16,0 0 6-16,-2 0-3 15,2 0-22-15,0 0-13 16,0 0-10-16,0 0-33 15,0 0-7-15,0 0-11 0,0 0-17 16,0 0 17 0,0 0 10-16,0 0-2 0,0 0-14 15,0 0-18-15,0 0-12 16,0 0-44-16,0 0-87 16,0 3-69-16,0 2-148 15,0-1-292-15</inkml:trace>
  <inkml:trace contextRef="#ctx0" brushRef="#br1" timeOffset="448698.6806">23644 5073 421 0,'0'0'516'0,"0"0"-318"15,0 0-19-15,0 0-39 16,0 0-1-16,0 0-8 16,0 0-9-16,0 0 11 15,0 0-31-15,0 0-37 16,0 0-41-16,0 0-18 0,11 0 0 15,9 0 1-15,5-2 0 16,3-2 1-16,3-2-7 16,-2-2 8-16,0 2-8 15,-2 2-1-15,-7 2-31 16,-4 2-55-16,-5 0-66 16,-4 0-110-16,-7 6-110 15,0 6-6-15,-7-1-342 0</inkml:trace>
  <inkml:trace contextRef="#ctx0" brushRef="#br1" timeOffset="449240.7692">23624 5113 510 0,'0'0'541'0,"0"0"-348"16,0 0-41-16,0 0-43 15,0 0-4-15,0 0 11 16,0 0 17-16,-13 44-18 0,7-24-31 16,4 1-31-1,0-6-22-15,2-3-10 0,0-6-15 16,0-2-6-16,0 0-1 15,0-1 0-15,8 0 0 16,7 1-15-16,1-1-1 16,1 0 17-16,1-3 9 15,2 0-3-15,0 0-5 16,0 0 10-16,0 2-3 16,-2 1 2-16,-3 4 5 15,-1 1 19-15,-3 4 9 16,-5 3 23-16,0-1 20 15,-4 6 15-15,-2-1-8 16,0 8-13-16,-12-1-28 16,-5 0-16-16,-4-2-11 0,-1-6-2 15,0-4 8 1,0-6-14-16,-3-8-17 0,-2 0 0 16,-2 0-44-16,0-14-39 15,5-2-4-15,4 2-51 16,4 4-27-16,7 4-30 15,1 4-137-15,5 2-29 16,-1 0-230-16</inkml:trace>
  <inkml:trace contextRef="#ctx0" brushRef="#br1" timeOffset="451858.6081">24874 8482 636 0,'0'0'518'0,"0"0"-263"16,0 0-2-16,0 0-78 15,0 0-25-15,0 0-35 0,0 0-11 16,0 6 1-16,0-6 6 15,0 0-30-15,0 0-12 16,0 0-4-16,0 0-12 16,0 0-6-16,0 0 2 15,0 0-7-15,0-2 5 16,0-6-10-16,4-4-21 16,1-4-1-16,1-7-9 15,3 2-4-15,0-2 2 16,2 5-4-16,-2 4 0 15,0 5 0-15,-4 3-6 16,1-1 4-16,-4 5-8 16,0 2 8-16,-2 0 2 0,0 0 0 15,0 0 17-15,0 5-5 16,0 5 15-16,0 6-13 16,0 8 1-16,0 3 20 15,0 10-2-15,0 3-6 16,0 4-3-16,-2 2 0 15,-4-2 3-15,-1 0-10 16,3-8-12-16,-1-7-5 16,0-9 0-16,5-11-9 15,0-2 9-15,-2-5-15 16,2 0-7-16,0-2-5 16,0 0-23-16,0 0-18 15,0 0-43-15,0 0-31 16,0 0-46-16,0 0-131 15,0 0-186-15,0 0-24 0,0 0-359 0</inkml:trace>
  <inkml:trace contextRef="#ctx0" brushRef="#br1" timeOffset="453083.5951">24174 6563 494 0,'0'0'318'0,"0"0"-105"15,0 0-75-15,0 0-44 16,0 0 15-16,0 0 5 16,0 0-3-16,0 0-3 15,0 0-16-15,0 0-19 16,0 0-19-16,0 0-15 15,0 0 3-15,0 0-8 16,0 0-13-16,0 0-5 16,0 0-14-16,0 0-2 0,0 0 0 15,0 0-13-15,0 0-50 16,0 2-28-16,4 1-11 16,3 6-94-16,5-1-61 15,7 2 2-15,-1 1-64 16,0-6-66-16</inkml:trace>
  <inkml:trace contextRef="#ctx0" brushRef="#br1" timeOffset="453871.001">24374 6627 228 0,'0'0'271'15,"0"0"-43"-15,0 0-28 16,0 0-24-16,0 0-17 0,0 0 1 16,0 0-34-16,16 0-72 15,-9 2-45-15,1 2-9 16,6 1-51-16,3 0-33 15,6 1-21-15,2 1-19 16,2-4-57-16,2-3-21 16,0 0-11-16,0 0-13 15,0 0 58-15,-2 0 168 16,-6 0 54-16,0 0 112 16,-6 0-31-16,-1 0 20 15,-4 0 1-15,2 0-10 16,-3 0-25-16,-1 0 5 15,3 0-26-15,-1 0 1 16,1 0-39-16,2 0-34 0,0 0-28 16,4 4-35-16,0 1-36 15,1 4-28-15,-1-1 0 16,4-2-15-16,1 0-71 16,-2-1 32-16,2-5 63 15,-1 0 90-15,-4 0 7 16,1 0 113-16,-5 0 39 15,1 0-14-15,-8 0 5 16,1-5-20-16,-3 3-35 16,-2 0-39-16,0 2-26 15,4 0-30-15,0 0-8 16,5 0-36-16,3 0-29 16,1 0-20-16,3 0-29 15,2 0-5-15,-2 2-42 16,2-2 23-16,0 0 20 0,2 0-47 15,-1-6-48-15,0-4 127 16,0 2 94-16,-6 2 71 16,-1 2 82-16,-4 2 19 15,0 2 7-15,-3 0-16 16,-1 0-47-16,1 0-48 16,-1 0-29-16,1 0-28 15,2 0-8-15,2 0-3 16,1 2-82-16,1 0-79 15,5 0-14-15,-1-2-112 16,1 0 19-16,2 0 93 0,0 0 175 16,-2 0 88-16,-5 0 91 15,1 0 0-15,-3-2-61 16,0-4-40 0,1 2-7-16,-2 0-28 0,3 4-21 15,-1 0 88-15,1 0-12 16,-1 0-73-16,-1 1-25 15,-3 6-44-15,2-3-100 16,-6 0-60-16,0-4-112 0</inkml:trace>
  <inkml:trace contextRef="#ctx0" brushRef="#br1" timeOffset="454033.5984">25828 6653 494 0,'0'0'344'16,"0"0"-128"-16,0 0-41 0,0 0-27 15,0 0-8-15,0 0-129 16,0 0-11-16,-6 4-165 16,4 0-233-16</inkml:trace>
  <inkml:trace contextRef="#ctx0" brushRef="#br1" timeOffset="454181.2228">25828 6653 924 0,'46'0'295'16,"-46"0"-147"-16,0 0-66 16,0 0-53-16,0 0-16 0,0 4-13 15,0 4-11-15,0 6-81 16,-2 0-212-16,-3 0-472 0</inkml:trace>
  <inkml:trace contextRef="#ctx0" brushRef="#br1" timeOffset="454473.3725">25901 6760 441 0,'0'0'577'16,"0"0"-331"-16,0 0-47 15,0 0-70-15,0 0-63 16,0 0-31-16,0 0-9 16,0 40-26-16,0-26-96 15,0 0-105-15,0 1-39 16,0 2-5-16,0-1 50 15,0 2 99-15,0 0 81 0,0 2 15 16,0-2 61-16,0 2 66 16,0-4-13-16,0-1-9 15,0-2-28-15,0-1-39 16,0 2-14-16,0 2-15 16,0 2-9-16,-5 3 0 15,1 2-20-15,0 4-67 16,-4 13-85-16,2-8-42 15,2-4-59-15</inkml:trace>
  <inkml:trace contextRef="#ctx0" brushRef="#br1" timeOffset="454653.8822">25863 7407 72 0,'0'0'260'16,"0"0"-64"-16,0 0 9 15,0 0 0-15,0 0-23 16,0 0-72-16,0 0-63 15,0 102-36-15,0-83-5 16,-2-4-6-16,2-1 0 16,-2 1-32-16,2 3-56 15,0-2-152-15,0-2-299 0</inkml:trace>
  <inkml:trace contextRef="#ctx0" brushRef="#br1" timeOffset="454809.468">25859 7812 781 0,'0'0'210'16,"0"0"-210"-16,0 0-47 15,0 0-78-15,0 0 8 16,0 0-95-16</inkml:trace>
  <inkml:trace contextRef="#ctx0" brushRef="#br1" timeOffset="454968.0423">25890 8013 553 0,'0'0'553'0,"0"0"-427"15,0 0-20-15,0 0-25 0,0 0-17 16,0 0-24-16,0 0-27 16,0 76-13-16,4-68-35 15,1-1-118-15,-1 0-80 16,0-5-65-16,-4-2-310 0</inkml:trace>
  <inkml:trace contextRef="#ctx0" brushRef="#br1" timeOffset="456258.1425">23624 6280 491 0,'0'0'683'0,"0"0"-377"15,0 0-53-15,0 0-50 16,0 0-59-16,0 0-44 16,0 0 15-16,0-10-15 15,0 8-11-15,0 2-25 16,0 0-24-16,0 0-20 16,4 0-20-16,6 0-17 15,3 0 5-15,5 0 12 16,3 0 7-16,0 0-7 15,-1 0-1-15,-5 6-5 16,-4 3-6-16,-4-1 12 16,-2 1 4-16,-5 3 22 0,0 0 9 15,0 6 22-15,-2 3-3 16,-10-1-23-16,-1 0-18 16,-1-2 10-16,3-6-14 15,3-2-3-15,3-6 10 16,1-4-7-16,4 0-1 15,0 0-7-15,0 0 1 16,0 0-2-16,0 0-1 16,0 0-25-16,0 0 10 15,0 0-13-15,0 0 7 16,4 0-12-16,7 2-24 16,5 10 44-16,1 2 13 0,2 1 1 15,-4 4 19 1,-4-1 10-16,-2 0-5 0,-5 0 12 15,-1-2 7-15,-3-2 10 16,0 0-3-16,-3-3-2 16,-13-2 21-16,-3-1-3 15,-8-2-18-15,-4-4-38 16,-2-2-10-16,-1 0-36 16,3 0 5-16,4 0 13 15,5-2-2-15,6-1-3 16,5-2-27-16,4 1-28 15,3 2-22-15,2-4-32 16,2 2-81-16,0-7-117 16,2 0-318-16,9 1-269 0</inkml:trace>
  <inkml:trace contextRef="#ctx0" brushRef="#br1" timeOffset="457452.6066">25830 8315 1224 0,'0'0'364'0,"0"0"-187"16,0 0-35-16,0 0-54 15,0 0-36-15,0 0 0 16,0 0 12-16,27-23 9 15,-4 20-11-15,2-1-25 16,0 4-21-16,0 0 2 16,-4 0-8-16,-1 0-5 15,-3 0-5-15,-7 4 0 16,-3 4 9-16,-3 1 20 16,-4-4 19-16,0 2 1 15,0-1 30-15,0 2-2 16,-4 2-19-16,-11 2-20 15,-6 2-15-15,-3 0 7 0,-5 2-6 16,0 2 8-16,0 0 5 16,1 2-3-16,3 0-2 15,4 0-10-15,3 0-22 16,7-2 1-16,3 2-1 16,3-3-6-16,5-2 6 15,0-1-1-15,0-4-9 16,0 1 4-16,13-6 4 15,3-1-2-15,2 0 4 16,4-1 1-16,-1-1 23 16,0-2-15-16,2 0-4 15,-5 0-5-15,-1 0-17 16,-1 0-28-16,-3-13-34 16,-2-1-25-16,-3-1-38 0,-4-2-121 15,-4 3-116-15,0 4-301 0</inkml:trace>
  <inkml:trace contextRef="#ctx0" brushRef="#br1" timeOffset="458572.7792">24187 7157 479 0,'0'0'258'16,"0"0"-151"-16,0 0-46 15,0 0-18-15,0 0-4 16,0 0 4-16,0 0-43 16,0 0-55-16,0 6-88 0,0-1-9 15,0 2-132-15</inkml:trace>
  <inkml:trace contextRef="#ctx0" brushRef="#br1" timeOffset="458736.3402">24187 7157 570 0,'16'14'375'0,"-16"-14"-119"15,0 0-44-15,0 0-55 16,0 0-46-16,0 0-53 16,0 0-58-16,4 0-35 15,3 0-9-15,7 1 31 16,1 4-39-16,5 3-73 15,12 4-58-15,-6-2-99 16,-1 0-105-16</inkml:trace>
  <inkml:trace contextRef="#ctx0" brushRef="#br1" timeOffset="458909.5024">24513 7253 201 0,'0'0'310'0,"0"0"-3"16,0 0-55-16,0 0-109 15,0 0-53-15,0 0-28 16,0 0-11-16,64-2-29 16,-53 2-22-16,3 0-35 15,3 0-96-15,-1 0-128 16,-5 5-151-16</inkml:trace>
  <inkml:trace contextRef="#ctx0" brushRef="#br1" timeOffset="459067.0808">24789 7268 396 0,'0'0'277'0,"0"0"-122"16,0 0-38-16,0 0-90 16,0 0-26-16,0 0-1 15,0 0 1-15,56-10-1 16,-45 10-14-16,0 0-106 16,0 0-95-16,0 5-15 15,-4 3-36-15</inkml:trace>
  <inkml:trace contextRef="#ctx0" brushRef="#br1" timeOffset="459241.6124">25047 7275 439 0,'0'0'204'0,"0"0"-15"16,0 0-51 0,0 0-54-16,0 0-32 0,0 0-23 15,0 0-16-15,96 0-12 16,-80 0-1-16,1 0-49 15,10 4-156-15,-4 3-28 16,-1 2-332-16</inkml:trace>
  <inkml:trace contextRef="#ctx0" brushRef="#br1" timeOffset="459412.2081">25466 7299 435 0,'0'0'156'15,"0"0"-14"-15,0 0-14 0,0 0 25 16,0 0-40-16,0 0-12 15,125 0-24-15,-107 0-49 16,-3 0-28-16,6 0-19 16,-2 8-64-16,4 2-51 15,10 2-82-15,-2-5-58 16,-4 0-22-16</inkml:trace>
  <inkml:trace contextRef="#ctx0" brushRef="#br1" timeOffset="459773.3142">25912 7345 65 0,'0'0'137'0,"0"0"77"15,0 0-4-15,0 0-6 16,0 0 11-16,0 0-67 16,0 0-64-16,120-6-12 15,-108 6-13-15,-4 0-59 16,3 8-1-16,3 2-54 0,1 0-8 16,6 0 4-16,1-4-6 15,2-3 10-15,1-3 26 16,-3 0 14-16,1 0 15 15,-6 0 0-15,-1 0-1 16,-3 0-25-16,1 0 3 16,-1 0-7-16,3 0-18 15,-1 0 2-15,1 0 34 16,1-3 12-16,2-5 96 16,-4 4 31-16,1 0-17 15,-1 4-14-15,-1 0-18 16,-3 0-78-16,-3 0-36 15,2 0-60-15,-2 0-47 0,3 0-8 16,1 0-5-16,3 0 15 16,8-8 74-16,-1-2 0 15,-5 0-158-15</inkml:trace>
  <inkml:trace contextRef="#ctx0" brushRef="#br1" timeOffset="459963.8015">26661 7327 104 0,'0'0'339'0,"0"0"-130"16,0 0-85-16,0 0-53 15,0 0-10-15,0 0 21 16,0 0 18-16,84 8 1 16,-72-8-78-16,-2 0-23 15,2 6-66-15,-1 0-102 16,11 0-11-16,-4 0-16 16,0-6-101-16</inkml:trace>
  <inkml:trace contextRef="#ctx0" brushRef="#br1" timeOffset="460149.3034">26921 7341 146 0,'0'0'303'0,"0"0"-98"15,0 0-26-15,0 0-33 16,0 0-34-16,0 0 32 16,0 0-14-16,114 27 33 15,-87-20 29-15,2-5-33 16,-5-2-66-16,0 0-45 16,-3 0-48-16,-4 0-25 15,-1 0-44-15,-1 0-68 16,-3 0-121-16,-6 6-128 0</inkml:trace>
  <inkml:trace contextRef="#ctx0" brushRef="#br1" timeOffset="461167.5841">23624 7018 801 0,'0'0'566'0,"0"0"-421"16,0 0-7-16,0 0-65 16,0 0-56-16,0 0-16 15,0 0 33-15,20-14 16 16,-1 14 17-16,4 0-27 15,0 0-16-15,-4 0-2 16,-3 4-13-16,-3 0 3 16,-3 0 1-16,-6-2-4 0,-2-2 17 15,-2 2 48-15,0 0 66 16,0 2 60-16,-4 0-53 16,-12 2-52-16,-4 2-65 15,-2 2-19-15,-3 4 5 16,0 2-15-16,4 2 1 15,-2 2 4-15,3 0-6 16,5 1 0-16,1-6 0 16,5-3 2-16,3-1 5 15,3-5 0-15,3 0-5 16,0-2-2-16,0 0 1 16,0 2 8-16,9 0 1 15,2 0-2-15,3 0 8 16,-1-2-5-16,1 0-1 0,-1 0 0 15,1 0-10-15,-1-2 0 16,-1-2-8-16,0 0-19 16,1 0-18-16,-1 0-10 15,-1 0-51-15,11 0-122 16,-4 0-118-16,-2 0-317 0</inkml:trace>
  <inkml:trace contextRef="#ctx0" brushRef="#br1" timeOffset="462356.7829">27224 7339 666 0,'0'0'401'16,"0"0"-202"-16,0 0-75 16,0 0-48-16,0 0 5 15,0 0-4-15,0 0-33 16,0 68-44-16,0-40-34 15,-2-6-218-15,-2-2-410 0</inkml:trace>
  <inkml:trace contextRef="#ctx0" brushRef="#br1" timeOffset="462521.7672">27258 7633 603 0,'0'0'326'15,"0"0"-168"-15,0 0 5 16,0 0-37-16,0 0-4 15,0 0-40-15,0 0-43 16,0 57-39-16,0-43-6 16,0 10-125-16,0-2-94 15,0-3-295-15</inkml:trace>
  <inkml:trace contextRef="#ctx0" brushRef="#br1" timeOffset="462687.8204">27258 7852 84 0,'0'0'408'0,"0"0"-131"16,0 0-27-16,0 0-121 0,0 0-84 15,0 0-45 1,0 0-26-16,-15 76-133 0,7-65-162 0</inkml:trace>
  <inkml:trace contextRef="#ctx0" brushRef="#br1" timeOffset="462853.3781">27249 8033 804 0,'0'0'373'0,"0"0"-192"15,0 0-17-15,0 0-97 16,0 0-39-16,0 0-5 16,0 0 8-16,0 16-31 15,0-4-63-15,-4 1-184 16,-4-1-411-16</inkml:trace>
  <inkml:trace contextRef="#ctx0" brushRef="#br1" timeOffset="463292.3321">27222 8558 757 0,'0'0'410'0,"0"0"-158"15,0 0-19-15,0 0-59 16,0 0-3-16,0 0-35 16,0 0 18-16,2-10-15 15,-2 18-47-15,0 6-8 16,0 3-23-16,-2 4 1 16,-2 6-5-16,0-2-20 15,1 4-10-15,3-1-9 0,0-2-17 16,0 0 8-16,3-3-8 15,9-4-1-15,1-3-7 16,1-4-23-16,1-4-23 16,1-4-33-16,0-4-82 15,-2 0-132-15,8-9-77 16,-7-12-112-16,1 1-252 0</inkml:trace>
  <inkml:trace contextRef="#ctx0" brushRef="#br1" timeOffset="463475.8412">27420 8719 383 0,'0'0'618'0,"0"0"-136"15,0 0-3-15,0 0-130 16,0 0-79-16,0 0-66 16,-9 132-49-16,3-79-65 0,2 3-42 15,1-3-29 1,3-6 7-16,0-10-19 0,0-8-7 16,0-10-38-16,0-8-66 15,0-9-43-15,3-2-38 16,-3-14-136-16,0-11-295 15,0-4-525-15</inkml:trace>
  <inkml:trace contextRef="#ctx0" brushRef="#br1" timeOffset="465050.5873">27307 7327 935 0,'0'0'346'0,"0"0"-138"16,0 0-66-16,0 0-10 15,0 0 35-15,0 0 15 16,0 0 22-16,-18-21-37 16,16 21-43-16,-1 0-57 0,1 3-42 15,0 5-15-15,-2 2 11 16,2-1 2-16,-4 4-1 15,6-1-1-15,0-2-8 16,0 0-7-16,0-5-4 16,0 0-2-16,0-3-15 15,0-2 6-15,0 0-13 16,0 0 11-16,0 0 11 16,0 0-9-16,0-8 8 15,0-3-10-15,0-4 11 0,0-3 6 16,0 2-5-1,0 4 6-15,0 5 4 16,0 4 24-16,-2 3 24 0,-2 0-27 16,-3 8-17-16,3 8-15 15,-4 2-5-15,0 4 5 16,2 2 1-16,3-4-1 16,1-4 5-16,2-4-5 15,0-6-12-15,0-4-1 16,2-2-22-16,7 0-4 15,1 0 38-15,0-8-5 16,-1-4 6-16,3 0-7 16,-6-2 5-16,1-2 2 15,-3 2-6-15,-4 0 6 16,0 2 1-16,0 3 10 0,0 6 19 16,0 3 27-16,-6 0-16 15,-1 0 3-15,-1 14-44 16,0 4-3-16,2 3 1 15,1 4-9-15,5-5 10 16,0-4-6-16,0-6-14 16,0-8-7-16,0-2-23 15,0 0 14-15,0-3 25 16,2-10 12-16,1-3 15 16,-3-2 1-16,0-2-15 15,0 2-2-15,0 3-6 16,0 2 6-16,0 6 1 15,0 7 0-15,-7 0 1 0,1 0-1 16,-2 3-20-16,0 9 6 16,-1 2-2-16,0 2 11 15,2 0 4-15,3-4-5 16,1-4-9-16,1-4-33 16,2-1-29-16,0-2-83 15,0-1-82-15,0 2-13 16,0 2-1-16,0-4 45 15,0 0 94-15,0 0 75 16,0 0 42-16,0 0 72 16,0 0 79-16,0 0 8 15,0-2-16-15,0 0-6 16,0 2-32-16,0 0-31 0,0 0-29 16,0-2-19-1,0 2-26-15,0 0 0 0,0 0-1 16,0 0 1-16,0 0 26 15,0 2-26-15,0 6 1 16,0-2 15-16,0 0-16 16,2-1-35-16,1-5-42 15,-1 0-73-15,0 0-46 16,-2-3-40-16,0-3-40 16,-7-1-503-16</inkml:trace>
  <inkml:trace contextRef="#ctx0" brushRef="#br1" timeOffset="466447.4065">25909 6577 864 0,'0'0'326'0,"0"0"-198"16,0 0-66-16,0 0-52 16,0 0 35-16,0 0 82 15,0 0 59-15,0-9 53 16,0 8-26-16,-4-1-49 15,0 0-66-15,-1 2-34 16,-1 0 9-16,2 0-12 16,-2 0-12-16,2 5-33 15,-5 10-16-15,3 1 0 16,-4 3 13-16,6 1-4 16,0-5-9-16,2-3 0 15,2-4-1-15,0-2-7 0,0-4-10 16,6 1-6-1,4-3 2-15,0 0-8 0,1 0 20 16,-1 0 1-16,-4 0-4 16,-1 0 1-16,-1 0-8 15,0-5 19-15,-2-1 1 16,-2-2 23-16,0 2 18 16,0 3 3-16,0 3 15 15,0 0 5-15,0 0-14 16,0 0-13-16,0 7-37 15,0 3-24-15,0 2 24 16,0 0 1-16,0-2 0 16,0-2-1-16,3-6-11 15,2-2-5-15,-3 0-26 16,2 0 12-16,1-4 21 0,-3-3 8 16,0-6 1-16,-2 4 14 15,0-4-8-15,0 1-6 16,0 2 0-16,0 0 1 15,-4 6 0-15,-7 0-1 16,-3 4-3-16,3 0 1 16,-1 0 2-16,2 0-11 15,1 2-18-15,3 6-11 16,-2 0-18-16,2-1-34 16,1-2-94-16,-1-5-59 15,-2 0-84-15,0 0-283 0</inkml:trace>
  <inkml:trace contextRef="#ctx0" brushRef="#br1" timeOffset="467748.5381">25039 5337 879 0,'0'0'364'0,"0"0"-113"0,0 0-6 16,0 0-105-16,0 0-72 16,0 0-21-16,0 0-13 15,0 15 6-15,0-13-9 16,0 2-9-16,0 0-20 16,0 2-1-16,0 2 12 15,4 0-4-15,2 4 2 16,4-3-3-16,-1 0-7 15,-1-3-1-15,2-6-37 16,-4 0-10-16,-1 0 47 16,-3-15 32-16,-2 0 25 15,0-3-2-15,0 0-5 16,-5 4 2-16,-6 6 25 16,-2 4 14-16,2 4 1 15,-3 0-48-15,1 0-23 0,1 8-7 16,1 6-13-1,3-2 9-15,1 2-4 0,2 0-5 16,5-2-1-16,0 0 0 16,0-2-6-16,0-6-10 15,12-2-29-15,-1-2-3 16,-1 0 11-16,2-8 28 16,-3-6 9-16,-1-2 12 15,0 2-5-15,-4 0 2 16,-2 4-8-16,-2 2 12 15,0 6 2-15,0 2 15 16,-2 0-11-16,-10 0-17 0,-3 6-2 16,-1 8-16-16,1 2 16 15,-1 2 7-15,3 0-7 16,5-2-1-16,0-6 1 16,4-4-7-16,4-6 6 15,0 0-10-15,0 0-4 16,0-6-1-16,-5-4 4 15,-1-2-6-15,-7-4-193 16,-1-1-325-16,3 6-582 0</inkml:trace>
  <inkml:trace contextRef="#ctx0" brushRef="#br1" timeOffset="468490.4314">25362 5249 768 0,'0'0'401'0,"0"0"-239"16,0 0-58-16,0 0 39 15,0 0 67-15,0 0 6 16,0 0-39-16,26-56-28 16,-14 33-53-16,1-8-35 15,5-3-27-15,-1-7-22 16,4 2-10-16,1-4 5 0,0 4-7 15,-2 3 2-15,-4 10-1 16,-5 8 5-16,-2 10 4 16,-7 3-9-16,0 5 22 15,-2 0 24-15,0 0-8 16,0 0-14-16,0 6-25 16,0 5 21-16,0 1 12 15,2 8 14-15,3 2 3 16,2 4-13-16,-1 4-18 15,-1 2 5-15,-1 0 6 16,0-2-9-16,-1 1 5 16,2-6-16-16,-3 0 1 0,2-6-11 15,-2-3-5 1,3-5 5-16,-3-4-1 0,0-1-40 16,-2-1 8-16,0-1-16 15,0 1-5-15,0 1-16 16,0 5-58-16,-11-4-128 15,-16-4-249-15,3-3-126 16,-1 0-416-16</inkml:trace>
  <inkml:trace contextRef="#ctx0" brushRef="#br1" timeOffset="468661.9739">25429 5097 833 0,'0'-2'722'15,"0"2"-414"-15,0 0-56 16,0 0-104-16,0 0-52 0,0 0-28 15,0 0-68-15,4 0-12 16,15 2 12-16,6 4 15 16,6 0-15-16,5-2-55 15,13 0-178-15,-7-1-302 16,-5-2-396-16</inkml:trace>
  <inkml:trace contextRef="#ctx0" brushRef="#br1" timeOffset="469241.1821">25974 6132 324 0,'0'0'329'16,"0"0"-81"-16,0 0 20 15,0 0 7-15,0 0-3 16,0 0-6-16,0 0-44 15,18-10-22-15,-18 10-28 16,0 0-30-16,0 0-26 16,0 4-26-16,0 6-29 15,0 2-23-15,0 2-3 0,0 2-14 16,0 0-12-16,2-2-9 16,0 0-30-16,1-2-37 15,-3-2-34-15,2-2-16 16,-2-4-77-16,0-2-143 15,0-2-161-15,0-16 100 16,0-6-447-16</inkml:trace>
  <inkml:trace contextRef="#ctx0" brushRef="#br1" timeOffset="469666.5444">25974 6132 841 0,'33'-57'532'16,"-33"54"-301"-16,0-3-9 15,3 0-62-15,2 0-74 16,6 2-21-16,1 0-12 15,7 1 18-15,1 3 9 16,-1 0-9-16,2 4-10 0,-5 6-42 16,-5 1-17-16,-5-1 5 15,-4-2 39-15,-2 2-9 16,0-2 2-16,-2 2-6 16,-11-1-9-16,-3 2-16 15,1-3-8-15,3-2-8 16,4-4-2-16,6 0-8 15,2 0-33-15,0-1-47 16,0 4 31-16,6 1 46 16,3 1 21-16,2 2 17 15,-2 1 8-15,-2-2 30 16,-5 2 28-16,-2-2 10 0,0 4-10 16,0 2-7-1,-13 2-9-15,-8 4-31 0,-2 0-24 16,-4-2 2-16,-2-2-14 15,0-4-14-15,2-6-5 16,4-4-23-16,4-2-30 16,3 0 7-16,3-5-11 15,3-6-38-15,4 0-196 16,4 2-290-16,-1 6-488 0</inkml:trace>
  <inkml:trace contextRef="#ctx0" brushRef="#br1" timeOffset="470576.429">27574 6934 565 0,'0'0'346'0,"0"0"-204"15,0 0 23-15,0 0 75 16,0 0 33-16,0 0 5 0,0 0-44 15,-38-43-33-15,32 42-72 16,-1-1-36-16,-2 2-26 16,-2 0-3-16,-2 0-3 15,-3 6-25-15,-3 8-24 16,0 8-11-16,-1 2 0 16,0 4 11-16,2 2 0 15,5-4-11-15,3-2 13 16,8-3-14-16,2-2 0 15,0 1 0-15,9-2 1 16,9-1-1-16,7-3-2 0,2-7-16 16,2-2 12-1,0-5-24-15,-3 0-10 0,-2-5 6 16,-3-6-23-16,-4 1-10 16,-1-1-97-16,-3 7-216 15,-3 2-315-15,-4 2-471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4-02T20:12:00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10487 13493 309 0,'0'0'157'0,"0"0"-67"15,0 0 12-15,0 0-14 0,0 0 16 16,0 0 49 0,0-40-1-16,0 40-13 0,0 0-23 15,0 0-11-15,0 0-12 16,0 0-34-16,0 0-41 16,0 0-5-16,0 0 13 15,0 0 20-15,0 0 11 16,0 0 14-16,0 2 14 15,0 4-13-15,0 6-12 16,0 8-5-16,0 10 1 16,0 8-27-16,0 2-15 15,0 3-4-15,0-5-3 0,0-2-6 16,3-2 0 0,5-4-1-16,3-6 0 0,1-2 0 15,1-6-7-15,0-6-3 16,1-8-1-16,1-2-17 15,3 0-10-15,0-16 38 16,-1 0 1-16,0-2 33 16,0-3-9-16,-1 4-19 15,1-3-6-15,-1-1-10 16,-1-3-22-16,1-3 2 16,-3-8 13-16,-1-1 6 15,-1 0 10-15,-2 0 0 16,-5 4-9-16,1 4 1 0,-3 10-32 15,0 6 3 1,-2 8 19-16,0 4-1 0,0 0-66 16,0 12-79-16,0 8-144 15,0 0-217-15</inkml:trace>
  <inkml:trace contextRef="#ctx0" brushRef="#br0" timeOffset="588.3751">10846 13712 768 0,'0'0'574'0,"0"0"-404"16,0 0-71-16,0 0-64 15,0 0-35-15,0 0-35 16,0 0 3-16,35-7 32 15,-17 4 7-15,3-1-7 16,-6 2-2-16,1 0 0 0,-3 2-13 16,-5 0 15-1,2 0 5-15,-6 0-5 0,-1 2 0 16,-3 5 12-16,0 4 46 16,0 2 3-16,-7 4 1 15,-9 1-30-15,-4 2-9 16,-2-2-11-16,-3 2-2 15,3-4 5-15,2 0 13 16,0 0-3-16,4 2-18 16,5 2-7-16,2 0 0 15,5 2-7-15,4-4 1 16,0-4-2-16,0-4-9 16,7-3-5-16,8-6 4 15,5-1-1-15,5 0 19 0,-4 0 5 16,2 0-5-16,8-9-2 15,-8 0-164-15,-8 0-228 0</inkml:trace>
  <inkml:trace contextRef="#ctx0" brushRef="#br0" timeOffset="1441.305">10801 12566 808 0,'0'0'280'0,"0"0"-112"16,0 0-19-16,0 0-18 16,0 0-3-16,0 0 21 15,0 0-13-15,0-9-44 16,0 9-55-16,0 8-37 15,0 14 1-15,0 12 17 16,0 6 11-16,3 4-14 16,3 4-5-16,3-5-8 15,0-4 8-15,2-5-4 16,0-6-6-16,1-6 8 16,-2-6-8-16,1-5-1 15,3-7-6-15,-1-4-15 16,3-2-9-16,1-18 31 0,0-7 34 15,0-5-6-15,-3-4-8 16,1-1-8-16,-1-6-12 16,-4-1 1-16,4 0 6 15,-5 2-2-15,0 6-4 16,-5 8-1-16,-2 12 0 16,-2 8-19-16,0 8-33 15,0 0-70-15,0 18-100 16,-11 4-350-16,1-3-311 0</inkml:trace>
  <inkml:trace contextRef="#ctx0" brushRef="#br0" timeOffset="2026.2094">11153 12685 687 0,'0'0'336'0,"0"0"-192"15,0 0-84-15,0 0-44 16,0 0 5-16,0 0 41 16,0 0-37-16,74 0-14 15,-61 4-1-15,-2 1 2 16,-4 6 11-16,-7 1 37 16,0 3 43-16,0 4-3 15,-11 1-44-15,-7 2-39 16,0-4-1-16,0-4-14 15,7-4-2-15,2-6-9 16,7-4-35-16,2 0-20 16,0 0-84-16,0 0-19 15,9-4 114-15,4-2 53 16,5 6 2-16,3 0 9 0,-2 0 1 16,-1 3 20-16,-3 8 29 15,-3 7 23-15,-6 0 47 16,-6 3-16-16,0-2-32 15,-2 2 17-15,-18 1-9 16,-7-4-18-16,-4-2-34 16,-2-2-25-16,-1-7-14 15,3-4 0-15,6-3-55 16,2-8-172-16,7-10-323 16,3-4-422-16</inkml:trace>
  <inkml:trace contextRef="#ctx0" brushRef="#br0" timeOffset="2816.3797">11282 11292 990 0,'0'0'267'0,"0"0"-94"15,0 0-18-15,0 0-58 16,0 0-19-16,0 0-12 16,0 0-19-16,0 33-24 15,0 6 11-15,0 7-5 16,0 6-7-16,0 4 3 16,0 2 34-16,0-2-14 0,0-3 5 15,10-5-7-15,0-8-21 16,7-10-13-16,4-8-9 15,2-10-7-15,6-12 7 16,2 0 1-16,2-21 11 16,1-15 20-16,-1-9-17 15,-6-5 11-15,-7-3-26 16,-5 3-37-16,-10 8 3 16,-3 6-22-16,-2 8-34 15,0 10-61-15,-5 6-105 16,-3 6-147-16,-3 3-606 0</inkml:trace>
  <inkml:trace contextRef="#ctx0" brushRef="#br0" timeOffset="3311.1756">11788 11584 485 0,'0'0'172'16,"0"0"-77"-16,0 0 22 15,0 0 22-15,0 0 29 16,0 0 56-16,0 0 22 16,7 0-56-16,-7 14-76 15,-7 2-54-15,-4 6-1 16,-2 4-23-16,-3 3-16 16,3-3 16-16,0 0-5 15,-1-2-7-15,5-8-3 16,1-5-1-16,5-4-11 15,0-3-3-15,3-4-5 16,0 0-1-16,0 0-10 16,0 0-7-16,0 0-17 0,6 0 0 15,4 0 23 1,3 0-12-16,1 0 9 0,1 2 6 16,4 2-19-16,-4-3-39 15,5-1-127-15,-4 0-161 16,-5 0-301-16</inkml:trace>
  <inkml:trace contextRef="#ctx0" brushRef="#br0" timeOffset="3537.6762">11849 11712 776 0,'0'0'352'0,"0"0"-202"15,0 0-72-15,0 0-47 0,0 0 1 16,0 0 35-1,0 0 5-15,0 114-37 0,0-85-14 16,0-1-11-16,0-2-10 16,0 2 1-16,0-1 0 15,-3-4-1-15,1 1-9 16,0-2-36-16,-1 0-90 16,1-6-110-16,0-4-401 0</inkml:trace>
  <inkml:trace contextRef="#ctx0" brushRef="#br0" timeOffset="23058.0775">3473 8564 360 0,'0'0'200'16,"0"0"-114"-16,0 0-53 16,0 0-13-16,0 0 7 15,0 0 17-15,0 0 9 16,0 0 9-16,0 0 12 15,0 0 7-15,0 0-7 16,0 0-5-16,0 0-5 16,0 0-35-16,0 0-22 15,0 0-7-15,2-2-32 16,1 0-17-16,3 0-6 0,-2 0 11 16,1 0 18-16,-2 0 17 15,-1 2 9-15,-2-2 0 16,2 2 6-16,-2 0 4 15,0 0 18-15,0 0 43 16,0 0 21-16,0 0-11 16,0 0-15-16,0 0-21 15,0 0-29-15,0 0-16 16,0 0-14-16,0 0-24 16,0 0-17-16,0 0 14 15,0 0 25-15,0 0 10 16,0 0-2-16,0-4 2 15,0 2 6-15,0 0 5 0,2 0 2 16,-2 2-7-16,0 0-7 16,0 0 7-16,0 0 0 15,0 0 13-15,0 0 5 16,0-2 27-16,0 1 16 16,0-2 7-16,0-1 2 15,0 0-28-15,0-3-26 16,2 0-15-16,-2-1 0 15,3 0-1-15,-3 0 2 16,0 2-1-16,0 0 6 16,0-2 1-16,0-1-8 15,0 0 0-15,0-1 0 16,2 2-1-16,-2 0 1 0,2 0-2 16,-2 0 2-16,2 1 0 15,-2 2-2-15,0-1 2 16,0-2 1-16,0 0-1 15,0-1 1-15,0 2 0 16,0-1 0-16,0 1 0 16,0 4-1-16,0-4 0 15,0-1 0-15,0 3-6 16,0-4-17-16,0 1-9 16,0 1 9-16,0-1 4 15,0-1 9-15,0 1 9 16,0 0 1-16,0 2 0 15,0-2 0-15,0 2 1 16,0 1-1-16,0-4 0 0,0 4 0 16,0 1 0-16,0-1 0 15,0 3 0-15,0 2 0 16,0 0-8-16,0 0-53 16,0 0-59-16,0 0-84 15,9 14-42-15,-2 1 37 16,-3 0-142-16</inkml:trace>
  <inkml:trace contextRef="#ctx0" brushRef="#br0" timeOffset="25056.8596">3578 8544 484 0,'0'0'397'0,"0"0"-201"15,0 0-77-15,0 0-51 16,0 0-4-16,0 0 7 0,0 0-25 16,0-18-33-16,0 12-11 15,0-2-1-15,0 0 6 16,0-4-6-16,-5 2 9 16,3-2 24-16,-2 1 21 15,2 2-8-15,0-1-8 16,2 0-14-16,0-2-12 15,0 0-3-15,0-2-9 16,0-2 1-16,0-1-1 16,0 1 0-16,0 0 0 15,0 3 0-15,0-1 0 16,0-1 9-16,0 1-10 16,0 0 2-16,0-1-2 15,-3 0 1-15,1 3 7 0,-1 0-1 16,1 1 3-16,0-2 16 15,0 1-1-15,-1-1-10 16,-1 4-8-16,2-3-6 16,-2 3 1-16,1-4-2 15,1 3 0-15,0-2 0 16,2 0-6-16,0 0 4 16,0-2 1-16,0-1-1 15,0 3 2-15,0-4-1 16,0 1-1-16,0 3 2 15,0-4 0-15,0 2 6 16,-2-1-4-16,-1 0-1 16,1-2 0-16,0 1-1 15,2-2 0-15,0 2 0 16,0 0-6-16,0 0 6 0,0 4 0 16,0 0 0-16,0 4 1 15,0-2 0-15,0 2 0 16,0-2 0-16,0 0 0 15,0 0-1-15,0 0 1 16,0 0-1-16,0 0 1 16,0 0-1-16,0 2 0 15,0 0 1-15,0 2 0 16,0 0 8-16,0 0 1 16,0-4 3-16,0 0-11 15,0-2-2-15,0-4 1 0,0-2 0 16,0-1-1-1,0 1 6-15,0 0 1 0,0 3 4 16,0-2 3-16,0 4-12 16,0-1-2-16,2 0 1 15,3-1 0-15,-3 3-1 16,2 0 0-16,-1 2 0 16,-1 0 0-16,-2 2 1 15,2-2 0-15,-2 2 0 16,0-2 1-16,0 2 8 15,0-2-9-15,0 5 7 16,0-2 3-16,0 1 11 16,0 4-8-16,0 0-6 15,0-1-6-15,0 3 5 16,0 0-7-16,0 0-13 0,0 9 12 16,0 9 1-16,0 5 9 15,0 9 9-15,0 9-11 16,0 2 1-16,0-2-8 15,0 4 1-15,0-1-1 16,0 0-2-16,0 0 2 16,0-4-1-16,0-4 1 15,0-5-2-15,0-7-5 16,0-6-6-16,0-6-40 16,0-7-31-16,2-3-37 15,0-2-39-15,0 0 49 16,1 0 34-16,-1-14-73 0,2-8-27 15,-1-8 105-15,-1-6-96 16,1-6-80-16,-1-2 111 16,2 2 73-16,-2 6 64 15,0 4 47-15,0 7 59 16,-2 10 52-16,0 3 26 16,0 3-19-16,0 8-23 15,0 1-9-15,0 0 6 16,0 0-53-16,0 13-32 15,-4 3 25-15,-2 9-62 16,-1 7-5-16,0 6-5 16,0 4-4-16,3 2-2 15,4-2 8-15,0 0 1 0,0-1-4 16,0-1-5 0,0-4 1-16,0 0 6 0,0-4-7 15,0-4 1-15,0-4-1 16,0-6 8-16,0-3 1 15,0-4-9-15,0-3 0 16,0 0 1-16,0-6-2 16,0-2-6-16,0 0 5 15,0 0 0-15,0-2-11 16,0-10 3-16,0-6 9 16,0-4 10-16,0-3-8 15,0-6-2-15,0-1 0 16,0 0-2-16,0-2 2 0,0-1 0 15,0 2 0 1,0-2 1-16,0 1 20 0,0 0 6 16,0 0-16-16,0 2 6 15,0-3 14-15,0 3-14 16,0-2 2-16,-7 2 5 16,3 0-14-16,-3 2 6 15,5 1-5-15,-1 2-3 16,1 3 7-16,0 4-8 15,2 4-1-15,-2 0 3 16,2 3 1-16,0 1 1 16,0-3-3-16,-2-1 1 15,2-2 0-15,0 0 1 16,-2 0 2-16,2 0 1 0,0 0-6 16,-3 1 2-16,3 2 6 15,0 3 4-15,-2-1-9 16,0 2-9-16,0 0 1 15,2 1-2-15,0-2 0 16,0 0-1-16,0-1-7 16,0-2 8-16,-2 1 0 15,-1 0 0-15,1 2 1 16,-1 2-1-16,3 6-19 16,-2 2-27-16,0 2-40 15,-2 0-137-15,-3 12-158 16,1 0-464-16</inkml:trace>
  <inkml:trace contextRef="#ctx0" brushRef="#br0" timeOffset="25493.1191">3339 6996 38 0,'0'0'813'0,"0"0"-524"15,0 0-13-15,0 0-37 16,0 0-71-16,0 0-41 16,0 0 3-16,-11 0-43 15,11-6-44-15,0-4-20 16,0-4-22-16,2-4 8 16,10-10 18-16,5-4-26 15,4-4 15-15,0 2-15 0,2 1 5 16,-3 5-6-16,-3 9-6 15,-3 4-2-15,-3 7 6 16,-1 4-20-16,-4 4 6 16,-4 0 1-16,5 0-3 15,-3 2 18-15,5 19 28 16,3 5 43-16,-2 7-22 16,4 6-19-16,-3 1-10 15,0-4-12-15,-1-3-7 16,-2-4 0-16,1-7 1 15,-5-6-2-15,0-8-7 16,0-4-62-16,-2-4-86 0,0 0-69 16,2-4-132-16,-2-4-405 15</inkml:trace>
  <inkml:trace contextRef="#ctx0" brushRef="#br0" timeOffset="31582.9639">11474 15189 61 0,'0'0'196'0,"0"0"-196"15,0 0-23-15,0 0-108 0</inkml:trace>
  <inkml:trace contextRef="#ctx0" brushRef="#br0" timeOffset="32060.3582">11474 15189 168 0,'-5'24'253'0,"3"-24"-150"0,2 0-30 16,0 0-31-16,-2-4 35 15,2 3 61-15,-2 1 21 16,2 0-8-16,-2 0-44 15,2 0-51-15,-3 0-37 16,1 0-19-16,0 0 0 16,0 0 0-16,0 0 0 15,0 0 0-15,-1 0 12 16,-2 0-5-16,1 1 19 16,0-1 18-16,-1 3 8 15,1-3-10-15,0 0 24 16,1 0 25-16,1 0 17 15,2 0-24-15,0 0-34 0,0 0-9 16,0 0-3-16,0 0 1 16,0 0-1-16,0 0-2 15,0 0-5-15,0 0 0 16,0 0-3-16,0 0-15 16,0 0-13-16,0 0-16 15,11-4-6-15,12 0 16 16,10-9 6-16,7 4 6 15,7-5 4-15,6 0 1 16,0 1-2-16,6-1 1 16,-4 2-10-16,1 2 1 15,-5-2-1-15,-2 2 0 16,-7 2 0-16,-1 2-10 16,-5 2-20-16,-7 4-41 0,-6-4-65 15,-4 4-110-15,-6 0-125 16,-8 0-350-16</inkml:trace>
  <inkml:trace contextRef="#ctx0" brushRef="#br0" timeOffset="32392.4202">12065 14859 677 0,'0'0'485'0,"0"0"-360"15,0 0-80 1,0 0-45-16,0 0-10 0,0 0 10 16,0 0 16-16,77 10 5 15,-48-2 14-15,-4 3 55 16,0 6-3-16,-6 1-5 16,-3 4 7-16,-5 2 13 15,-4 5-15-15,-7 4 22 16,0 1-34-16,0-2-38 15,-5-2 9-15,-8-2-34 16,-5 3-11-16,1-9-1 16,-2-3-13-16,6-2-24 15,2-9-36-15,6-8-53 16,3 0-175-16,2 0-575 0</inkml:trace>
  <inkml:trace contextRef="#ctx0" brushRef="#br0" timeOffset="32947.4011">12904 14516 398 0,'0'0'776'16,"0"0"-583"-16,0 0-13 15,0 0-17-15,0 0-10 0,0 0-25 16,0 0-23-16,-10-13 7 15,10 22-25-15,0 7-51 16,0 12-9-16,0 12-10 16,0 4-5-16,0 6-10 15,0-6-1-15,0-2 5 16,0-3-5-16,0-7-1 16,0-4 0-16,0-8-15 15,0-4-63-15,0-4-104 16,2-8-121-16,2-2-98 15,-2-2-315-15</inkml:trace>
  <inkml:trace contextRef="#ctx0" brushRef="#br0" timeOffset="33360.5056">12862 14440 884 0,'0'0'282'15,"0"0"-164"-15,0 0-28 16,0 0-49-16,0 0-16 16,0 0-15-16,0 0-9 15,61-72 0-15,-28 59 0 16,3-1-1-16,-3 6 10 16,0 7 2-16,-2 1 18 15,-4 0 42-15,-6 0-24 0,-6 0 7 16,-7 9 3-1,0 1 5-15,-8 4 24 0,0 4 12 16,0 7-23-16,-3 3-17 16,-15 2-18-16,-2 4-23 15,-5 2-11-15,-1 2-5 16,0-2 4-16,-1-6-6 16,4 2 0-16,3-8 0 15,7-4-22-15,2-2 16 16,4-4-15-16,2-5-19 15,3-3 7-15,2-3-21 16,0 1-81-16,0 1-77 0,0-4-120 16,0 4-208-16</inkml:trace>
  <inkml:trace contextRef="#ctx0" brushRef="#br0" timeOffset="33593.2221">13018 14739 808 0,'0'0'394'15,"0"0"-214"-15,0 0-103 16,0 0-57-16,0 0 38 16,0 0 14-16,0 0-29 15,96 80 8-15,-73-62-13 16,-2-3-17-16,0 2-8 0,-4 1-13 15,3 4-68-15,-4-2-134 16,-5-4-191-16</inkml:trace>
  <inkml:trace contextRef="#ctx0" brushRef="#br0" timeOffset="33931.6061">13368 14834 745 0,'0'0'494'0,"0"0"-337"15,0 0-35-15,0 0-69 16,0 0-42-16,0 0-9 16,31-103-2-16,-17 80-4 15,-3-3-5-15,-3 4-9 16,-1 2 2-16,-7 8 9 16,0 4 7-16,0 6 52 0,-2 2 11 15,-11 0 31-15,-1 8 10 16,1 10-29-16,0 6-68 15,-1-2 8-15,3 6-15 16,5 2 1-16,0-6 0 16,4 5-1-16,2-1 2 15,0-5-1-15,0 0 0 16,8-3-1-16,7-6-40 16,5-7-43-16,2-4-72 15,16-3-55-15,-6-10-71 16,-6-11-344-16</inkml:trace>
  <inkml:trace contextRef="#ctx0" brushRef="#br0" timeOffset="34255.429">13633 14640 656 0,'0'0'401'15,"0"0"-271"-15,0 0-92 16,0 0-26-16,0 0-11 15,0 0 8-15,53 118 11 16,-35-97-3-16,-5-3 18 16,-3-2 45-16,-8-4-28 0,-2-3 73 15,0-4-39 1,-16-3-46-16,-6-2-40 0,-2 0-23 16,-1-16-10-16,5-7 1 15,5 0 8-15,8-4-3 16,2 1 27-16,5 0 0 15,0 2 14-15,7 6-5 16,10 2-9-16,8 6-11 16,4 0-27-16,13 4-109 15,-5 4-74-15,-9-2-319 0</inkml:trace>
  <inkml:trace contextRef="#ctx0" brushRef="#br0" timeOffset="34569.5301">14072 14015 1283 0,'0'0'499'0,"0"0"-441"16,0 0-37-16,0 0 14 16,-29 144 50-16,25-98 23 15,-3 6 6-15,5-2-8 16,-1 7-23-16,3-2-4 15,0 2-20-15,0 1-13 16,0-8-13-16,0-2-14 16,0-2-8-16,10-6-2 15,-4-6-9-15,0-3 0 0,-1-7 0 16,2-6-15 0,-5-2-40-16,3-5-40 0,-3-2-27 15,0-1-48-15,-2-8-47 16,0 0-119-16,0 0-42 15</inkml:trace>
  <inkml:trace contextRef="#ctx0" brushRef="#br0" timeOffset="35042.2433">13910 14582 1410 0,'0'0'376'16,"0"0"-186"-16,0 0-120 15,0 0-70-15,0 0-73 16,0 0 39-16,0 0-1 0,120 0-12 16,-82 0 21-16,-3 4 14 15,-6 2 5-15,-6 6-11 16,-8 4 18-16,-6 4 63 16,-4 8 38-16,-5 2-7 15,0 3 3-15,0-3-26 16,0-2-34-16,0-10-10 15,0-5-27-15,6-4-23 16,5-7-25-16,5-2-22 16,-1 0 16-16,6 0 11 15,1-15 37-15,0-3 6 16,2-1-6-16,-1-2-15 16,-4 2-4-16,2 2 3 0,-8 3 9 15,1 8 13-15,-8 4-1 16,1 2 1-16,-5 0 54 15,3 14 48-15,-1 8 24 16,1 5-30-16,1-1-25 16,1 0-37-16,2-2-23 15,0-2-9-15,0-2-2 16,-3-4-24-16,4-8-105 16,-2-8-156-16,1-10-397 15,-5-12-441-15</inkml:trace>
  <inkml:trace contextRef="#ctx0" brushRef="#br0" timeOffset="35171.8642">14564 14482 1506 0,'0'0'695'0,"0"0"-535"0,0 0-38 16,0 0-122-16,0 0-17 16,0 0-146-16,0 0-441 15,0 104-731-15</inkml:trace>
  <inkml:trace contextRef="#ctx0" brushRef="#br0" timeOffset="35935.3348">14768 14540 508 0,'0'0'382'15,"0"0"-208"1,0 0-23-16,0 0 20 0,0 0 5 16,0 0-12-16,0 0 15 15,-56-60-32-15,44 66 4 16,1 14-71-16,0 10-58 15,2 4-22-15,2 2 0 16,3 0-5-16,2 0-6 16,2-1 11-16,0-9-1 15,0 1-6-15,11-4-11 16,7-10-16-16,4-2-7 16,2-9-22-16,3-2 27 15,2-4 7-15,-2-18 8 0,0-9 12 16,2-5 9-1,-4-2 0-15,0-4-25 0,-2 4-22 16,-1 4 8-16,-1 4 21 16,-8 10 5-16,-2 8 4 15,-4 7 9-15,-3 5-19 16,-1 0 19-16,1 0 32 16,0 13 12-16,3 5 34 15,0 0-23-15,0 4-14 16,1 0-8-16,-1 0-14 15,2 0-3-15,-2 1 0 16,1-4-14-16,-1-3-1 0,-3-1 5 16,1-8-6-1,0 4-14-15,-3-8-27 0,-2 2-27 16,0-1-25-16,0 1 3 16,0-1-30-16,0-4-110 15,0 0-27-15,0 0-28 16,0 0-113-16</inkml:trace>
  <inkml:trace contextRef="#ctx0" brushRef="#br0" timeOffset="36336.2026">14965 14658 781 0,'0'0'331'0,"0"0"-170"16,0 0-122-16,0 0-39 0,0 0 0 15,0 0 1-15,0 0 12 16,83 6-4-16,-49-2-7 16,1 0 9-16,-2-2 2 15,-1 0 5-15,-3 0-8 16,-7-2-9-16,-2 0 15 16,-4 0-1-16,-6 0 4 15,-1 0 11-15,-4 0-17 16,0-6-12-16,-5-8 9 15,0-2-10-15,0-4 0 16,0-2-19-16,-14 0 10 16,-6-3-4-16,-2 2 12 15,1 5 1-15,6-4 14 0,4 8-2 16,4-3 10 0,7 8-2-16,0-1-7 0,4 6-1 15,15 0-12-15,7 4-24 16,6 0 11-16,24 12-24 15,-8 6-113-15,-5 2-190 0</inkml:trace>
  <inkml:trace contextRef="#ctx0" brushRef="#br0" timeOffset="36838.2752">15605 14558 492 0,'0'0'723'16,"0"0"-463"-16,0 0-1 0,0 0-123 16,0 0-98-16,0 0-36 15,0 0-2-15,-18 70 0 16,18-48-5-16,14 2 4 16,1-4 1-16,1-1-2 15,1-10 2-15,2 0 0 16,-2-8-1-16,-3-1 1 15,-1 0-19-15,-5 0 0 16,4-6 19-16,-3-7 14 16,-1 0 19-16,0-1-13 15,0 2 5-15,1 1-7 16,-3 0-10-16,2 1-2 0,-4 4 3 16,-2 2 16-16,1-2 20 15,-1 2-1-15,0 0-7 16,2-4-12-16,-2 0-3 15,6-2-4-15,-4-8-12 16,3 0-5-16,-1 0-2 16,-2-2 2-16,-1 0-1 15,-3-1 12-15,0 3 0 16,-3 0 4-16,-12 4-1 16,-5 2-6-16,-3 11-9 15,-6 1-3-15,-2 0-24 16,0 18-48-16,2 12-119 15,-2 24-117-15,7-6-55 0,6-2-619 16</inkml:trace>
  <inkml:trace contextRef="#ctx0" brushRef="#br0" timeOffset="37349.4642">15928 14383 575 0,'0'0'404'0,"0"0"-213"16,0 0-53-16,0 0 46 15,0 0-20-15,0 0-29 16,0 0 9-16,0 4-22 0,0 4-25 16,0 5-13-1,0 5-34-15,0 9-32 0,0 4 3 16,0 6-5-16,0 0-14 16,6-3-1-16,4-4-1 15,-2-8-3-15,1-6-50 16,-1-8-55-16,-2-4-87 15,-2-4-182-15,-1-26 8 16,-1-6-34-16,-2-2-257 0</inkml:trace>
  <inkml:trace contextRef="#ctx0" brushRef="#br0" timeOffset="37645.7657">15928 14383 538 0,'66'25'390'0,"-66"-30"-156"0,0 2-61 15,6-2-54 1,2-4-50-16,3 0-24 0,7 0-20 15,2 2-20-15,2 1-5 16,1 6-6-16,-4 0 6 16,-3 0 9-16,-5 0 36 15,-7 10 29-15,0 4 51 16,-4 2 20-16,0 3-27 16,0 3-29-16,-8-3-27 15,-3 6-19-15,1 1-12 16,0 2-21-16,4-4-9 15,3 2-1-15,3 0-9 16,0-4 8-16,0 0-42 16,11-4-58-16,7-6 7 0,5-4-19 15,4-8-81-15,19-14-13 16,-8-14-81-16,-3-8-260 16</inkml:trace>
  <inkml:trace contextRef="#ctx0" brushRef="#br0" timeOffset="38052.4151">16480 14318 1077 0,'0'0'406'0,"0"0"-190"15,0 0-122-15,0 0-54 16,0 0 20-16,-37 118 19 0,32-83-22 16,5 0-16-1,0-1-11-15,0 0-5 0,0-2 0 16,11-4 0-16,5-8-18 15,4-6-7-15,2-10-56 16,3-4 0-16,2-12-5 16,-6-16 14-16,2-10-7 15,-3-4-37-15,-5-4-65 16,-3 2 0-16,-5 5 8 16,-3 11 68-16,0 6 50 15,-2 6 30-15,-2 10 24 16,0 6 114-16,0 0 32 15,0 0 2-15,0 17-43 16,0 1-65-16,3 5-40 16,-1 5 2-16,2 3 5 0,1-1-2 15,2 0-16-15,-3-2-7 16,0-4-6-16,1-2 0 16,-3-6-33-16,-2-2-149 15,0-4-131-15,-2-2-168 0</inkml:trace>
  <inkml:trace contextRef="#ctx0" brushRef="#br0" timeOffset="38190.0495">16603 14552 1001 0,'0'0'697'16,"0"0"-468"-16,0 0-80 16,0 0-132-16,0 0-17 15,0 0-61-15,0 0 31 0,96 42-133 16,-59-26-349-16</inkml:trace>
  <inkml:trace contextRef="#ctx0" brushRef="#br0" timeOffset="39021.6259">16939 14560 393 0,'0'0'585'16,"0"0"-345"-16,0 0-164 15,0 0-34-15,0 0 58 16,0 0 4-16,0 0-51 16,7-112-39-16,-1 82 1 15,2 2-14-15,-2-1 9 16,-1 5-10-16,-1 8 1 16,-2 6 8-16,0 6 6 15,0 4 20-15,-2 0 87 16,3 4 47-16,-3 14-55 0,5 8-52 15,-1 5-18-15,5 2-1 16,2 1-22-16,5-1-14 16,2-7 9-16,3-12-16 15,4-6-10-15,4-8-21 16,2 0-19-16,1-18 11 16,-3-14 16-16,0-8 5 15,-5-7-32-15,-4 0-51 16,-6 2 13-16,-6 9 49 15,-6 10 39-15,-2 12 11 16,0 10 95-16,0 4 46 16,0 11-1-16,-8 16-74 15,1 13-48-15,2 7-8 16,5 3 1-16,0 0-5 16,0-6-11-16,12-12 1 0,5-6-7 15,6-16-16-15,1-10-29 16,5 0-20-16,-2-18 3 15,2-18 37-15,-5-10-27 16,-1-2-33-16,-5-7-12 16,-5 11 37-16,-7 9 26 15,0 14 27-15,-4 10 7 16,-2 10 75-16,0 1 29 16,0 1 19-16,0 16-27 15,0 4-72-15,0 2-17 16,0 5 4-16,0 4 2 15,6 0 9-15,11-1-13 16,6-4-9-16,4-6-2 0,0-7-24 16,2-10-37-16,-2-4-50 15,-1-4 5-15,-4-37-25 16,-8 6-132-16,-8-6-268 16</inkml:trace>
  <inkml:trace contextRef="#ctx0" brushRef="#br0" timeOffset="39171.4718">17633 14101 950 0,'0'0'505'15,"0"0"-505"-15,0 0-1 16,0 0-27-16,0 0 16 0,0 0-22 16,125-18-55-16,-92 10-121 15,-11 4-347-15</inkml:trace>
  <inkml:trace contextRef="#ctx0" brushRef="#br0" timeOffset="39353.4836">17583 14127 1128 0,'0'0'333'16,"0"0"-159"-16,0 0-61 15,0 0-61-15,0 0 51 16,0 0-17-16,0 0-41 15,74 74-25-15,-41-62-20 0,10 4-76 16,-5-4-158 0,-9-2-332-16</inkml:trace>
  <inkml:trace contextRef="#ctx0" brushRef="#br0" timeOffset="40110.3867">17968 14187 428 0,'0'0'694'16,"0"0"-524"-16,0 0-43 15,0 0-3-15,0 0-9 16,0 0 13-16,0 0 13 15,-33 56-56-15,33-54-52 16,0-2-15-16,0 0-14 0,0 0-4 16,0-16-52-16,12-6 27 15,1-6 25-15,5-8 43 16,-1 2-32-16,2 2-10 16,-4 7 11-16,-6 12-12 15,-2 8 0-15,-3 5 0 16,-2 9 74-16,2 14-19 15,3 12 42-15,3 5-35 16,0-1-20-16,4-1-13 16,1-17-5-16,8-3 3 15,-1-12-20-15,7-6-7 16,0 0 2-16,2-22 2 16,3-10-4-16,-6-9-13 0,1-7-66 15,-4 1-107-15,-5 3-101 16,-3 8-98-16,2 7 75 15,-6 13-17-15,-2 7 53 16,-2 6 139-16,-5 3 135 16,-4 0 195-16,0 0 159 15,0 6-24-15,0 6-42 16,0 6-79-16,0 5-48 16,0 3-45-16,0 0-48 15,0 2-30-15,0-1-20 16,0 1-17-16,5-3 1 15,0-3-2-15,-1-10-95 16,-2 0-65-16,-2-12-58 16,0 0-50-16,0 0-256 0</inkml:trace>
  <inkml:trace contextRef="#ctx0" brushRef="#br0" timeOffset="40261.2261">18430 13914 616 0,'0'0'507'16,"0"0"-299"-16,0 0-63 15,0 0-111-15,0 0-11 16,0 0-1-16,0 0-8 16,105-30-14-16,-70 30-36 15,7 0-93-15,-8 2-76 16,-10 10-166-16</inkml:trace>
  <inkml:trace contextRef="#ctx0" brushRef="#br0" timeOffset="40554.1947">18606 14113 990 0,'0'0'360'0,"0"0"-315"16,0 0-45-16,0 0-16 15,0 0 16-15,0 0 20 16,64-129-12-16,-41 102-8 16,-3 4 0-16,-2 3-1 15,-2 4-4-15,-3 6 5 16,-5 4 13-16,0 6 41 15,-6 0 36-15,0 0 54 16,2 4 5-16,1 14-50 16,1 2 21-16,4 6-64 0,1 4-37 15,-3 3-6 1,2 1-7-16,-6-1-6 0,-4 2-68 16,0-2-73-16,-2 5-165 15,-16-11-70-15,-3-7-392 0</inkml:trace>
  <inkml:trace contextRef="#ctx0" brushRef="#br0" timeOffset="40860.9433">18606 14113 671 0,'76'-24'584'0,"-76"19"-385"16,0 1-127-16,0-1-60 16,15-4-12-16,12-2 0 15,9-5 10-15,7-7-10 0,7-7-112 16,4-6-68-16,0-1-130 15,-6-4 111-15,-10 7 199 16,-9 10 35 0,-13 12 161-16,-10 10-18 0,-3 2 109 15,-3 14 87-15,0 14-174 16,-5 10-90-16,-3 4 2 16,3-1-15-16,5-2-36 15,0-7-27-15,13-1-15 16,16-3-16-16,7-8-3 15,9-4-44-15,1-4-35 16,6-12-94-16,10 0-99 16,-11-5-100-16,-13-11-351 0</inkml:trace>
  <inkml:trace contextRef="#ctx0" brushRef="#br0" timeOffset="41228.1293">16427 15043 1609 0,'0'0'436'0,"0"0"-436"16,118-14-76-16,18-6 76 15,60-10 0-15,33-8 41 16,12-5 30-16,-7-3-3 16,-22 1-34-16,-12-5-26 15,-17 6-8-15,-21-1-22 16,-32 13-24-16,-34 12-11 15,-31 6-52-15,-12 10-116 16,10 4-75-16,-13 0-57 16,-7 12-303-16</inkml:trace>
  <inkml:trace contextRef="#ctx0" brushRef="#br0" timeOffset="45792.1711">7022 11369 111 0,'0'0'35'0,"0"0"288"16,0 0-83-16,0 0-171 15,0 0-49-15,0 0-13 16,0 0-7-16,48 45-26 16,-31-45-5-16,1 0-1 15,-3-6 22-15,-1-8 10 16,-5-2 8-16,-5-1 10 16,-2-1 2-16,-2 3-1 15,0 1-5-15,0 3 50 16,-13 5 48-16,-3 2 14 15,-1 4-43-15,-1 0-28 16,-1 0-6-16,4 4 96 0,2 6-93 16,2 2-33-1,4 0-19-15,1 0 1 0,1 3-1 16,3 0 0-16,-1 2 0 16,3 1-2-16,0-3 0 15,0-1 1-15,12-3-5 16,1-5-10-16,1-6-38 15,-1 0-21-15,1-5 25 16,-4-14 50-16,-3-6 22 16,-3-1-21-16,-4 1 0 15,0 2 1-15,0 6 8 16,-8 4-3-16,-5 8 9 16,-3 5 37-16,5 0 35 15,-1 0 15-15,3 9-34 16,1 5-59-16,3 3-10 0,3 1-1 15,2-4-1-15,0-3-5 16,0 0 1-16,0-7-19 16,5-4-56-16,1 0-5 15,3 0 22-15,-3-8 26 16,-1-10 38-16,0-7 24 16,-3-3-15-16,-2 2-9 15,0 2 0-15,0 6 16 16,0 6 41-16,-10 8 27 15,2 4 19-15,1 0-50 16,3 6 21-16,0 12-48 16,1 5-25-16,3 2-2 0,0 1-4 15,0-6-2 1,5-5-26-16,3-7-54 16,1-8-19-16,3 0 36 0,-6-8 41 15,1-13 29-15,-5-3 20 16,-2 1-20-16,0 0 0 15,-2 5 5-15,-9 9 19 16,-3 4 16-16,1 5 14 16,2 0-4-16,-1 12 33 15,6 10-83-15,2 2-2 16,2 0-6-16,2-1-10 16,0-5-11-16,0-6-5 15,8-7-30-15,3-5-23 0,1 0 22 16,-4-8 65-1,-1-11 11-15,-3-7 42 0,-4 1-34 16,0 3-3-16,-2 5 20 16,-13 6 16-16,-6 5-4 15,1 6-24-15,3 0-23 16,-1 2-2-16,5 14-37 16,4 18-158-16,4-4-35 15,3-4-337-15</inkml:trace>
  <inkml:trace contextRef="#ctx0" brushRef="#br0" timeOffset="66220.0421">14386 15661 500 0,'0'0'325'16,"0"0"-79"-16,0 0-84 15,0 0-25-15,0 0 13 16,0 0 0-16,2-2-35 16,-2 2-2-16,2 0-8 15,-2 0 8-15,0 0-8 0,0 0-28 16,0 0-14-16,0 0 3 15,2 10 2-15,3 8 5 16,0 11-9-16,-1 9-15 16,1 5 0-16,-1-1-22 15,0 2-3-15,-2 0 1 16,1-3-11-16,2-5-5 16,-3-6-9-16,0-2 0 15,0-12 0-15,1-2-13 16,-3-8-36-16,2-2-61 0,0-4-107 15,2 0-91 1,1 0-235-16,-3 0-237 0</inkml:trace>
  <inkml:trace contextRef="#ctx0" brushRef="#br0" timeOffset="66738.2195">14519 15605 707 0,'0'0'376'0,"0"0"-217"16,0 0-100-16,0 0-43 15,0 0 0-15,0 0 25 16,0 0 40-16,83-106-29 16,-56 93 25-16,0 8 20 0,0 5 0 15,-3 0-3-15,-4 0 4 16,-4 3 15-16,-5 15 17 15,-5 5-25-15,-6 4-21 16,0 4-14-16,-8 5-6 16,-17 4 4-16,-9-4-23 15,-1 0-23-15,0-4-21 16,1-6-1-16,5-8-22 16,11-6-26-16,5-6-31 15,7-6-32-15,2 0-19 16,4 0-49-16,0 0-1 15,0 0 90-15,0 0 58 16,0 0 25-16,0 4 7 0,0 4 20 16,0 10 29-1,14 6 58-15,4 6-17 0,2 2-15 16,2 0-13-16,3-1-14 16,-3-5-7-16,2-4 2 15,-1-4-6-15,0 0-12 16,-2-4-4-16,0 4-20 15,-3-6 9-15,-1-2-10 16,-1-2-34-16,1-8-160 16,-3 0-313-16,-5 0-446 0</inkml:trace>
  <inkml:trace contextRef="#ctx0" brushRef="#br0" timeOffset="66956.414">15072 15804 1061 0,'0'0'492'0,"0"0"-432"16,0 0-31-16,0 0-14 15,0 0-2-15,136-11-13 16,-98 11 0-16,2 0-79 15,-9 0-150-15,-10 0-335 0</inkml:trace>
  <inkml:trace contextRef="#ctx0" brushRef="#br0" timeOffset="67189.7908">15105 15891 806 0,'0'0'334'15,"0"0"-143"-15,0 0 24 16,0 0-44-16,0 0-75 16,0 0-42-16,0 0-23 15,130 0-31-15,-103 10-51 0,-5 4-251 16,-6 2-497-16</inkml:trace>
  <inkml:trace contextRef="#ctx0" brushRef="#br0" timeOffset="68007.4091">15670 15761 836 0,'0'0'574'0,"0"0"-471"16,0 0-90-16,0 0 48 15,0 0-2-15,0 0-30 16,142-39 3-16,-97 39 9 16,-10 0-15-16,-4 0-17 15,-12 9-8-15,-9 9 61 16,-10-1 8-16,0 6 60 15,-12-1-14-15,-15 4-45 16,-7 2-28-16,1-2-25 16,2-4-8-16,4-4-10 15,7-4 6-15,9-5-6 0,3-8 0 16,8-1-11 0,0 0-31-16,0 0-31 0,16-10 31 15,9-8 30-15,6-4 12 16,7-8 0-16,2 2 0 15,1-3 0-15,-6 8-7 16,-4 2-3-16,-6 3-5 16,-10 5 15-16,-9 6-1 15,-3 4 1-15,-3 3 32 16,0 0 51-16,0 0 68 16,0 6-12-16,-7 11-61 15,1 4-17-15,-1 1-19 16,5 0-14-16,2 2-9 0,0 2-13 15,0-8-6 1,11 4-7-16,2-8-20 0,3-1-62 16,4-8-62-1,14-5-106-15,-5-2-144 0,-3-10-484 16</inkml:trace>
  <inkml:trace contextRef="#ctx0" brushRef="#br0" timeOffset="68226.043">16349 15601 1056 0,'0'0'672'16,"0"0"-475"-16,0 0-30 0,0 0-118 15,0 0-15 1,0 0 23-16,0 104-6 0,0-75-12 16,0 9-15-16,2-9-3 15,5 3-21-15,-1-4 0 16,0-2-40-16,-2-4-71 15,-2-4-47-15,0-9-67 16,-2-6-129-16,0-3-303 0</inkml:trace>
  <inkml:trace contextRef="#ctx0" brushRef="#br0" timeOffset="68532.2254">16314 15408 628 0,'0'0'358'0,"0"0"-161"16,0 0-15-16,0 0-41 0,0 0-49 15,0 0-36-15,118-104 14 16,-85 98 22-16,1 0-4 16,-5 6 19-16,-2 0 5 15,-6 6 22-15,-3 8-8 16,-5 2-24-16,-8 2-36 15,-5 2-5-15,0 2 4 16,-5 8 5-16,-16-2-34 16,-8 7-17-16,-6 0-16 15,0-7-3-15,-1 3-44 16,5-9-79-16,-2 8-116 16,8-6-343-16,8-10-398 0</inkml:trace>
  <inkml:trace contextRef="#ctx0" brushRef="#br0" timeOffset="69259.9502">16663 15731 552 0,'0'0'521'16,"0"0"-260"-16,0 0-32 16,0 0-39-16,0 0-60 15,0 0-50-15,0 0-49 16,25-4-10-16,-8 4 30 16,4 0 21-16,1 0-3 15,-3 0-2-15,-5 0-36 0,-3 0-18 16,-4 0 14-16,-7 4 36 15,0 10 25-15,0 7 7 16,-2 6-29-16,-11-1-38 16,-4 2-16-16,5-6-11 15,3-4-1-15,2-10-12 16,2-8 2-16,5 0-41 16,0-4-43-16,0-14 21 15,12-8 50-15,3 1 8 16,8-4-13-16,-1-1-5 15,5 1-19-15,-1 4 24 16,-4-1 15-16,1 6 13 0,-10 4 5 16,-3 6 1-1,-6 6 6-15,-2 4 18 0,-2 0 53 16,0 0 16-16,0 18-8 16,-12 8-50-16,1 1-20 15,3 3-4-15,1-1-1 16,7-3-1-16,0 0-9 15,0-8 0-15,7 0-6 16,6 0-1-16,3-6-8 16,1-2-15-16,3-6-40 15,14-4-83-15,-5 0-170 16,-4-8-586-16</inkml:trace>
  <inkml:trace contextRef="#ctx0" brushRef="#br0" timeOffset="69727.5361">17472 15615 763 0,'0'0'504'16,"0"0"-266"-16,0 0-21 15,0 0-58-15,0 0-10 16,0 0-7-16,0 0-52 16,4 30-19-16,-1-6 13 15,-3 6-11-15,2-2-25 16,-2-1-23-16,0-6-12 16,0 1-13-16,0-4 1 15,0-4-1-15,2 4-1 16,-2-8-24-16,0 2-29 15,0-2-62-15,0-2-113 0,-2-4-114 16,-12-4-219-16,-3 0-156 0</inkml:trace>
  <inkml:trace contextRef="#ctx0" brushRef="#br0" timeOffset="69876.941">17367 15766 796 0,'0'0'709'0,"0"0"-447"15,0 0-111-15,0 0-103 16,0 0-36-16,0 0-3 16,0 0-9-16,152 0-16 0,-85-9-205 15,-7-5-445-15</inkml:trace>
  <inkml:trace contextRef="#ctx0" brushRef="#br0" timeOffset="70461.287">17991 15525 902 0,'0'0'733'0,"0"0"-448"16,0 0-81-16,0 0-101 15,0 0-82-15,0 0-6 16,0 0 4-16,6 126-7 15,11-98-4-15,5-6-8 16,0-7-12-16,2-8-16 16,3-7-3-16,-2 0 0 15,-3-14-9-15,0-12-9 16,-6-2-1-16,-5-7-36 16,-5 8 20-16,-6 0 12 0,0 13 54 15,0 5 60-15,0 9 55 16,0 0 27-16,0 4-49 15,-2 19-25-15,0 6-46 16,0 9 11-16,0 4 17 16,-3 6 15-16,-1-3 22 15,-6-1 23-15,-3-1-24 16,-5-5-26-16,-5-4-33 16,-1-10-9-16,-8-3-12 15,0-8-6-15,-3-13-31 16,-1 0-48-16,3-3-82 0,1-29-152 15,10 1-239 1,10 5-202-16</inkml:trace>
  <inkml:trace contextRef="#ctx0" brushRef="#br0" timeOffset="70944.0434">18510 15324 909 0,'0'0'601'15,"0"0"-379"-15,0 0-44 16,0 0-35-16,0 0 20 15,0 0-29-15,-4 126-18 0,4-82-31 16,0 2-4-16,0 1-24 16,0-1-20-16,0-6-16 15,0-8-15-15,4-6-5 16,1-3-1-16,-3-11-5 16,2-3-31-16,-2-9-76 15,-2 0-103-15,0 0-113 16,0-12-209-16,-6-6-175 0</inkml:trace>
  <inkml:trace contextRef="#ctx0" brushRef="#br0" timeOffset="71222.2995">18459 15177 810 0,'0'0'287'0,"0"0"-191"16,0 0-5-16,0 0-3 15,0 0-34-15,161-108-22 16,-113 104 25-16,0 4 59 16,-6 0 42-16,-9 18-8 15,-8 6 0-15,-12 5-35 16,-11 3-28-16,-2 4 14 16,-13 4 22-16,-21 0-34 15,-11 4-34-15,-5 2-47 16,-4-2-8-16,0-8-41 15,10-8-70-15,9 2-97 16,12-11-311-16,12-6-226 0</inkml:trace>
  <inkml:trace contextRef="#ctx0" brushRef="#br0" timeOffset="71783.1881">18884 15531 887 0,'0'0'625'15,"0"0"-467"-15,0 0-104 16,0 0-1-16,0 0 30 16,3 107 37-16,1-76 5 15,3-1-9-15,6-10-34 16,0-5-48-16,8-4-34 16,-1-7-3-16,3-4-3 15,0 0 5-15,-2-15-7 16,-1-10 2-16,-3-7-36 15,-3-8 16-15,-5 0-35 16,-5-5 14-16,-4 13 44 16,0 2 3-16,0 16 29 0,0 4 63 15,0 10 25-15,0 0-19 16,0 20-46-16,0 23-9 16,0 12-12-16,0 20 21 15,0 3 0-15,0 7 4 16,0 2-7-16,0-2 2 15,-13-5-2-15,-9-12-12 16,-5-10-7-16,-2-14-12 16,-2-16-4-16,-1-16-14 15,-3-12-14-15,-1 0-73 16,-1-30-93-16,-10-28-150 16,11 4-54-16,5 8-392 0</inkml:trace>
  <inkml:trace contextRef="#ctx0" brushRef="#br0" timeOffset="85567.5636">20542 4132 485 0,'0'0'254'15,"0"0"-124"-15,0 0-39 16,0 0-20-16,0 0-17 16,0-1-4-16,0 1 2 15,0 0 12-15,0 0-9 16,0 0-3-16,0 0-15 16,0 0-4-16,0 0 16 15,0 0 23-15,0 0-7 16,0 0-2-16,0 0-14 15,0 0-1-15,0 0 4 16,0 0 5-16,0 0 13 16,0 0 9-16,0 0 15 0,0 0-8 15,0 0-30-15,0 0-13 16,0 0-8 0,0 0-1-16,0 0 0 0,0 0-11 15,0 0 5-15,0 0 12 16,0 0 2-16,0 0-2 15,0 0-5-15,0 0 7 16,0 0 3-16,0 0-17 16,0 0-5-16,0 0-10 15,0 0-12-15,0 0 11 16,0 0-5-16,0 0 5 16,0 0-1-16,0 0-5 15,0 0 1-15,0 0-5 16,0 0-1-16,0 0-1 0,0-4-1 15,2 0-9-15,1-2-7 16,-3 0-9-16,2-3-3 16,0 2 8-16,2-4 8 15,-1 0 5-15,2 0 7 16,-1-1-1-16,-2 3 2 16,0-2-1-16,0 4 1 15,-2 0 0-15,0 3 0 16,3 3 0-16,-3-2 0 15,0 3 2-15,0 0 10 16,0 0-3-16,0 0 3 16,0 4-12-16,0 13 0 15,-3 4 0-15,-3 13 37 16,-3 5-6-16,2 2 7 0,0 4-22 16,7-2-5-16,0-2-1 15,0 1-1-15,0-2-8 16,5-2 1-16,9-2 5 15,1-4-7-15,5-6-12 16,0-8 11-16,2-6-7 16,3-3 1-16,0-9 6 15,-3 0 1-15,2 0-1 16,-2-11 1-16,1-5 0 16,-4-4-4-16,4-8-8 15,-1-4 1-15,-1-4 11 16,-4-6-1-16,3-2 1 15,-4 0 11-15,2 0-10 0,-5 0-1 16,1 1 6-16,-4 7-6 16,1 3 1-16,-1 4-1 15,-4 8 0-15,1 4-1 16,-3 7-17-16,-2 2-33 16,-2 4-21-16,0 2-20 15,0 2-20-15,0 0-66 16,0 2-138-16,0 6-822 0</inkml:trace>
  <inkml:trace contextRef="#ctx0" brushRef="#br0" timeOffset="86190.2051">21251 4225 888 0,'0'0'331'0,"0"0"-91"15,0 0-32-15,0 0-31 16,0 0-51-16,0 0-51 15,0 0-17-15,-7-2-2 16,7 2-11-16,0 0-38 16,2 0-7-16,11-2-12 15,10 0 12-15,2-4 2 16,6 0-1-16,2-2-1 16,1 0-4-16,-3 2-73 15,-4 3-86-15,-1 3-101 16,-8 0-50-16,-9 0-252 0</inkml:trace>
  <inkml:trace contextRef="#ctx0" brushRef="#br0" timeOffset="86499.9603">21228 4357 755 0,'0'0'367'0,"0"0"-204"0,0 0-39 16,0 0-49-1,0 0-2-15,0 0 46 0,0 0 7 16,83-14-63-16,-56 8-36 15,2 3-15-15,0-2-5 16,0 1-7-16,-5 4-64 16,3 0-196-16,-9 0-149 15,-7 0-656-15</inkml:trace>
  <inkml:trace contextRef="#ctx0" brushRef="#br0" timeOffset="87345.2741">21735 4399 788 0,'0'0'532'16,"0"0"-378"-16,0 0-16 16,0 0-80-16,0 0-51 15,0 0-6-15,0 0 48 16,39-35 2-16,-5 14-16 15,6-3-10-15,5-6-8 16,6-4 4-16,0-2-9 16,0-4-1-16,-2-2 0 15,-4 0-1-15,-7-5-10 0,-7 3 1 16,-7-2 10 0,-3 2-11-16,-8-2 2 0,-5 2 12 15,-5 0 21-15,-3 2-23 16,0 3 16-16,-3 7-10 15,-7 8-3-15,-6 6 3 16,0 9 26-16,0 4 1 16,1 5 7-16,-1 0 0 15,1 6-36-15,-3 16-16 16,1 5-6-16,-2 8 6 16,2 7 7-16,1 11 11 0,1 7 23 15,1 8 27 1,1 6 13-16,1 2 2 0,4 3-13 15,1-3-28-15,3 0-4 16,2-4-8-16,0 0-3 16,-2-2-14-16,4-3-11 15,0-5 7-15,0-4-9 16,0-4-1-16,0-5 1 16,0-8-9-16,0-5-22 15,6-4-29-15,-4-7-53 16,-2-7-40-16,0-6-41 15,0-4-41-15,0-8-55 16,0 0-101-16,-12 0-351 0</inkml:trace>
  <inkml:trace contextRef="#ctx0" brushRef="#br0" timeOffset="87542.8092">21814 4586 1114 0,'0'0'391'16,"0"0"-207"-16,0 0-44 16,0 0-35-16,0 0-25 15,0 0 5-15,116-52-16 16,-68 52-41-16,2 0-28 16,24 0-82-16,-14 1-239 15,-11 7-590-15</inkml:trace>
  <inkml:trace contextRef="#ctx0" brushRef="#br0" timeOffset="87960.7551">22410 4407 557 0,'0'0'731'0,"0"0"-570"16,0 0-39-16,0 0 11 15,0 0-28-15,0 0-29 16,-23-138 69-16,38 86-52 16,10-4-26-16,4 1-37 15,2 8-23-15,-2 12-7 16,-2 13-36-16,-4 18-133 15,-4 14-210-15,-5 20-103 0,-8 6-302 16</inkml:trace>
  <inkml:trace contextRef="#ctx0" brushRef="#br0" timeOffset="88503.3919">22664 4303 677 0,'0'0'392'0,"0"0"-252"15,0 0-65-15,0 0 8 0,0 0-16 16,0 0-43-16,120-98 4 16,-103 98 45-16,-3 0 36 15,-5 8 16-15,-5 10 7 16,-4 4-35-16,0 4 4 15,-4 2-27-15,-14-1-9 16,0-4-12-16,-2-3-26 16,7-8-12-16,4-3-5 15,6-8-10-15,3-1 0 16,0-1-43-16,5-20-66 16,15-7 20-16,9-7 80 15,2 0-17-15,2 1 11 16,-1 3-7-16,-6 6 7 0,-1 4 5 15,-4 6 9 1,-6 3 0-16,-7 2-1 0,0 3 2 16,-6 6 22-16,-2 1 62 15,0 0 38-15,0 0-34 16,-2 16-56-16,-8 6 4 16,-1 4-9-16,3 1 7 15,3 4-9-15,5-5-3 16,0-2-5-16,0-2-17 15,7-2-12-15,6-4-16 16,5-2-4-16,-1-2-42 16,2-2-109-16,3-4-96 15,-5-3-218-15,-3-3-264 0</inkml:trace>
  <inkml:trace contextRef="#ctx0" brushRef="#br0" timeOffset="88675.346">23262 4341 142 0,'0'0'1227'16,"0"0"-844"-16,0 0-219 15,0 0-101-15,0 0-19 16,0 0-21-16,0 0-11 16,-91 100-12-16,80-75-44 15,5-6-164-15,4-6-450 0</inkml:trace>
  <inkml:trace contextRef="#ctx0" brushRef="#br0" timeOffset="89275.2787">23574 4100 768 0,'0'0'398'16,"0"0"-206"-16,0 0-36 16,0 0-59-16,0 0 11 15,0 0-25-15,-55 107 23 16,55-77-33-16,2-3-39 16,16-4-17-16,2-8-17 15,3-6 0-15,-4-7-11 16,4-2 10-16,-3 0-5 15,-5-17 5-15,1-4-46 16,-7-2-10-16,-5-2 26 16,-2 5 14-16,-2 2 17 0,0 6 1 15,0 3 24-15,-4 8 23 16,-2 1-11-16,1 0 18 16,3 10-55-16,0 9 0 15,0 8 0-15,-1 3 1 16,0-2 8-16,-1 2 20 15,-2-2 21-15,-5 0 15 16,-5 0-13-16,-5 0-26 16,0-2-14-16,-2-1-12 15,1-6-33-15,2-5-61 16,-4-5-115-16,8-6-302 16,3-3-541-16</inkml:trace>
  <inkml:trace contextRef="#ctx0" brushRef="#br0" timeOffset="89667.6717">23971 3471 763 0,'0'0'592'16,"0"0"-399"-16,0 0-95 16,0 0 65-16,45 146-33 15,-28-68 1-15,2 23 4 16,-7-5 6-16,-2 2 3 15,-6 3-48-15,-4-19-27 16,0 6-5-16,-4-6-30 16,-14-9-11-16,-3-8-4 15,-4-7-18-15,-4-3-1 16,-5-7-29-16,-7-4-73 16,-19-1-130-16,7-14-249 15,6-13-426-15</inkml:trace>
  <inkml:trace contextRef="#ctx0" brushRef="#br0" timeOffset="90207.4976">24533 4219 894 0,'0'0'623'0,"0"0"-469"16,0 0-154-16,0 0-35 16,0 0 21-16,0 0 9 15,140-12 5-15,-86 8 0 16,-1 1 0-16,8-1-157 15,-19 3-120-15,-11 1-293 0</inkml:trace>
  <inkml:trace contextRef="#ctx0" brushRef="#br0" timeOffset="90432.9842">24524 4405 212 0,'0'0'913'0,"0"0"-654"15,0 0-218-15,0 0-41 16,0 0 15-16,0 0-5 16,132 0-4-16,-90 0-6 15,11 0-22-15,-11 0-226 16,-8 0-351-16</inkml:trace>
  <inkml:trace contextRef="#ctx0" brushRef="#br0" timeOffset="91813.1483">25691 4062 1011 0,'0'0'391'0,"0"0"-212"16,0 0-16-16,0 0-43 15,0 0-64-15,0 0 10 16,0 0 24-16,-2-14-11 16,6 4 25-16,8 1-10 15,3-6-53-15,3 1-25 16,4 2-8-16,3 0-7 15,4 6 0-15,2 4 0 16,0 2 6-16,-2 0 4 16,-2 16-4-16,-4 4 0 15,-8 6 31-15,-6 6-16 16,-9 2 17-16,0 2 13 16,-9 5-8-16,-16 0-20 15,-1 0-7-15,-3-5-10 0,2-6-6 16,5-8 0-1,3-6 0-15,9-6 0 0,5-4 0 16,3-6-1-16,2 0-16 16,0 0-35-16,0 0 4 15,0 0 2-15,0-8-11 16,13-7 26-16,5-10 11 16,7-3-10-16,2-7 15 15,6-2 0-15,1-3 5 16,-1-5-4-16,0 3 6 15,-4 4 6-15,-4 2-4 0,-8 8 5 16,-3 9 0 0,-5 2 39-16,-5 9 10 0,-4 2-2 15,0 6 2-15,0 0 6 16,0 0 6-16,0 0-17 16,0 16 9-16,-11 8-26 15,-5 11-18-15,-1 6-7 16,-1 8 7-16,-3-1 8 15,8-4 1-15,3-6 4 16,4-6-7-16,6-5 2 16,0-8-16-16,8-3-1 15,9-4-1-15,1-2-5 16,5-2-1-16,-2-6-1 16,4-2-10-16,-2 0-22 15,-1 0-78-15,-7-10-118 16,-6-4-454-16,-7 3-795 0</inkml:trace>
  <inkml:trace contextRef="#ctx0" brushRef="#br0" timeOffset="92038.4463">26445 4289 1328 0,'0'0'623'0,"0"0"-433"16,0 0-12-16,0 0-106 15,0 0-54-15,0 0-11 0,0 0 4 16,0 0-11-16,0 7-66 16,4 2-243-16,-2-3-438 15</inkml:trace>
  <inkml:trace contextRef="#ctx0" brushRef="#br0" timeOffset="92923.1413">26711 3866 747 0,'0'0'248'0,"0"0"-103"16,0 0-1-16,0 0 25 15,0 0 30-15,0 0-46 16,-2 142-23-16,-8-88 1 16,1 2-5-16,-1 1-22 15,8-7-30-15,2-4-19 16,0-6-23-16,7-8-16 0,13-6-16 15,5-6-9 1,4-7-2-16,2-10-8 0,4-3 3 16,3-6-12-16,-2-18-15 15,-2-10 6-15,-3-5-39 16,-3-6-33-16,-5-3 7 16,-5-2 60-16,-7 0-18 15,-7 5 57-15,-4 7 3 16,0 10 24-16,0 6 36 15,-9 10 10-15,-1 6-18 16,0 6 2-16,1 0 44 16,3 0-39-16,-3 18-44 15,0 12-6-15,0 12 19 16,-2 12 13-16,-1 12 32 0,0 11 4 16,-5 3 22-16,-2 8 1 15,-6 2-23-15,-2 1-10 16,-4-3 2-16,0-10-24 15,-2-9-9-15,-1-13-12 16,5-14-2-16,0-16-4 16,5-15-9-16,-3-11-9 15,0-3-4-15,-2-26-76 16,-4-8-60-16,-3-6-94 16,3 0-71-16,-3-6-90 15,7 13-311-15,9 8-437 0</inkml:trace>
  <inkml:trace contextRef="#ctx0" brushRef="#br0" timeOffset="95269.0254">26443 4311 561 0,'0'0'257'0,"0"0"-111"0,0 0-29 15,0 0-39-15,0 0 8 16,0 0 44-16,0 0 58 16,0 0-12-16,0 0-52 15,0 0-52-15,0 0-46 16,0 0-15-16,0 0 8 16,0 0-8-16,0 0 6 15,0 0-2-15,0 0-15 16,0 0 0-16,0 0-11 15,0 0-9-15,0 0 4 16,0 0 0-16,0 0 1 16,0 0 5-16,0 0 9 15,0 0-15-15,0 0-3 0,0 0 12 16,0 0 7-16,0 0 10 16,0 0 8-16,0 0 1 15,-6-2 16-15,4 2 0 16,0 0 15-16,2 0-28 15,0 0 1-15,0 0-18 16,0 0-5-16,0 0-18 16,0 0 4-16,0 4 12 15,0 0 1-15,0 0-7 16,0-4-5-16,0 0-10 16,0 0-6-16,0 0 21 15,0 0 8-15,0 0 2 16,0 0 4-16,0 0-6 0,0 0 2 15,0 0 5 1,0 0 7-16,0 0-12 0,0 0-2 16,0 0-5-16,0 4-2 15,0 0 5-15,0 2 2 16,0 0-1-16,2-2 0 16,0 0-20-16,1-4 8 15,0 0 12-15,-3 0 0 16,0 0-13-16,0-3-11 15,0-2 18-15,0-1 7 16,0 5 16-16,0-2-16 16,0 3-10-16,0 0-79 15,0 0-107-15,-8 6-42 16,2 6-90-16,-1-2-244 0</inkml:trace>
  <inkml:trace contextRef="#ctx0" brushRef="#br0" timeOffset="107429.7866">20370 4885 208 0,'0'0'156'0,"0"0"66"15,0 0-27-15,0 0-28 16,0 0-5-16,-10-17-11 16,7 17-6-16,1 0-31 15,2 0-23-15,0 0-33 16,0-1-32-16,0 1-5 15,0 0-4-15,0 0 2 0,0 0 13 16,0 0 21-16,0 0 27 16,0 0 14-16,0 0 4 15,0 0-28-15,0 0-33 16,0 0-37-16,11 0-20 16,14-3 14-16,10 2 6 15,12-2 5-15,7 3-5 16,3 0 0-16,6-1 0 15,-1 1 0-15,3-4-4 16,0-1 4-16,-7 0-24 16,-7 1-4-16,-6 1 2 15,-12 1-23-15,-4 2-15 16,-7 0-20-16,-4 0-18 0,-5 0-24 16,-4 0-37-1,-4 2-30-15,-3 5-88 0,-2-5-126 0</inkml:trace>
  <inkml:trace contextRef="#ctx0" brushRef="#br0" timeOffset="107925.2533">20447 5032 309 0,'0'0'189'0,"0"0"-124"16,0 0 24-16,0 0 115 15,0 0 39-15,0 0-62 16,0 0 6-16,-25 5-42 16,25-5-6-16,0 0-55 15,0 0-51-15,0 0-33 16,0 0-14-16,8 0-9 16,15-5 23-16,13-2 1 0,9-1 17 15,11 0-9-15,10-2-8 16,5 2 0-16,2 2 5 15,4 0-5-15,-6 6-1 16,-7 0-1-16,-8 0 0 16,-9 0 0-16,-9 0-11 15,-11 2-13-15,-10 2-28 16,-7-2-28-16,-6-2-31 16,-2 0-8-16,-2 0-7 15,0 0-73-15,0 0-193 0</inkml:trace>
  <inkml:trace contextRef="#ctx0" brushRef="#br0" timeOffset="112400.617">20796 6092 857 0,'0'0'533'0,"0"0"-385"15,0 0-8-15,0 0-34 16,0 0-18-16,0 0-10 16,0 0 5-16,0 1 7 15,2-1-11-15,-2 0-11 16,2 0-1-16,0-3-5 16,4-12-19-16,2-5 39 15,3-6-54-15,3-1-28 16,1-2-15-16,-1 3 4 15,-3 6-2-15,-2 4-8 16,-2 5-10-16,-3 8-3 16,-4 1 23-16,0 2 11 0,0 0-1 15,0 0 1-15,0 5 11 16,0 15 7-16,0 5 15 16,0 7 8-16,0 7 8 15,-4 2-14-15,-3 2-4 16,-2 1 8-16,0 0-11 15,3-4-9-15,-2-2-10 16,4-6-8-16,2-3-1 16,2-6-13-16,0-3-42 15,0-1-67-15,0-8-126 16,2-8-96-16,5-3-272 16,0 0-580-16</inkml:trace>
  <inkml:trace contextRef="#ctx0" brushRef="#br0" timeOffset="114240.3427">19940 6350 360 0,'0'0'717'0,"0"0"-441"16,0 0-111-16,0 0-31 15,0 0 21-15,0 0-59 16,0 0-5-16,39-132-12 16,-24 87-10-16,5-5-26 15,3-7-8-15,3-7-18 16,1-4-10-16,2-1 0 0,-2 4-5 16,-5 14-1-1,-7 11 5-15,-7 13 3 0,-4 16 24 16,-4 11 32-16,0 0-4 15,0 14-20-15,-14 16 16 16,-3 8-36-16,-4 8-1 16,1 2 7-16,1 4-3 15,0 2 10-15,4 3-10 16,1-3 1-16,6 0-14 16,6-4-5-16,2-6 0 0,0-6-6 15,6-10-12 1,10-6-2-16,-1-7 3 0,1-8-4 15,-1-2-5 1,-1-5 1-16,4-3-3 16,0-19-4-16,-1-12 25 0,3-10 1 15,-1-8-27-15,-2-8 14 16,1-6-1-16,-5 4-7 16,-4 3 4-16,-2 11-9 15,-5 16 26-15,-2 12 0 16,0 12 12-16,0 8 2 15,0 0-14-15,0 14-12 16,0 12 12-16,-11 10 13 16,0 9 9-16,-2 2-1 15,-3 6 9-15,3 1 1 0,-1 0 5 16,3-4-2-16,5-2-4 16,-2-6-9-16,8-6-14 15,0-6-1-15,0-5-6 16,0-6-11-16,0-5-10 15,2-2-38-15,4-1-29 16,0-3-26-16,1 0-113 16,-1-4-165-16,-2-4-294 15</inkml:trace>
  <inkml:trace contextRef="#ctx0" brushRef="#br0" timeOffset="114458.2959">20357 6126 867 0,'0'0'336'0,"0"0"-265"16,0 0-52-16,0 0 1 16,0 0-1-16,0 0-9 15,121 0-9-15,-101 0-1 16,-5 0-34-16,-10 8-153 15,-5 4-115-15,0 0-435 0</inkml:trace>
  <inkml:trace contextRef="#ctx0" brushRef="#br0" timeOffset="114637.9494">20357 6126 766 0,'16'106'489'0,"-16"-106"-343"0,0 0-13 15,0 0-97-15,0 0 3 16,13 0-11-16,6 0-24 16,2 0-4-16,6 0-67 15,6 0-117-15,-4 0-116 16,-6 4-472-16</inkml:trace>
  <inkml:trace contextRef="#ctx0" brushRef="#br0" timeOffset="118773.2636">23557 5905 1031 0,'0'0'269'16,"0"0"-145"-16,0 0 46 15,0 0-30-15,0 0-9 16,0 0 17-16,0 0 2 16,-20-8-60-16,20 8-37 15,0 0-39-15,0-2-14 16,4 0-32-16,21-2 32 15,6-3 0-15,4 4 2 16,4-1-1-16,-4 4-1 16,-8 0 0-16,-7 0-12 15,-9 7 5-15,-6 10 2 0,-5 4 5 16,0 6 46 0,-18 3 0-16,-7 7-3 0,-1-4 3 15,-3-1-13-15,0-6 2 16,4-1-21-16,5-9-13 15,7-4 4-15,3-4-5 16,6-4-1-16,4-2-42 16,0-2-74-16,0 0 29 15,7 0 4-15,6-8 58 16,8-8-5-16,0-2-36 16,4-7-7-16,4-2 17 15,2-5 45-15,0-4 10 0,3-1 2 16,-5 3 1-1,-5 4 0-15,-3 6 0 0,-10 9 4 16,-5 6-4-16,-4 7 15 16,-2 2 34-16,0 0 59 15,0 0-27-15,0 11-11 16,-6 8-25-16,-9 3-4 16,-4 6 9-16,-1 0 9 15,1 0-2-15,0-2 3 16,1 0-2-16,7-1-8 15,5-1-32-15,4-2-7 16,2-2-12-16,0-3-7 16,17 1-3-16,8-3-8 15,6-5-7-15,4-2-60 16,19-4-86-16,-7-4-97 0,-9 0-352 16</inkml:trace>
  <inkml:trace contextRef="#ctx0" brushRef="#br0" timeOffset="144453.0779">21117 5988 201 0,'0'0'680'0,"0"0"-422"0,0 0-57 16,0 0-25-16,0 0-5 15,0 0-22-15,0-15-18 16,-2 13-4-16,2 1-22 15,-2-2-12-15,2 3-13 16,0-1-15-16,0 1 8 16,0-3-12-16,0 1-9 15,0 0-18-15,0 0-11 16,0 0-10-16,0-1-12 16,0 0 3-16,0 1-4 15,9-2 0-15,8-1 11 16,10-2-11-16,2 1-29 0,4 2 3 15,-2 3 2 1,-2-2 11-16,-6 3-15 0,-5 0 4 16,-3 0 6-16,-6 0-6 15,-2 8 17-15,-2 2 7 16,-1 2 16-16,-4 0 5 16,0 2 3-16,0 5-5 15,0 0-1-15,0 2-3 16,-9 1 1-16,-7-3-2 15,-2 4-4-15,-3-1 2 16,-6-2-3-16,-2 0 1 16,-3 0-2-16,1-2-7 15,2 2 9-15,0 0-8 16,2-2-2-16,5 0 1 16,2-4 0-16,6-4 0 0,4-2 0 15,3-3-1-15,5-2 0 16,0 0 1-16,2-3-1 15,0 0 6-15,0 0-5 16,0 0-1-16,0 0 0 16,0 0 0-16,0 0 15 15,0 0 1-15,0 0-7 16,0 0-2-16,0 0-7 16,0 0 1-16,0 0 0 15,0 0-1-15,0 0 1 16,0 0 0-16,0 0 1 15,0 0 8-15,0 0-4 0,0 0 14 16,0 0-17 0,4 0-3-16,7-3-2 0,3 1 2 15,5 1 1-15,4-4 11 16,2 3 4-16,4 0-5 16,0 0-2-16,4 2-9 15,2 0 0-15,-1 0 1 16,-1 0-1-16,-6 0 1 15,-2 0-1-15,-8 0 0 16,-5 0-1-16,-4 0-5 16,-5 0 5-16,-1 0-8 15,-2 0 0-15,0 0-1 16,0 0-17-16,0 0-15 0,2 0-28 16,-2 0-39-16,0 0-25 15,0 0-40-15,0-2-46 16,0 2-54-16,0-2-132 15,0 0-403-15</inkml:trace>
  <inkml:trace contextRef="#ctx0" brushRef="#br0" timeOffset="145617.1954">24758 5456 593 0,'0'0'257'15,"0"0"-105"-15,0 0-2 16,0 0-64-16,0 144 12 16,0-91 36-16,0 5 18 0,0 4-26 15,0 6 5-15,0 7-18 16,0 4-28-16,0 8-25 16,0 17-14-16,0 20-9 15,0 23 4-15,0 5 1 16,6-1 14-16,-1-5 12 15,-3-10-29-15,0 3-8 16,-2-7-13-16,0-4-8 16,0-4-2-16,0 1-7 15,0-3 16-15,0-21 3 16,0-19-6-16,0-18 4 16,0-6 2-16,0 11 15 15,0 10-23-15,0 7-11 16,0-3 6-16,0-11-6 0,0-9-1 15,0-18-34-15,0-14-116 16,2-19-117-16,14-15-90 16,-1-19-227-16,-1-6-24 0</inkml:trace>
  <inkml:trace contextRef="#ctx0" brushRef="#br0" timeOffset="146689.7122">23395 6392 98 0,'0'0'119'0,"0"0"-29"16,0 0 24-16,0 0-18 16,0 0 44-16,0 0 73 15,0 0-15-15,97 0-44 16,-74 0-18-16,8 0-58 15,9 0-17-15,8 8-29 16,10 1-20-16,7-3-5 0,7-3 0 16,3 4-1-16,4-3-5 15,-4-2 7-15,6 2 11 16,-2-3-3-16,4 2 0 16,2-3-10-16,2 0-5 15,-1 0 10-15,1 2-10 16,-2 2 15-16,-4 4 35 15,-2 2 19-15,2 2-4 16,2 1-35-16,3-4-11 16,1-3-6-16,0-2-13 15,2-2 0-15,-4-2 0 16,1 0 6-16,1 0 1 16,0 0 27-16,2 0-12 0,3 0-15 15,-3 0-8 1,-2 0 1-16,-3 0-1 0,-3 0 0 15,-8 0 0-15,-6 4 1 16,-10 4 5-16,-7 0-3 16,-10 1-3-16,-7 0 1 15,-4 0-1-15,-6-4-16 16,-5 2-37-16,-3 0 5 16,-3-3-35-16,-4-2-75 15,1-2-11-15,5 0-11 16,-3-4-84-16,-5-10-109 0</inkml:trace>
  <inkml:trace contextRef="#ctx0" brushRef="#br0" timeOffset="147657.0601">25393 5707 681 0,'0'0'643'0,"0"0"-337"15,0 0-55-15,0 0-46 16,0 0-109-16,0 0-52 15,0 0-20-15,-38 58-14 16,29-26 1-16,3 3-4 16,6 6-5-16,0-1 12 15,0 0 0-15,10 0 6 16,11-4 4-16,1-4-23 16,6-3 0-16,3-9-2 0,4-7-37 15,2-8 3-15,-1-5 15 16,2-5 20-16,-3-16 2 15,-4-8 8-15,-4-2-4 16,-6-1-6-16,-9-3-9 16,-4 1 2-16,-8 2 1 15,0 0 5-15,0 4 1 16,-8 4 1-16,-4 8 0 16,3 6 18-16,-1 6 17 15,2 4-8-15,3 0 0 16,1 0-21-16,0 0-7 15,-2 4-6-15,2 10 0 16,-2 4 5-16,1 8 0 16,1 8 1-16,2 10 0 15,-6 6 15-15,4 7 18 0,0 5 1 16,-5 4 15-16,1 2 21 16,-4 0-6-16,-5 0-27 15,-4-1 11-15,-6-8 6 16,-6-2-11-16,-3-7 2 15,-6-8-4-15,-3-6-8 16,1-8-13-16,1-7-8 16,3-12-5-16,3-9-7 15,3 0-43-15,1-23-107 16,4-16-114-16,-7-17-212 16,8 8-77-16,5 10-15 0</inkml:trace>
  <inkml:trace contextRef="#ctx0" brushRef="#br0" timeOffset="151982.2751">23864 7012 98 0,'0'0'244'15,"0"0"-180"-15,0 0-11 16,0 0 126-16,0 0 58 15,0 0 7-15,0 0-2 16,0 6 3-16,0-6-42 16,0 0-18-16,0 0-11 15,0 0-44-15,0 0-22 16,0 0-27-16,0 0-20 16,0 0-20-16,0 0-24 15,0 0-7-15,0 0 12 16,0 0 14-16,0 0-5 0,0-4-10 15,0 0-8 1,0-2-13-16,0 0-14 0,0-2 14 16,5-4 8-16,3-2-8 15,4 2-10-15,1-2 8 16,3-1-8-16,-3 6-18 16,3-1-8-16,-3 4 3 15,-2 4 2-15,1 2-26 16,-6 0 20-16,1 0 6 15,-3 0 31-15,3 8 4 16,-2 4 11-16,1 0 0 16,-1 1 6-16,-1 4 3 15,0-3-2-15,-4 4 2 16,0 0 6-16,0 7-1 16,0 1 0-16,-6 3-4 0,-7 3-1 15,-3 1-11-15,-2-1-4 16,-2-2 5-16,-3-2 2 15,1-3 5-15,-2 0-11 16,-1-1-1-16,1-2-7 16,-1 0-2-16,0 2 1 15,2-2 1-15,0-2-2 16,5-4 0-16,7-3 0 16,5-10-1-16,6-3 0 15,0 0-9-15,0 0-14 16,0-12-4-16,0-8-11 15,0-1 24-15,0-6-4 16,0 4 7-16,4-2 11 16,2 5 0-16,3 2-5 15,1 4-1-15,0 2-10 0,-1 2 5 16,-2 6 1-16,0 0-3 16,2 4-5-16,-1 0 8 15,4 0 10-15,1 0 0 16,1 0 1-16,-1 8 12 15,1 2 4-15,1 2 9 16,3 4 1-16,-3 2 5 16,3 2-3-16,0 0-13 15,0-2-7-15,1-4-3 16,-1-4-5-16,1-6-9 0,-6-2 3 16,-3-2 0-1,0 0 4-15,-1 0-8 0,-1-2 0 16,4-8-19-16,1-2-50 15,1-4-69-15,-3 2-70 16,-3-2-57-16,-1 3-243 16,-7 8-222-16</inkml:trace>
  <inkml:trace contextRef="#ctx0" brushRef="#br0" timeOffset="161317.1116">25522 6970 785 0,'0'0'384'0,"0"0"-191"16,0 0-19-16,0 0-31 0,0 0-46 15,0 0 26-15,0-34 13 16,0 32 12-16,0 0-29 15,0 2-30-15,0 0-15 16,0 0-19-16,0 0-9 16,0 0-11-16,-2 0-19 15,-2 0 0-15,-4 4-4 16,0 0-4-16,-3 0 4 16,-3 2-2-16,-1 2-8 15,-1 0 5-15,1 2-6 16,-1 2 0-16,3 1-1 15,-1 2-1-15,3 3 1 0,0 4-1 16,-1 6-6-16,4 5 7 16,-1 3 0-16,0 4-2 15,4-2 2-15,1-2 0 16,4-4-1-16,0-6-7 16,0-6-7-16,0-6-10 15,11-5-20-15,3-2 8 16,1-3 15-16,5-4 22 15,1 0 0-15,-2 0 20 16,1 0-4-16,-1 0-4 16,-2 0-12-16,1 0-21 15,-3-2 3-15,-1-8 5 16,-1-4 13-16,-2-3 33 0,-2-2-1 16,-2-1-11-1,-5-2 3-15,-2 3-2 0,0-1 5 16,-2 5-9-16,-9-2 4 15,-5 6 1-15,-1-1-7 16,-1 3-1-16,-1 1-15 16,0 4-1-16,-4 3-10 15,1 1-4-15,-3 0 14 16,4 0-25-16,-2 5-26 16,0 12-71-16,6 3-82 15,-1 1-61-15,1 6-130 16,5-8-114-16,5-4-184 0</inkml:trace>
  <inkml:trace contextRef="#ctx0" brushRef="#br0" timeOffset="163041.7247">25575 6914 320 0,'0'0'409'0,"0"0"-211"16,0 0-83-16,0 0-25 15,0 0-5-15,0 0 5 0,0 0 17 16,0 0 15-16,0 0 4 15,0 0 6-15,0 0 5 16,0 0-7-16,0 0 14 16,0 0-18-16,0 0-48 15,0 0-17-15,0 0 6 16,0 0-15-16,-6 0-21 16,1 0-22-16,-1 0-9 15,-3 0 0-15,0 0-1 16,0 2 1-16,-2-2-1 15,-1 2 1-15,-1 0-1 16,0 0 0-16,2 2-6 16,-2 4 1-16,-1-1-5 15,1 4 10-15,-1 1-5 0,1 0 5 16,-1 2 1-16,3 0-1 16,-2 0 1-16,2 4 0 15,-2 2 0-15,-1 1 0 16,3-3 1-16,0 0-1 15,4 0-1-15,2-3 1 16,1 2 0-16,4-2-1 16,0 0 1-16,0-1 0 15,0 0 1-15,2 0 11 16,8 0 7-16,-1 0-4 16,-1-2-8-16,1 2 2 15,0-2-9-15,-2 0 9 16,-3-1-9-16,3-4 0 15,-3-2 1-15,6 2 0 16,-2 1 5-16,1-2 1 16,5 2 4-16,-1-2 3 0,3-2-6 15,-1 0-8-15,-1-2 0 16,-1-2-7-16,3 0 1 16,-3 0 6-16,3 0 1 15,-1-4 0-15,1-5 5 16,-3 2 4-16,-4-1-2 15,0 2-8-15,-2 0 6 16,-3-2 9-16,0 0-3 16,3-2-3-16,-3-2 0 15,1 2-8-15,-2-4 8 0,-1 0-8 16,-2 0 7-16,0-2 2 16,0-1-10-16,0 2 2 15,0-2 3-15,0 3-4 16,0 1-1-16,-5 3 6 15,-4 3-5-15,-2 1-1 16,-3 3-14-16,-3-2-7 16,-1 1-2-16,-2 4-15 15,-2 0 16-15,-1 0-39 16,-2 0-80-16,-1 16-70 16,-14 15-97-16,6-5-174 15,5-5-38-15</inkml:trace>
  <inkml:trace contextRef="#ctx0" brushRef="#br0" timeOffset="165158.1184">27991 5275 720 0,'0'0'402'16,"0"0"-218"-16,0 0-38 0,0 0 8 15,0 0-21-15,0 0 1 16,0 0 1-16,0 3-26 16,0 6-18-16,0 9-60 15,0 5-1-15,0 7-4 16,0 2-2-16,0 2-9 15,0-4 1-15,0 0-7 16,4-4 0-16,0-4-9 16,1-2 5-16,-3-4-5 15,3 0-47-15,-3 0-88 16,-2-1-57-16,0-6-92 16,0-1-217-16,0-8-522 0</inkml:trace>
  <inkml:trace contextRef="#ctx0" brushRef="#br0" timeOffset="165621.961">28171 5252 664 0,'0'0'513'16,"0"0"-369"-16,0 0-117 15,0 0-12-15,0 0-15 16,0 0 16-16,0 0 1 0,130-17 32 16,-95 17-8-1,0 4-10-15,-1 10 25 0,-5 0-6 16,-4 1-21-16,-5-4-22 16,-7 1 3-16,-4-3 12 15,-6-3-7-15,-3-2 11 16,0 1 28-16,-6 2 34 15,-13 3 12-15,-8 2-61 16,-8 6-23-16,-4 0-7 16,1 2-8-16,-1 4 0 15,-1 2 0-15,-1 4 0 16,8 0-1-16,4-2-2 16,11-3-4-16,9-7 0 15,9-7-12-15,0 1 6 16,5-2 12-16,14 1 2 0,6-5 12 15,4-1-14-15,2-5-3 16,5 0-11-16,-3 0-4 16,14-9-95-16,-11-1-161 15,-9 2-135-15</inkml:trace>
  <inkml:trace contextRef="#ctx0" brushRef="#br0" timeOffset="165920.2151">28683 5462 456 0,'0'0'838'15,"0"0"-592"-15,0 0-142 16,0 0-104-16,0 0-25 16,0 0 25-16,0 0 8 15,81 0 2-15,-48 0-10 16,-2 0-9-16,1 0-106 16,-3 10-76-16,-9 0-125 15,-7 2-243-15</inkml:trace>
  <inkml:trace contextRef="#ctx0" brushRef="#br0" timeOffset="166126.2594">28608 5584 439 0,'0'0'267'0,"0"0"-177"15,0 0-14-15,0 0-14 16,0 0-13-16,0 0-20 16,0 0-29-16,109 34 0 0,-91-29-105 15,-2-1-230-15</inkml:trace>
  <inkml:trace contextRef="#ctx0" brushRef="#br0" timeOffset="166870.4587">29132 5424 836 0,'0'0'389'15,"0"0"-166"-15,0 0-127 16,0 0-61-16,0 0-3 16,0 0-7-16,0 0 27 15,97-74 24-15,-65 72-22 16,-1 2-26-16,2 0-21 16,-2 2-7-16,-6 10-1 15,-7-2 0-15,-7-2-9 16,-7-1 10-16,-4-2 21 15,0 1 8-15,0 1 15 16,-13 6 19-16,-9 3-27 0,-9 2-17 16,-3 2-10-16,-5 2 2 15,0 2-1-15,3 2 12 16,3 0 7-16,8 1-14 16,6-4-13-16,9-2-2 15,6-3-2-15,4-2-5 16,0-5-8-16,6 2 14 15,15-3 1-15,6-4-15 16,6 0 0-16,5-6-16 16,15 0-102-16,-5 0-139 15,-11 0-279-15</inkml:trace>
  <inkml:trace contextRef="#ctx0" brushRef="#br0" timeOffset="200988.3647">29776 5231 778 0,'0'0'667'0,"0"0"-388"15,0 0-59-15,0 0-46 16,0 0-44-16,0 0-20 16,-14 11-4-16,7-1-3 15,3 2-29-15,-3 3-26 16,1 8-18-16,1 0-8 0,2 7-5 16,3 5-16-16,0-3 0 15,0 0-1-15,14-4 0 16,2-6-1-16,2-6-5 15,2-4-9-15,0-8-3 16,4-4 6-16,1 0 3 16,4-8 9-16,0-12 1 15,0-4-1-15,-3-8-20 16,-1-4-4-16,-3-2 12 16,-4-6 6-16,-5 2 6 15,-4 3 7-15,-2 7 1 16,-4 10 7-16,-3 8 14 15,0 13 13-15,0 1-10 0,0 0-32 16,-3 21-15-16,-6 16 4 16,-4 13 11-16,-3 10 6 15,-1 6 0-15,-6 6 7 16,-2-3 20-16,-4-4 16 16,0-4-1-16,-4-8-8 15,0-9-16-15,-1-9-13 16,5-7-10-16,2-10 10 15,3-8-11-15,4-8 0 16,0-2-61-16,-1-16-75 16,6-5-344-16,2-2-355 0</inkml:trace>
  <inkml:trace contextRef="#ctx0" brushRef="#br0" timeOffset="203028.6973">30642 5346 1164 0,'0'0'558'0,"0"0"-429"16,0 0-21-16,0 0-36 15,0 0 24-15,0 0 17 0,0 0 0 16,7 2 1-16,-5-2-55 15,0 0-44-15,8 2-14 16,0 2-1-16,9-3 1 16,2 4-1-16,4-3-45 15,2 0-35-15,0-2-36 16,4 0-89-16,-4 0-165 16,-12 0-217-16</inkml:trace>
  <inkml:trace contextRef="#ctx0" brushRef="#br0" timeOffset="203241.1262">30522 5454 1117 0,'0'0'390'16,"0"0"-321"-16,0 0-63 15,0 0 7-15,0 0 11 16,0 0 17-16,133-20-3 15,-92 18-13-15,-1 2-8 16,0 0-17-16,5 0-81 16,-10 0-107-16,-10-4-164 0</inkml:trace>
  <inkml:trace contextRef="#ctx0" brushRef="#br0" timeOffset="203469.1235">30765 5127 1109 0,'0'0'560'0,"0"0"-471"15,0 0-41-15,0 0-22 16,-129 76-20-16,98-42 2 16,4 4 16-16,6 3-2 15,8 3-12-15,9 0-10 16,4 0-38-16,0-4-62 15,33-8-142-15,1-10-77 16,-3-14-291-16</inkml:trace>
  <inkml:trace contextRef="#ctx0" brushRef="#br0" timeOffset="203675.7557">31061 5261 821 0,'0'0'213'0,"0"0"-27"16,0 0 10-16,0 0 2 16,0 0-75-16,0 0-14 15,0 0 20-15,13 126-15 16,-26-93-38-16,-3 1-40 16,-2 2-36-16,-8 8-108 15,4-5-280-15,1-13-481 0</inkml:trace>
  <inkml:trace contextRef="#ctx0" brushRef="#br0" timeOffset="204260.5346">31515 5220 1250 0,'0'0'399'0,"0"0"-251"15,0 0-37-15,0 0-82 16,0 0-8-16,0 0 55 16,0 124-26-16,5-88-35 15,4-6-3-15,0-8-12 16,-1-10-22-16,2-8-48 16,-4-4-28-16,1 0 6 15,-1-16 54-15,2-8-6 16,-4-6-48-16,-2-2-78 15,-2 2-49-15,0 6 7 0,0 7 212 16,0 12 78-16,0 5 103 16,-4 4-41-16,-6 22-33 15,0 11 10-15,-4 16 30 16,-1 9-24-16,-1 10 7 16,-4 4 6-16,-2 5-10 15,-3-3 6-15,-2-2-6 16,-4-6-28-16,2-8-35 15,-2-8-29-15,5-9-25 16,-3-14 0-16,2-8-9 16,0-11-3-16,0-8-26 15,-13-8-100-15,7-18-255 16,4-9-418-16</inkml:trace>
  <inkml:trace contextRef="#ctx0" brushRef="#br0" timeOffset="204806.0752">31750 5410 504 0,'0'0'514'0,"0"0"-333"16,0 0-72-16,0 0-62 16,0 0-23-16,0 0 22 15,0 0-1-15,80 16-6 16,-58-10-17-16,-2 0-22 16,1 0-62-16,-2-2-92 15,-5 0-186-15,-8-2-427 0</inkml:trace>
  <inkml:trace contextRef="#ctx0" brushRef="#br0" timeOffset="204980.6118">31656 5559 869 0,'0'0'328'15,"0"0"-279"-15,0 0-28 16,0 0 5-16,0 0-15 15,0 0-11-15,131-7-6 16,-95 7-53-16,-7 13-44 16,-5-4-149-16</inkml:trace>
  <inkml:trace contextRef="#ctx0" brushRef="#br0" timeOffset="206474.3661">32491 4964 1023 0,'0'0'242'15,"0"0"-31"-15,0 0-26 16,0 0-42-16,0 0-43 0,0 0-46 15,0 0 5 1,-131 27 55-16,98 3-3 0,-6 10-2 16,2 6-35-16,-1 8-41 15,2 5-23-15,5 0-8 16,9-2-2-16,7-3 6 16,7-6 6-16,8-2-3 15,0-6-9-15,10-5-1 16,11-6-17-16,6-7-3 15,2-4 12-15,0-4 7 16,2-6 0-16,-2-1 1 16,-4-7-7-16,0 0-11 15,-6-3-9-15,0-15 26 16,-7-9 2-16,-2-8 11 16,-8-3 0-16,-2 0 0 0,0 4-1 15,-20 4-10-15,-5 8-1 16,-4 12-7-16,-2 8-45 15,-2 2-111-15,-23 30-133 16,9 4-244-16,4 0-375 0</inkml:trace>
  <inkml:trace contextRef="#ctx0" brushRef="#br0" timeOffset="207340.4083">31551 5045 788 0,'0'0'403'16,"0"0"-168"-16,0 0-42 0,0 0-110 15,0 0-46-15,0 0 10 16,0 0 23-16,-44 52 37 16,31-24-14-16,-1 4-9 15,1 6-26-15,1 4-21 16,3-1-15-16,5-5-15 15,4-4-7-15,0-8 0 16,0-7-1-16,0-4-11 16,11-8-7-16,5-2-18 15,1-3-6-15,4-3 5 16,1-15-9-16,0-7-48 16,-2-5-40-16,-4-4 2 15,-5 3-53-15,-2 1 56 0,-2 9 27 16,0 3-33-16,-5 4-7 15,-2 7 45-15,0 5 98 16,0 2 3-16,0 0 118 16,0 0 43-16,0 0-49 15,0 9-77-15,-5 2-31 16,1 11 11-16,-6 6 18 16,0 9 28-16,-6 3 44 15,-2 4-17-15,0 0-40 16,-1-2-32-16,3-4-19 15,-5 2-168-15,8-10-135 16,2-8-516-16</inkml:trace>
  <inkml:trace contextRef="#ctx0" brushRef="#br0" timeOffset="209202.1089">23869 7870 942 0,'0'0'525'0,"0"0"-368"16,0 0 5-16,0 0-47 16,0 0-19-16,0 0 41 15,0 0 1-15,2 0-17 16,-2 0-11-16,0 0-40 0,0 0-34 15,0 0-13 1,0 0-14-16,0 0-4 0,4 0-5 16,3 0-13-16,4 0-8 15,7-6 20-15,4-2-5 16,5 4-23-16,2 1-3 16,2 3 9-16,-4 0 7 15,0 0-3-15,-5 3 2 16,-4 9-9-16,-5 1 9 15,-4 2-1-15,-6 1 18 16,-3 3 9-16,0 1 17 16,0 2 18-16,-12-2-7 15,1-1-11-15,-2-2 8 16,1-6 7-16,2-2-14 16,-1-3-3-16,1-3-3 0,2-3-11 15,1 0-8-15,3 0-2 16,2 0 0-16,2 0-8 15,0 0-6-15,0 0-7 16,0 0-17-16,0 0-8 16,0 0 2-16,4 0-20 15,9 7 47-15,5-1 16 16,1 4 1-16,4 5 0 16,0-3 0-16,-4 3 1 15,-3-1 0-15,-5-2 7 16,-4 0 8-16,-4-2 12 15,-3 2 29-15,0 2 29 16,-14 0-20-16,-9 3-17 0,-8-2-1 16,-5-1-8-1,-3-2-8-15,-1-3-13 0,-3-6-19 16,3-3 0-16,4 0-37 16,3 0-27-16,6-14-30 15,7 2-30-15,5-1 1 16,-1-4-119-16,5 5-262 15,2 0-540-15</inkml:trace>
  <inkml:trace contextRef="#ctx0" brushRef="#br0" timeOffset="217189.0594">25540 7690 345 0,'0'0'992'15,"0"0"-744"-15,0 0-134 16,0 0-17-16,0 0 18 15,0 0-14-15,-3-12-6 16,3 12-13-16,-2 0-5 16,2 0-25-16,0 0 7 15,-2 2-4-15,0 0-16 16,0 4-4-16,-5 0 0 16,1 6-3-16,-4 6-8 15,-3 4-9-15,-3 2 13 16,-3 7-7-16,-4 2 3 15,-1 5-8-15,-5 3-15 16,2-1 5-16,2 0-5 0,3-7 0 16,6-5 0-1,5-7-1-15,3-7 0 0,6-6-1 16,-1-4 1-16,3-4 0 16,0 0-1-16,0 0 0 15,0 0 0-15,0 0 1 16,0 0-1-16,0 0 0 15,0 0-5-15,0 0-9 16,0 0 0-16,0 0-9 16,7 0-1-16,2 0 22 15,6 2-3-15,3-1 6 16,5 2 1-16,1-3 7 16,2 2-7-16,1-2 15 15,0 2-15-15,-2-2-1 16,-5 2 0-16,-3-2-7 0,-5 0-12 15,-3 0-24-15,-3 0 1 16,-2 0 4-16,-4 0 13 16,3 0 25-16,-3 0 9 15,0 0 4-15,0 0-1 16,0 0-4-16,0 0-8 16,0 0-19-16,0 0-5 15,0-10 21-15,0-1 3 16,0-4 12-16,0 1 1 15,0 0-5-15,0 1 6 16,0 6-8-16,0 2-4 16,0 2 22-16,0 3 8 15,0 0-14-15,0 0 3 16,0 0 0-16,0 0 3 16,0 0-5-16,0 8-2 0,0 5-17 15,0 4 2-15,0 5 6 16,0 4-2-16,0 2-5 15,0 0 0-15,0 2 5 16,0 1-5-16,0 1 5 16,0-3-6-16,0 0-1 15,0-5 1-15,0-6-7 16,0-4-30-16,0-8-8 16,0-2-19-16,0-4-27 15,0 0-47-15,0 0-79 0,0 0-142 16,0 0-323-16</inkml:trace>
  <inkml:trace contextRef="#ctx0" brushRef="#br0" timeOffset="218044.1195">24056 8676 146 0,'0'0'868'0,"0"0"-608"16,0 0-60-16,0 0-31 16,0 0-32-16,0 0 23 0,0 0 47 15,0-22-6-15,0 22-29 16,0 0-26-16,0 0-39 15,0 0-38-15,0 0-17 16,0 4 2-16,-4 2-18 16,-3 6-12-16,-5 5-3 15,2 5-20-15,-1 2 10 16,-3 6-3-16,3 0-2 16,2 2 0-16,2 0-4 15,3 0 4-15,4-2-5 16,0-2-1-16,0-4 1 0,0-4-1 15,11-2-12 1,2-1 1-16,0-2-3 0,3-1-4 16,-3-1-12-1,1-1-12-15,-3-5-22 0,-2 0-74 16,0-3-93-16,-2-4-111 16,1-4-221-16,-1-17 82 15,0-1-130-15</inkml:trace>
  <inkml:trace contextRef="#ctx0" brushRef="#br0" timeOffset="218270.362">24112 8939 46 0,'0'0'407'0,"0"0"-52"16,0 0-86-16,0 0-58 15,0 0 58-15,0 0-1 0,0 0-44 16,0-18-38 0,0 18-63-16,0 0-46 0,0 12-18 15,0 4 3 1,0 6-8-16,-2 6 29 0,-1 6-29 15,-1 2-12-15,2 1-23 16,-3-3-2-16,2-2-10 16,1-4-7-16,2-2-16 15,0-4-59-15,0 0-163 16,5-8-278-16,9-8-313 0</inkml:trace>
  <inkml:trace contextRef="#ctx0" brushRef="#br0" timeOffset="219300.0386">24789 8534 354 0,'0'0'114'15,"0"0"-61"-15,0 0 5 16,0 0 56-16,0 0 60 16,0 0 10-16,0 0-34 15,-9-28-19-15,9 24-5 16,0 2-14-16,0 0-12 16,0 2-25-16,0-2-18 0,0 2 19 15,0 0 19-15,0 0-12 16,0 0-16-1,0 0-11-15,0 0-8 0,0 0 3 16,-2 0 0-16,2 0-15 16,0 2-17-16,-3 2-10 15,3 4 16-15,0 6 12 16,0 8 4-16,0 8 31 16,0 7-28-16,5 3-16 15,2 6-3-15,-3 2 5 16,1 0-2-16,-3 2 14 15,-2 0-6-15,2 0-12 16,-2-2-5-16,0 2-5 0,2 0-7 16,2 2 4-1,-1 3-1-15,0-1-8 0,-3 2 0 16,2 1 4-16,-2-3-5 16,2-3 0-16,0-1 0 15,0-7 0-15,3-5-1 16,-1-2 1-16,0-6-1 15,2 0 0-15,-2-1-1 16,0-6 1-16,0 0-8 16,-1-4-15-16,-1-2-10 15,2-2-34-15,-2-3-117 16,0 1-76-16,-2-5 29 16,3-3-7-16,0-5-100 15,-1 0-200-15,0 0-256 0</inkml:trace>
  <inkml:trace contextRef="#ctx0" brushRef="#br0" timeOffset="222676.4408">25333 8700 234 0,'0'0'861'0,"0"0"-596"16,0 0-66-16,0 0 4 16,0 0-35-16,0 0-19 15,0 0-6-15,-5 0-20 16,5 0 0-16,-2 0-7 16,2 0-31-16,0 0-19 15,0 0-20-15,0 0-9 0,0 0-1 16,0 0 0-16,0 0 0 15,0-1 3-15,0-3-23 16,0-1-16-16,0 2-14 16,2-2-14-16,12 4-8 15,8-4 5-15,2 4 10 16,5 1 12-16,-2 0-3 16,-2 0 11-16,-10 3-19 15,-4 8 1-15,-4 3 11 16,-5 2 8-16,-2 5 9 15,0 6 12-15,-11 5-4 16,-9 0-5-16,-5 2-2 16,-2-2-9-16,1-4-1 0,2-6 0 15,3-6 0 1,8-4-1-16,4-8 1 0,4-4 0 16,5 0-15-16,0 0 3 15,0-2 0-15,0-6-33 16,0-1 36-16,0-2 8 15,0 5-5-15,0 0 0 16,0 2-6-16,10 0-3 16,3 2-13-16,3 2 6 15,4 0 11-15,-2 0 10 16,1 0 1-16,-3 6 1 16,-3 6 17-16,-3 4 16 15,-4-2 9-15,-4 3 17 16,1 1-2-16,-3-4-1 15,0 1-2-15,-3-3 4 0,-11 1-24 16,-5-3-11 0,-3-2-9-16,-5-4-15 0,-2 0-26 15,2-4-30-15,1 2-27 16,3-2 0-16,7 0-40 16,5 0-82-16,5 3-86 15,4 3-313-15,2 1-402 0</inkml:trace>
  <inkml:trace contextRef="#ctx0" brushRef="#br0" timeOffset="223819.235">24147 9665 939 0,'0'0'568'0,"0"0"-395"16,0 0 49-16,0 0-42 15,0 0-19-15,0 0-20 16,0 0-14-16,-22-12 3 0,11 12-53 16,-2 10-50-16,-5 6-22 15,-3 4 1-15,0 6-6 16,-2 6 12-16,3 3 13 15,0 5 3-15,4 2-14 16,6 3-4-16,5 6-4 16,5-1-4-16,0 3-1 15,0-8-1-15,13-1-12 16,10-7 0-16,1-10-15 16,2-6-10-16,3-11 5 15,2-9 7-15,-1-1 10 16,-1-14 6-16,-5-13 9 15,-1-9 0-15,-8-3 5 16,-5-1-5-16,-10 2 0 16,0 4 25-16,-12 8-6 0,-11 6 8 15,-8 8-13 1,-4 8 3-16,-3 4-17 0,-4 0-14 16,-1 6-28-16,7 12-45 15,5 4-53-15,11 16-95 16,9-6-152-16,9-2-249 0</inkml:trace>
  <inkml:trace contextRef="#ctx0" brushRef="#br0" timeOffset="224530.7183">24896 9749 626 0,'0'0'498'15,"0"0"-389"-15,0 0 5 16,0 0-21-16,0 0-33 0,0 0 9 15,0 0 33-15,0-4 0 16,0 4-30-16,0 0-16 16,0 0 2-16,0 6 1 15,0 10 1-15,0 10-4 16,-3 9 31-16,1 6-12 16,0 9 5-16,0 5-25 15,2 1-12-15,0-2 17 16,0 0-2-16,0-6-11 15,0-5-14-15,0-7-18 16,2-4 1-16,5-8-16 16,2-6-7-16,-2-2-17 15,-3-6-32-15,2 0-38 16,1-4-61-16,3-2-152 16,-2-2-263-16,-1-2-246 0</inkml:trace>
  <inkml:trace contextRef="#ctx0" brushRef="#br0" timeOffset="226228.3807">25311 9810 884 0,'0'0'251'16,"0"0"-144"-16,0 0 80 15,0 0 26-15,0 0-15 16,0 0-59-16,0 0-42 16,-17-15-47-16,17 12-36 15,10 0-13-15,7-3 13 16,10 2 21-16,2-1-16 16,7 0-7-16,-3 3-11 15,3 2 0-15,-5 0 5 16,-4 0-5-16,-5 7 5 15,-4 2-5-15,-5 0 0 0,-4-1 0 16,-5-2 0-16,-4-1 20 16,0 3 29-16,0 5 54 15,-6 0-6-15,-9 3-28 16,-8 5-26-16,-2-3-23 16,-4 1-13-16,-4 0 11 15,-2-1 2-15,-3 2-11 16,2 2-8-16,0 4-2 15,5-2 0-15,7 1 0 16,6-6-1-16,9-5-1 16,5-6-4-16,2-5-2 15,2-3 7-15,0 0-6 16,0 0-1-16,0 0-1 16,0 0-1-16,6 0-4 15,7 0 14-15,5 0 5 0,7 0 5 16,1 0 8-16,6-3-10 15,4-1-2-15,-1-1-5 16,1 0-1-16,-1 1 1 16,-2 0-1-16,-6 0-13 15,-4 0-10-15,-6 2 5 16,-5 2-25-16,-8 0-16 16,-2 0-7-16,0 0 5 15,-2 0 20-15,0 0 17 16,0 0 12-16,0 0 11 0,0 0 0 15,0 0 1-15,0 0 1 16,0 0 0-16,0 0 13 16,0 0-4-16,0 0-1 15,0 0 0-15,0 0-8 16,0 0-1-16,0 0 0 16,0 0 1-16,0 0-2 15,0 0 1-15,0 0 0 16,0 0 0-16,0 0 0 15,0 0 0-15,0 0 0 16,0 0-6-16,0 0 6 16,0 0-1-16,0 0-1 15,0 0 2-15,0 0-1 16,0-4 1-16,0 2 1 16,0 0 0-16,3 2 0 0,-3 0 0 15,0 0 6-15,0 0-1 16,0 0-5-16,0 0 9 15,0 0 8-15,0 0-3 16,0 0 6-16,0 0-1 16,0 0-11-16,0 0-1 15,0 0-2-15,0 0 13 16,0 0 30-16,0 0 5 16,0 0-11-16,0 0-10 15,0 0-5-15,0 0 2 16,0 0-9-16,0 0-4 15,0 0 1-15,0 0-1 16,0 0-8-16,0 0 1 0,0 0 8 16,0 0-12-1,0 0-5-15,0 0 7 0,0 0 0 16,0 0-8-16,0 0 0 16,0 0-1-16,0 0 0 15,0 0 0-15,0 0 1 16,0 0 0-16,0 0 0 15,0 0 0-15,0 0 0 16,0 0 0-16,0 0 0 16,0 0 12-16,2 0-9 15,0 0 3-15,2-1-6 16,8-4 0-16,3 1 0 16,6 0 0-16,1 0 0 0,2 3-1 15,-2 1-12-15,1 0 3 16,-3 0 1-16,-5 0 7 15,-4 0-5-15,-1 0-5 16,-4 0 4-16,-4 0 2 16,1 0-1-16,-3 0 6 15,0 0-1-15,0 0-13 16,0 0-3-16,0 0-8 16,0 0-21-16,0 0-14 15,0 0-18-15,0 0-22 16,0 0-28-16,0 0-33 15,0 0-13-15,0 0-86 16,0-7-50-16,0 1-51 16,-3 2-493-16</inkml:trace>
  <inkml:trace contextRef="#ctx0" brushRef="#br0" timeOffset="230372.1155">23285 11354 806 0,'0'0'356'0,"0"0"-156"16,0 0-55-16,0 0-46 15,0 0-44-15,0 0-11 16,0 0 20-16,0 0 24 16,0 0-31-16,0 0-13 15,2 11 10-15,0 10 28 16,-2-2-26-16,0 7-7 15,0 1-15-15,0-1-3 0,0 2 4 16,0 0 5 0,0 2-7-16,0 2 1 0,0 4-6 15,-2 0-4 1,-2 2-11-16,2 1 2 0,-3-3 4 16,3-2-4-16,0 0-6 15,0-2 6-15,0 0 9 16,-1 0 4-16,-2 0 2 15,1 2-11-15,0 0 8 16,-3 1-6-16,3-4-2 16,0 1 2-16,-2-3-6 15,4-1-7-15,2-4-7 16,0 2 0-16,0-2 1 16,0 0-1-16,0 2 0 15,0-4 11-15,0 0 9 0,0-2-8 16,0-4 1-1,0 1-8-15,0-1 1 0,0 0 1 16,0 4-1-16,-2 4 7 16,-2 3-4-16,1 4 2 15,-1-1-3-15,2-2-8 16,0-3 5-16,2 0-5 16,0-3 0-16,0-1 7 15,0 2-2-15,0 1 4 16,0 0-3-16,0 2-7 15,0-2 0-15,0 1 5 16,0-5-4-16,0-2 0 16,0-2 9-16,0 0 1 0,0 2-4 15,0 0 1 1,-2 3-1-16,2 2 5 0,-2-1-10 16,-2 0-1-16,2-2 1 15,2 0-2-15,0 0 1 16,0-2-1-16,0 2 1 15,0 2 0-15,0 1-1 16,0 0 0-16,0 4 0 16,0-1 1-16,-2-2-1 15,2 0 0-15,0 2 1 16,-2-3-1-16,2 0 0 16,-2-2 0-16,2 0 0 15,-2 1 0-15,2-4 1 16,0 2-1-16,0-4 0 0,-3 0 1 15,3-2-1-15,0 2 0 16,0-2 1-16,0 2-1 16,0 2 0-16,0 2 0 15,-2 3-1-15,2 0 1 16,-2 4 1-16,0-3-1 16,2-2 1-16,0-4-1 15,0 0 0-15,0-2-2 16,0-2-4-16,0 2 6 15,0 2 0-15,0 4 5 16,0 0-4-16,-2 2-1 16,0 2 1-16,-1 1-1 15,1-1 0-15,2 0 0 16,-3 2 1-16,1-5-1 16,2 4 0-16,-2-1 0 0,2 2 0 15,-2-2 0-15,2-1 0 16,-2 2 1-16,2-1-1 15,-3 2 0-15,1 0 0 16,2-2-1-16,-2 0 1 16,2-2-1-16,0-2 1 15,0-1-2-15,0-3 1 16,0 0 0-16,0 2 0 16,0 0 1-16,0 2-1 15,0 0 0-15,0 2 0 16,0 0 1-16,0 2-1 15,-2 0 1-15,2 0 0 16,-2 0 1-16,2-2-1 0,0 2 0 16,0-4 0-16,-2-2 0 15,2 3 0-15,0-3 0 16,0-1 0-16,0-2 1 16,0 1-2-16,0-4 2 15,0 0-1-15,0 2 0 16,0 4 0-16,0 2 1 15,-3 9-1-15,1-6 1 16,2 3-2-16,-2-2 2 16,-1-2-1-16,3-6 0 0,-2-2 0 15,2-3-1 1,0-2 1-16,0 6 0 16,0-8 1-16,-2 8 0 0,2 1-1 15,0 0 0-15,-2-4 1 16,2 4 0-16,0-8-1 15,-3 2 0-15,3-2 0 16,0 2 0-16,-2-4 0 16,2 2 1-16,0 2-1 15,-2 0 0-15,2 0 1 16,-2 0-1-16,0 2 0 16,0 0 0-16,2-2 1 15,-3 2-1-15,3 0 0 16,-2 4 0-16,0-2 0 15,0 3 1-15,-1-1 0 0,1-3-1 16,0 2 1 0,-1-8 0-16,3 4 8 0,-2-8 0 15,2 4-1-15,0 0-1 16,0 4-6-16,-2-3 5 16,2 2-5-16,0 2-1 15,-2 4 0-15,2-6 0 16,-2 2 0-16,0 0 0 15,2-1-8-15,-3-4-9 16,1 1-16-16,2-2-2 16,0 0-2-16,0-6-2 15,0 2-3-15,-2-1-1 16,2-3 19-16,0 6 18 0,-2-1 5 16,0 1 1-1,-1 4-2-15,0 4-7 0,1-6-15 16,2 2-12-16,-2-6-13 15,2 0 3-15,0-4 1 16,0 0-27-16,0 0-72 16,0 0-76-16,0 0-253 15,0 0-415-15</inkml:trace>
  <inkml:trace contextRef="#ctx0" brushRef="#br0" timeOffset="234472.9003">23214 15793 388 0,'0'0'181'0,"0"0"-47"15,0 0-92-15,0 0 54 16,0 0-12-16,0 0-20 16,-36 0-5-16,31 0-17 15,5 0-9-15,-2 0 27 16,2 0 28-16,0 0-17 16,-4 0-10-16,-1 4-31 15,-3 3-30-15,-1 0-77 0,-3-2 8 16,4 4 25-16,-1-1 11 15,2-7-28-15,2 4 11 16,3-5 50-16,0 2 30 16,2-2 54-16,0 0-3 15,-2 0-3-15,2 0 1 16,0 0 4-16,-2 0-6 16,2 0 10-16,0 0 1 15,0 0-30-15,0 0-11 16,0 0 7-16,0 0 21 15,0 0-6-15,0 0-10 16,0 0-17-16,0 0-2 16,0 0-22-16,0 2-16 0,13 6 4 15,5-4-4 1,4-2 5-16,5-2-1 0,5 0 2 16,-1 0 11-16,2-6-3 15,-2-4-3-15,0 2 7 16,1 4-1-16,-1 4 0 15,4 0-8-15,3 0 0 16,4 0 7-16,3 4 36 16,-1-3-38-16,3 6 8 15,0-1-3-15,-2-6-9 16,1 4-1-16,1-4 3 16,2 0 7-16,2 0 11 15,5 0 3-15,2-8-4 16,0-2-10-16,5-1-6 15,-1 0 0-15,0-1-6 0,3 6-3 16,-1 2-6-16,1-1 0 16,-1 5 1-16,1 0-1 15,-3 0 2-15,-1 9-2 16,-6-5 1-16,1-2 5 16,0-2-5-16,-3 0-1 15,3 0 0-15,2-2 0 16,0-11 1-16,0 1 1 15,2-1 5-15,0 3-7 16,-2 0 0-16,0 2 0 16,-3 8 1-16,1-4-1 15,0 4 0-15,-2-4 0 16,2 3 0-16,-1-2 0 16,3 0 0-16,-2 3 0 0,4 0-1 15,-2 0 0-15,2 0 1 16,0 0 0-16,0 0 0 15,1 0 0-15,1 0-1 16,3 0 2-16,-1 0-1 16,3 0 0-16,-3 0 0 15,3-3 0-15,-3-1 1 16,4 4 0-16,-3-4-1 16,1 4 0-16,1 0 1 15,0 0-1-15,1 0 1 16,2 0-1-16,1 0 0 0,2 0 1 15,2-6 0 1,-2-2-1-16,3-4 0 0,-3 6 0 16,2-6 0-16,2 6 0 15,-4 2-1-15,-1 4 0 16,-1 0 1-16,-2 0-2 16,-3 0 2-16,-1 0-1 15,-3 0 2-15,2 0-1 16,-5 0 0-16,1 4 1 15,2-4 0-15,1 0 0 16,4 0 0-16,-2 0 1 16,2 0 4-16,-3 0-6 15,-2-4 0-15,1 4 1 16,-5 0 0-16,0 0-1 16,-4 0 1-16,-2 0-1 0,0 0 2 15,-3 0-2-15,-7 0 1 16,-4 0-1-16,-7 0 1 15,-6 0 0-15,-7 0 0 16,-7-6 0-16,-5 4 5 16,-1 0-5-16,-5-2-1 15,0-6 1-15,0-2 0 16,0-10-1-16,0-1-4 16,0 0-16-16,0 1 14 15,-5 5 6-15,-1 3 0 16,2 1 0-16,-6-2 1 15,-1 3-1-15,-2-2-15 0,-3 0-23 16,-3 2 5-16,1 0 16 16,-3 6 17-16,6-4 2 15,-1 6-1-15,7 0 0 16,1 0 9-16,6 0-9 16,-1 2 12-16,3 2-2 15,0 0-10-15,0 0-1 16,0 0-14-16,0 6-2 15,5 2 14-15,8 2 1 16,3 0 0-16,1 2 0 16,-1-4 1-16,-3 6 0 15,3 4 1-15,-3 0 9 16,1 9 3-16,-3 0 2 16,-3 4-4-16,-1-1 4 15,-2-2-2-15,-5-2 5 0,0-4-5 16,0-2 5-16,0-2 15 15,0-3 10-15,-5 3-4 16,-6 2-7-16,-2 1-5 16,-7-3 0-16,-3 4-2 15,-6 2-7-15,-2 2-5 16,0 0-12-16,2 1 5 16,7-8-6-16,6-2-2 15,7-8-5-15,5-4-18 16,4-5-31-16,0 0-28 15,0 0-57-15,0-13-139 16,0-3-442-16,-4 0-364 0</inkml:trace>
  <inkml:trace contextRef="#ctx0" brushRef="#br0" timeOffset="235678.4961">23075 11205 72 0,'0'0'648'15,"0"0"-373"-15,0 0-79 16,0 0 46-16,0 0 4 16,0 0-22-16,0 0-44 15,-6 0-16-15,6 0-42 0,0 0-64 16,0-4-28-1,6-6-18-15,10-5 7 0,4-4 0 16,5-1-19-16,-1 0 6 16,1 2-5-16,-2 4-1 15,-2 5-1-15,-3 6-15 16,-5 1 4-16,-1 2-1 16,-3 0 1-16,-5 0 12 15,-2 8 0-15,2 9 30 16,-1 6 38-16,-1 4-8 15,1 2-16-15,-1 1-17 16,0-2-18-16,3-4-3 16,-1-3-6-16,0-7-1 15,0-5-5-15,1-3-20 16,0-2-13-16,-3-1-55 0,0 1-59 16,-2-3-72-1,0 5-75-15,0-3-107 0,0 0-400 0</inkml:trace>
  <inkml:trace contextRef="#ctx0" brushRef="#br0" timeOffset="238930.744">25464 4584 1054 0,'0'0'635'15,"0"0"-539"-15,0 0-61 16,0 0-23-16,0 0-12 0,0 0 6 15,0 0 26 1,-22 3 72-16,22-3 0 0,0 0-32 16,8 0-44-16,8-1-28 15,13-1-10-15,18-2 10 16,13-2 7-16,12 0 1 16,12 2-7-16,5 4 0 15,23 0-1-15,23 0 0 16,21 0 0-16,-8 5 7 15,-28 0-7-15,-33-5-1 16,-20 0-7-16,9-2-9 16,8-9-11-16,3 0 12 15,-11 4 9-15,-13 3-12 0,-15 4-12 16,-12 0-54 0,-10 0-85-16,-7 0-65 0,-13 4-17 15,-6 1-107-15,0-3-207 16</inkml:trace>
  <inkml:trace contextRef="#ctx0" brushRef="#br0" timeOffset="239419.5642">25404 4859 1000 0,'0'0'307'16,"0"0"-148"-16,0 0-86 15,0 0-54-15,0 0-9 16,0 0 3-16,0 0 7 16,0-4 2-16,4 1 39 15,12 0 17-15,12-1 59 16,13-5-5-16,15 0-42 0,11-2-27 16,12 0-36-1,11-2-22-15,8 3-5 0,5 4-6 16,1 4 6-16,3 2 6 15,-2 0-6-15,-3 0 2 16,-1 0 0-16,-7 0-2 16,-5 0 0-16,-7 0-17 15,-6 0-44-15,-12 0-14 16,-15-4-23-16,-13 2-69 16,-21 2-102-16,-8 8-100 15,-7 4-209-15</inkml:trace>
  <inkml:trace contextRef="#ctx0" brushRef="#br0" timeOffset="244471.9085">26942 6864 620 0,'0'0'322'16,"0"0"-158"-16,0 0-29 15,0 0-23-15,0 0 37 16,0 0 23-16,2-41-15 16,-2 36-26-16,0 1-21 0,0 1-12 15,0 2-14 1,0 1-29-16,0 0-16 0,0 0-10 15,0 0-11-15,0 0-9 16,0 1-3-16,0 6 12 16,0 3 10-16,0 3-4 15,0 11 22-15,0 9 15 16,0 9-12-16,0 4-25 16,0 8 0-16,0 2 2 15,0 2 1-15,0 3 3 16,0-1-6-16,0 1-12 15,0 2 0-15,0 3-11 16,0 1 13-16,0 3 7 16,0 2 12-16,0 0-8 0,0 2-4 15,0-4-8-15,0-2 1 16,0-2-7-16,2-7 5 16,2 1-10-16,0-4 5 15,1 1-1-15,-3 1-5 16,1-2 0-16,-1 0 0 15,0 0 7-15,-2 0-7 16,0 2 10-16,3 4-2 16,-3 1-8-16,0-1 10 15,0 2-10-15,0-4 8 16,0-4-3-16,2-4-5 16,2-3-2-16,-2-2 2 15,0-2 0-15,0 1 0 16,-2 0 5-16,0 0-6 0,0 0 7 15,0 2-6-15,0-1 5 16,0 1-6-16,0-2 1 16,0-3-1-16,0 0 0 15,0-5-1-15,5-4-6 16,-1-6-7-16,-1-6-2 16,2-6-14-16,-3-6 6 15,-2-4 8-15,2-4-19 16,-2 2-39-16,0 0-58 15,0 6-43-15,0 14-143 16,0-1-415-16,0-1-173 0</inkml:trace>
  <inkml:trace contextRef="#ctx0" brushRef="#br0" timeOffset="245011.268">28008 7565 199 0,'0'0'872'15,"0"0"-715"-15,0 0 32 16,0 0 43-16,0 0-37 15,0 0-63-15,0 0 8 16,-26-12-16-16,21 24-34 16,1 6-27-16,-3 13-22 0,-1 9 8 15,-4 8-10 1,1 6-21-16,2 2-5 0,3-1 0 16,-2-5-11-16,4-6 4 15,4-8-6-15,0-8 0 16,0-8 0-16,0-6-12 15,0-6-11-15,0-1-4 16,0-6-16-16,0-1-30 16,0 0-68-16,0 0-50 15,0-14-55-15,-11-11-59 16,-5 0-885-16</inkml:trace>
  <inkml:trace contextRef="#ctx0" brushRef="#br0" timeOffset="245222.3721">27612 7539 624 0,'0'0'572'15,"0"0"-403"-15,0 0-112 16,0 0-36-16,0 0 131 16,0 0 8-16,0 0-21 15,145-19-54-15,-94 19-37 16,3 0-44-16,4 0-4 15,2 0-86-15,11 26-119 16,-13-2-99-16,-18 3-281 0</inkml:trace>
  <inkml:trace contextRef="#ctx0" brushRef="#br0" timeOffset="245719.5672">28178 7780 876 0,'0'0'170'16,"0"0"-131"-16,0 0-23 16,52-114-4-16,-44 98 2 15,-1 6 27-15,-7 10 5 16,0 0-23-16,0 0 45 16,0 16-26-16,0 4 42 15,0 6 25-15,0 2-20 16,-3 4 9-16,1 0 30 0,-2-2-15 15,4 0-28 1,0-3-45-16,0-7-11 0,0-7-26 16,4-5-3-16,5-5-53 15,3-3 1-15,1-4 5 16,5-14 47-16,-3-4 23 16,3-3-11-16,-3 3-12 15,-3 0 8-15,-1 4-8 16,-3 4 0-16,2 0 0 15,-6 4 1-15,1 0 0 16,-1 2 10-16,-2 2 15 16,3 0-9-16,-1 0-16 15,0 0 0-15,1 0 1 16,-2 2-2-16,1 0 0 16,-2 2 1-16,-2 2 0 0,2-2 0 15,-2 2 5-15,0 0-6 16,0-2-11-16,0-1 2 15,0 3-99-15,-11 0-246 16,2 0-538-16</inkml:trace>
  <inkml:trace contextRef="#ctx0" brushRef="#br0" timeOffset="246190.0732">28619 7690 1064 0,'0'0'257'15,"0"0"-156"-15,0 0 117 16,0 0-67-16,0 0-48 16,-113-38 48-16,92 38-5 15,3 0-47-15,-1 0-46 16,1 16-34-16,-3 6-19 15,2 6 0-15,-2 2 1 16,6 0-1-16,3-2-1 16,6-7-9-16,6-6-4 15,0-5-57-15,0-2 6 16,9-1 28-16,5-5 3 0,3-2-23 16,5 0-25-1,5-6-10-15,4-17 35 0,1-3-16 16,1-2-2-16,-4 2 46 15,-4 4 27-15,-8 8 2 16,-5 6 6-16,-6 6-6 16,-4 2 0-16,-2 0 24 15,0 10 15-15,0 6 25 16,2 0-24-16,3 0-30 16,1-4-10-16,4-2-39 15,3-8-72-15,9-2-92 16,-3-18-69-16,-4-2-52 0</inkml:trace>
  <inkml:trace contextRef="#ctx0" brushRef="#br0" timeOffset="246933.6235">28949 7271 983 0,'0'0'566'0,"0"0"-422"16,0 0-92-16,0 0-42 15,0 0-4-15,0 0-5 16,-21 110 34-16,21-70 46 16,0 4 13-16,0 2-21 15,0-1-28-15,0-5-24 16,0-6-12-16,5-8-9 16,0-8-8-16,-1-8-22 0,-1-6-2 15,-1-4 19-15,-2 0 13 16,0-2 10-16,0-10 0 15,0-3 9-15,-9 0-18 16,-11-1-1-16,-5 2 1 16,-2 4-1-16,-2 3 16 15,2 7 17-15,1 0 3 16,2 7-26-16,-1 11-10 16,4 6-9-16,4 2 8 15,3 2-9-15,8 0 10 16,4-2-1-16,2-2-17 15,0-8 8-15,18-4-4 16,6-8-5-16,10-4-3 0,1 0-3 16,5-8 24-1,0-12-21-15,1-4-26 0,-3-2-2 16,-3-4-35-16,-2 2-25 16,-8 0 52-16,-8 4-2 15,-5 6 37-15,-10 7 23 16,-2 6 30-16,0 5 101 15,0 0 5-15,-6 3-42 16,-8 15-72-16,3 6-22 16,0 5 0-16,6-1 2 15,3 0-2-15,2-6 7 16,2-4-7-16,18-7-6 16,5-8-22-16,8-3-7 15,3 0-18-15,2-18 12 16,0-6-50-16,-2-2-28 0,-5 0-11 15,-6 4 23-15,-6 4 37 16,-7 6 49-16,-6 6 21 16,-6 6 52-16,0 0 131 15,0 0 58-15,-6 13-80 16,-8 8-122-16,1 5-27 16,-1 2-11-16,7 0-1 15,7-2-106-15,0-8-254 16,17-10-522-16</inkml:trace>
  <inkml:trace contextRef="#ctx0" brushRef="#br0" timeOffset="247810.23">29548 7521 550 0,'0'0'604'0,"0"0"-421"15,0 0-121-15,0 0-55 16,0 0-7-16,0 0-30 16,0 0 30-16,7 0 32 15,20 0 68-15,4 4-23 16,3 6-20-16,-3 5-22 15,-4 0-21-15,-8 6-5 16,-7 1-7-16,-12 2-2 16,0 0 11-16,-12 4 0 0,-17-2-11 15,-2-2-34-15,0-6-30 16,4-6 18-16,12-4 39 16,8-6 7-16,7 2 0 15,0 2-61-15,11 8 3 16,9 8 58-16,4 7 44 15,1 7 11-15,-7 1-3 16,-5 2 50-16,-7-1 68 16,-6-2 29-16,0-2-16 15,-12-4-31-15,-13-2-67 16,-4-4-26-16,-7-8-24 16,-1-6-14-16,-3-6-21 15,1-4-5-15,8 0-23 16,4-12-11-16,12-6-34 15,6-2-31-15,9-4 30 0,0 2-10 16,13-4 0-16,19 0 13 16,7-3 7-16,9-3-10 15,8-1-70-15,2-5 6 16,2 0 5-16,-7-3-5 16,-2 3 40-16,-9 0 62 15,-3 0 34-15,-8 4 2 16,-10 0 0-16,-7 3 0 15,-14 5 24-15,0 4 56 16,-9 8 71-16,-13 5-7 16,-7 4-16-16,0 5 24 15,2 0-68-15,3 17-69 0,4 8-15 16,2 6-7 0,2 4-4-16,7 0-21 0,7-1-27 15,2 4-125-15,14-8-95 16,5-10-115-16</inkml:trace>
  <inkml:trace contextRef="#ctx0" brushRef="#br0" timeOffset="248344.2718">30098 7716 1046 0,'0'0'512'16,"0"0"-427"-16,0 0-40 15,0 0-26-15,0 0-19 16,0 0 9-16,0 0 1 15,27-120 7-15,-20 99-9 16,0 5 5-16,-5 7 36 16,-2 5 44-16,0 4 5 15,0 0-44-15,0 1-34 16,0 16-13-16,0 2-6 16,0 7-1-16,9 3 0 0,9 1 0 15,4-7-19 1,7-2-15-16,4-11-28 0,2-8 32 15,6-2 5-15,-1-10 8 16,0-18-5-16,-4-6-72 16,-8-4-39-16,-3-1 36 15,-9 7 64-15,-9 6 33 16,-5 12 64-16,-2 10 97 16,0 4 0-16,-7 0-50 15,-7 14-69-15,-1 11-41 16,1 2-1-16,4 5-1 15,5 3-6-15,5 7-43 0,13-10-235 16,8-10-244-16</inkml:trace>
  <inkml:trace contextRef="#ctx0" brushRef="#br0" timeOffset="248833.6597">31093 7415 611 0,'0'0'407'15,"0"0"-200"-15,0 0-65 16,0 0-96-16,0 0 52 16,0 0 55-16,0 0-21 15,-79 94-32-15,75-62-55 16,4 1-17-16,0-1 2 15,2-2-26-15,18-10-4 16,9-6-22-16,5-8-2 16,1-6 16-16,3-2 8 0,0-18 0 15,-3-8 13-15,-4-5-13 16,-6-3-1-16,-11 0-13 16,-10 3 12-16,-4 4 2 15,-12 5 0-15,-21 10-24 16,-11 8-34-16,-29 6-29 15,5 18-175-15,8 8-112 0</inkml:trace>
  <inkml:trace contextRef="#ctx0" brushRef="#br0" timeOffset="249709.8905">28047 9180 1182 0,'0'0'583'15,"0"0"-393"-15,0 0 26 16,0 0-151-16,0 0-30 15,-10-124-23-15,22 71 0 16,5-3 0-16,-1 2-6 16,-1 8-5-16,-3 9 11 15,-5 10-2-15,-3 11-10 16,-2 6 0-16,-2 7-30 16,0 3-23-16,0 0 10 15,0 7 34-15,0 15 9 16,0 10 18-16,0 7 0 0,0 6 2 15,14-1-8 1,5-6-7-16,8-9-5 0,7-12-12 16,5-11 5-16,7-6-1 15,3-12 7-15,-1-20 1 16,2-12-40-16,-6-4-26 16,-6 0-34-16,-14 3 16 15,-5 10-9-15,-15 6 50 16,-4 10 43-16,0 9 12 15,-4 7 44-15,-13 3 39 16,0 3 3-16,-3 15-75 16,-1 6-21-16,4 2-2 15,5 2 11-15,6-2-11 16,6-5 0-16,0 0-6 16,14-3-14-16,10-7 9 0,2-4-5 15,8-7-9-15,-1 0 2 16,1-1 7-16,0-17 10 15,-3-5 5-15,-4-3 0 16,-4-4-11-16,-4-4-6 16,-6-2-12-16,-4 1-7 15,-9 3 9-15,0 9 28 16,0 8 22-16,-18 14 57 16,-2 1 25-16,-4 12-61 15,-1 20-43-15,3 8-36 0,1 8-31 16,8 4-35-16,11 16-81 15,2-12-52-15,0-13-263 16</inkml:trace>
  <inkml:trace contextRef="#ctx0" brushRef="#br0" timeOffset="250026.0082">28960 8771 856 0,'0'0'711'15,"0"0"-586"-15,0 0-107 16,0 0-18-16,0 0-69 16,0 0 66-16,0 0 3 0,55 89 29 15,-38-64 11-15,-4 1 5 16,-7-2 16-16,-4-6-9 16,-2-6-23-16,0-5 3 15,-8-4 14-15,-13-3-4 16,0 0-26-16,-4-22-7 15,2-6-5-15,6-10-4 16,5-4-38-16,8-4 12 16,4 4 8-16,0 4 18 15,0 12 0-15,14 8-24 16,24 14-115-16,-1 4-132 16,-1 0-84-16</inkml:trace>
  <inkml:trace contextRef="#ctx0" brushRef="#br0" timeOffset="250693.96">29063 8887 413 0,'0'0'407'0,"0"0"-179"16,0 0-93-16,0 0-62 15,0 0 9-15,0 0-6 16,0 0-44-16,64-102-19 16,-41 74-7-16,-6 4-4 15,-1 4 8-15,-5 3 13 16,-5 10 21-16,-3 3-14 16,-1 4-18-16,-2 0 10 15,0 0 58-15,0 0 76 16,0 4-53-16,0 10-56 0,4 4-21 15,8 4 25 1,1 2-26-16,5-2-10 0,-1-1-2 16,6-9 2-16,2-1-14 15,1-7-1-15,1-4 0 16,2 0 0-16,0-10 0 16,-1-10 12-16,-1-8-12 15,2-4-12-15,-4-4 6 16,-3 0-23-16,-2 1 8 15,-6 12 17-15,-8 6 4 16,-4 13 40-16,-2 4 61 16,0 0 31-16,-2 14-40 15,-11 13-58-15,-1 5-28 16,4 3-6-16,3 1-1 0,7-4-63 16,0-3-81-16,0-8-84 15,17-10-122-15,21-11-12 16,-1-6-197-16,-4-14-86 0</inkml:trace>
  <inkml:trace contextRef="#ctx0" brushRef="#br0" timeOffset="251016.7682">29886 8660 765 0,'0'0'672'16,"0"0"-361"-16,0 0-163 15,0 0-87-15,0 0-25 0,0 0 0 16,0 0 2-1,-57 85 0-15,57-63 7 0,0 0-20 16,7 0-25-16,8-8-33 16,5-2-22-16,1-7 5 15,-2-5 18-15,1 0 8 16,1-17 24-16,-2-9 19 16,0-6-9-16,-4-6-10 15,-6 2-6-15,-4 0 6 16,-5 3-2-16,0 5 2 15,-17 6-2-15,-5 10-3 16,-6 10 5-16,-1 2 5 16,-2 6-5-16,4 18-97 15,4 5-55-15,10 12-83 16,8-5-22-16,5-3-377 0</inkml:trace>
  <inkml:trace contextRef="#ctx0" brushRef="#br0" timeOffset="251527.1528">30404 8562 479 0,'0'0'766'0,"0"0"-544"16,0 0-88-16,0 0-66 15,0 0-38-15,0 0 51 16,0 102 13-16,0-62 16 15,2-1-28-15,7-7-40 16,4-8-42-16,5-12-4 16,2-8-37-16,5-4 14 15,1-8 18-15,3-18 9 16,3-6 0-16,-1-4-59 0,-2 1-64 16,-7 3 35-1,-4 8 65-15,-8 8 23 16,-2 8 19-16,-6 8 51 0,-2 0 7 15,0 0 11-15,0 16-21 16,0 10-5-16,0 5 2 16,0 2-41-16,0 0-23 15,0-5-19-15,0-6-103 16,13-12-159-16,3-6-226 16,-1-4-216-16</inkml:trace>
  <inkml:trace contextRef="#ctx0" brushRef="#br0" timeOffset="251686.7258">30937 8667 1137 0,'0'0'323'0,"0"0"-189"15,0 0-38-15,0 0-72 16,0 0-24-16,0 0 0 16,11 108-61-16,-9-108-77 15,0-3-50-15,0-15-123 16,-2-5-360-16</inkml:trace>
  <inkml:trace contextRef="#ctx0" brushRef="#br0" timeOffset="251826.8632">31074 8392 1073 0,'0'0'619'0,"0"0"-509"16,0 0-34-16,0 0-60 0,0 0-16 15,0 0-51 1,0 0-95-16,25-16-58 0,-18 34-41 15,-3 4-276-15</inkml:trace>
  <inkml:trace contextRef="#ctx0" brushRef="#br0" timeOffset="252031.0581">31164 8771 988 0,'0'0'532'0,"0"0"-448"16,0 0 29-16,0 0-70 15,0 0-8-15,24 118 50 16,-2-108-31-16,7-8 5 16,6-2 27-16,6-16 3 15,3-18-32-15,1-6-42 0,0-8-15 16,4-20-143-16,-9 11-169 16,-13 11-319-16</inkml:trace>
  <inkml:trace contextRef="#ctx0" brushRef="#br0" timeOffset="252329.1641">31488 8740 1056 0,'0'0'249'0,"0"0"-211"0,0 0-6 16,0 0-32-16,0 0-15 15,0 0 5-15,128-55 10 16,-108 27 0-16,-4-3 10 15,-10 1-5-15,-6 6-4 16,0 6 10-16,-11 10 53 16,-11 6 100-16,-1 2 44 15,1 6-130-15,4 16-38 16,5 8 12-16,4 5-1 16,9 3-20-16,0 2-13 15,2-4-18-15,21-4-47 16,6-11-73-16,19-18-114 15,-3-3-44-15,-5-6-262 0</inkml:trace>
  <inkml:trace contextRef="#ctx0" brushRef="#br0" timeOffset="252540.8722">32080 7993 1192 0,'0'0'814'15,"0"0"-686"-15,0 0-82 16,-32 154-29-16,14-77-11 16,-2 5 0-16,0 2 25 15,2-2 48-15,3-8-43 16,3-6-36-16,1-10-128 16,-13 1-135-16,-1-18-297 15,-2-12-520-15</inkml:trace>
  <inkml:trace contextRef="#ctx0" brushRef="#br0" timeOffset="252821.5286">30999 8171 1371 0,'0'0'584'0,"0"0"-499"0,0 0-44 16,0 0-41-16,0 0 0 16,0 0-10-16,0 0-27 15,-49 108-36-15,17-44-113 16,3-9-175-16,-2-1-459 0</inkml:trace>
  <inkml:trace contextRef="#ctx0" brushRef="#br0" timeOffset="253659.0215">28835 9360 910 0,'0'0'512'0,"0"0"-323"16,0 0 18-16,0 0-78 15,0 0-71-15,0 0-11 16,0 0 46-16,-22 145 32 16,13-89-20-16,2 2-29 15,5-2-28-15,2-10-29 16,0-11-19-16,0-16-12 16,0-9-30-16,2-8 2 15,0-2 40-15,-2 0 3 16,0-16 39-16,0-8 5 15,-17-6-47-15,-10 0-12 16,-4 0-10-16,-8 8-15 0,2 6 37 16,-3 8 12-16,2 8 6 15,0 0 1-15,7 14-9 16,1 10-10-16,5 5-1 16,4 0 0-16,8 3-9 15,4-2 8-15,9 1-11 16,0-3-8-16,6-2-7 15,25-4 10-15,10-4 9 16,13-11 0-16,5-7 3 16,11 0-4-16,-1-14-20 15,0-13-42-15,-3-4-21 16,-3-5 12-16,-8-1 14 0,-7-2-17 16,-13 3 13-16,-10 0 43 15,-12 4 28-15,-11 6 0 16,-2 8 10-16,0 6 66 15,-19 8 72-15,-2 4 31 16,-3 0-95-16,1 18-62 16,1 6-21-16,4 6-1 15,7 2-2-15,7 0-12 16,4 4-50-16,11 6-100 16,18-9-129-16,2-8-343 0</inkml:trace>
  <inkml:trace contextRef="#ctx0" brushRef="#br0" timeOffset="254154.477">29589 9615 973 0,'0'0'629'0,"0"0"-472"16,0 0-53-1,0 0-45-15,0 0-11 0,0 0 31 16,0 0 49-16,-19 6-5 15,17 6-73-15,2 6-37 16,0 9-11-16,0 5 2 16,9 3-4-16,5-1 0 15,-1-2 0-15,1-3 1 16,-2-8 11-16,-3-2 0 16,-1-9 0-16,-4-2-11 15,-4-5 7-15,0 0 5 16,0-3 4-16,0 0 14 0,-16 0-31 15,-4-9-72-15,0-12-107 16,0-8 19-16,4-3-22 16,8-3 13-16,3 0-2 15,5 5-6-15,0 10-13 16,5 6-93-16,6 7-64 16,-1 4-166-16</inkml:trace>
  <inkml:trace contextRef="#ctx0" brushRef="#br0" timeOffset="254269.5813">29589 9615 130 0,'60'25'372'0,"-37"-36"-5"15,6-5-95-15,8-2-73 16,1 4-23-16,-3 4-97 16,-2 8-79-16,-4 2-2 15,0 0-133-15,3 18-72 16,-8 2-81-16,-4-2-342 0</inkml:trace>
  <inkml:trace contextRef="#ctx0" brushRef="#br0" timeOffset="254611.3281">30230 9649 660 0,'0'0'668'0,"0"0"-553"16,0 0 135-16,-143-4-114 16,96 8-13-16,5 16 29 15,5 4 5-15,3 4-30 16,12 0-59-16,9-2-68 15,13-1 0-15,0-7-69 16,13-7-28-16,16-4 7 16,8-7 47-16,8-4 18 15,0-17 3-15,0-5-41 0,-6 1-54 16,-7 2 32-16,-10 8 60 16,-9 6 19-16,-6 7 6 15,-7 2 26-15,0 0 27 16,0 11-8-16,0 9 24 15,0-1-29-15,0 1-40 16,11-1-53-16,18-12-127 16,-3-3-206-16,1-4-575 0</inkml:trace>
  <inkml:trace contextRef="#ctx0" brushRef="#br0" timeOffset="254994.9394">30528 9188 882 0,'0'0'576'15,"0"0"-376"-15,0 0-62 16,0 0-54-16,0 0 17 16,-2 108-10-16,0-62 18 0,-2 6-2 15,-1 3-16-15,1 1-19 16,2 4-14-16,2-4-9 16,0 1-25-16,0-6 16 15,0-6-11-15,0-6-29 16,2-5 0-16,2-5-30 15,-2-10-25-15,1-2-9 16,-1-7-34-16,-2-6-97 16,0-4-65-16,0-7-78 15,-2-8-193-15</inkml:trace>
  <inkml:trace contextRef="#ctx0" brushRef="#br0" timeOffset="255257.6453">30441 9640 1101 0,'0'0'349'16,"0"0"-235"-16,0 0-114 16,0 0-26-16,0 0 26 15,0 0 20-15,0 0 22 16,152-11-21-16,-109 11-15 16,-3 0-6-16,-7 11-12 15,-6 6 12-15,-7 1 0 16,-7 2 30-16,-4-2 40 15,-4 0 31-15,-5 2-3 16,0 0-36-16,0 4-29 16,0 0-31-16,0-1-2 15,0-5-138-15,0-4-228 16,0-8-591-16</inkml:trace>
  <inkml:trace contextRef="#ctx0" brushRef="#br0" timeOffset="255573.0483">30989 9689 942 0,'0'0'395'0,"0"0"-330"16,0 0 12-16,0 0 34 16,0 0 30-16,50 103 1 15,-41-82-41-15,-1-5-40 16,-3-5-36-16,-5-6-25 0,0-5-17 15,0 0-11 1,0-9-16-16,0-20-189 0,0-7 53 16,0-10 109-16,0-1 49 15,3-3 22-15,10 3 17 16,5 5 82-16,1 10 10 16,-1 12-4-16,0 9-75 15,-4 11-30-15,-1 0-97 16,-4 35-30-16,-2-3-85 15,-3 0-677-15</inkml:trace>
  <inkml:trace contextRef="#ctx0" brushRef="#br0" timeOffset="256092.3485">31237 9061 1003 0,'0'0'623'0,"0"0"-464"0,0 0-61 16,0 0-63-16,0 0-6 16,0 0 119-16,2 129 35 15,0-71-2-15,3 10-40 16,0 6-26-16,-3 4-36 15,2-2-22-15,-2 1-14 16,0-3-16-16,-2-6-5 16,3-2 1-16,-3-5-5 15,0-6-9-15,0-2-9 16,2-7 1-16,0-6-1 0,2-4-6 16,2-6-9-1,-2-2-15-15,0-3-9 0,0-7-8 16,-1-4-19-16,-1-6-50 15,-2-8-100-15,-2-3-132 16,-13-12-331-16</inkml:trace>
  <inkml:trace contextRef="#ctx0" brushRef="#br0" timeOffset="256241.96">31135 9722 1166 0,'0'0'575'15,"0"0"-531"-15,0 0-44 0,0 0-87 16,122-23-108 0,-64 23-30-16,-12 8-131 0,-3 0-302 0</inkml:trace>
  <inkml:trace contextRef="#ctx0" brushRef="#br0" timeOffset="256579.0226">31687 9515 1706 0,'0'0'346'16,"0"0"-194"-16,0 0-84 16,0 0-53-16,-154 34-15 15,112-8-1-15,4 4 1 16,5 0 0-16,10 0 0 0,10 0-7 16,13-3-12-1,0 0-15-15,13-7-50 0,16-6 12 16,12-8 24-16,1-6 18 15,7-4 17-15,-3-20-8 16,0-6-14-16,-9-2-7 16,-6 2-39-16,-8 4 26 15,-10 11 21-15,-7 6 17 16,-6 9 17-16,0 0 47 16,0 6 29-16,0 14-34 15,-8 4-23-15,1 6-13 16,5 2-6-16,2 4-58 0,0-10-170 15,4-8-406-15</inkml:trace>
  <inkml:trace contextRef="#ctx0" brushRef="#br0" timeOffset="257436.1373">32003 9537 1287 0,'0'0'274'15,"0"0"-128"-15,0 0-29 16,0 0-66-16,-127 44-16 16,105-18 41-16,5 2 46 15,5 2-28-15,10 0-35 16,2 3-38-16,0-1-19 16,7 0-2-16,13-3-6 0,2 0 5 15,5-10-13-15,2-5 7 16,4-10-9-16,3-4-17 15,1-7 17-15,1-22-53 16,3-7-8-16,-3-8-15 16,-5-2-8-16,-4-1 45 15,-4 4 33-15,-12 9 11 16,-5 11 11-16,-2 6 1 16,-6 11 17-16,0 4 40 15,0 2 5-15,0 0-6 16,0 2-33-16,0 10-17 15,0 2-6-15,0 4 5 16,0 0 9-16,0 0 8 16,0 2 9-16,0 0 5 15,6 0 9-15,0 0-1 0,3 2-24 16,1-2-12-16,-2-2-9 16,-1-4 0-16,-1-3-34 15,0-4-16-15,-4-3-6 16,0-4 5-16,-2 0 34 15,0 0 17-15,-4 0 0 16,-17-4-41-16,-6-6-47 16,-4-2 38-16,0 1 6 15,2-3 44-15,6 3 27 16,8 1 91-16,7 4-30 16,2 2-37-16,6 4-51 15,0 0-8-15,0 0-45 16,19 0 28-16,5 6 24 0,5 6 1 15,7-2-1-15,1 0 0 16,3-2-18-16,1-5-12 16,1-3-67-16,-2-3 37 15,-5-16 36-15,-6-12 6 16,-6-4 9-16,-14-4-43 16,-9-1 15-16,0 1 27 15,-5 7 11-15,-6 9 0 16,5 7 26-16,4 12 33 15,2 4-43-15,0 8-16 16,11 20 56-16,5 10 21 16,-3 8-18-16,-3 4-21 0,-5 0-9 15,-2 0 4-15,-3-4 6 16,0-3 2-16,-3-7-1 16,-12-6-40-16,-6-2-53 15,-14-4-142-15,1-6-321 16,3-6-747-16</inkml:trace>
  <inkml:trace contextRef="#ctx0" brushRef="#br0" timeOffset="266188.0091">29058 16361 510 0,'0'0'745'0,"0"0"-475"15,0 0 53-15,0 0-49 16,0 0-48-16,0 0-16 15,-20-5-25-15,20 1-36 16,0 3-24-16,0 1-42 16,0-2-35-16,0 0-19 15,0 2-16-15,0-4-13 16,0-1-16-16,7 1-12 16,9-1 20-16,3 1 8 15,1-1-6-15,1 5-15 0,-4 0-6 16,-3 0 1-16,-5 10 12 15,-3 11 14-15,-6 11 6 16,0 4 15-16,-2 4-6 16,-13 3-6-16,-3-2-3 15,1-9-6-15,7-6-1 16,3-12-12-16,5-10-7 16,2-4-41-16,0 0-11 15,0 0 5-15,13-18 25 16,7-4 35-16,5 0 5 15,2-10-13-15,1-2-20 16,3-2 0-16,0 0 25 16,-2-4 9-16,-4 8 1 15,-4 2 0-15,-9 6 0 0,-2 11 6 16,-8 9 24-16,-2 4 40 16,0 0 9-16,0 17-25 15,-7 15-31-15,-4 4-14 16,2 4 27-16,5 0 10 15,4-4-13-15,0-11-12 16,2-2-5-16,11-5 1 16,8-4-7-16,1-4-2 15,4 2-8-15,1-4 1 16,-2-2-1-16,-5-2-17 0,-3-4-29 16,-3 0-29-16,-3-4-28 15,-2-42-32-15,-2 6-337 16,-7-4-572-16</inkml:trace>
  <inkml:trace contextRef="#ctx0" brushRef="#br0" timeOffset="267382.4146">22157 11191 1096 0,'0'0'689'0,"0"0"-484"16,0 0-17-16,0 0-98 15,0 0-19-15,0 0 44 16,0 0-6-16,16 119-14 15,-1-82-44-15,6-5-29 16,1-7-22-16,-1-10-7 16,0-11-20-16,-2-4-21 15,-2-1 15-15,-1-23 33 0,-5-6 22 16,-2-7-2 0,-7 2 5-16,-2 0-10 0,0 7-9 15,0 10 0-15,0 8 1 16,0 8 4-16,0 2-1 15,0 0 19-15,0 11-19 16,0 12-3-16,0 11 4 16,9 13 2-16,6 8-1 15,-3 9 11-15,-3 1 19 16,-5-1 2-16,-4-4 33 16,0-8-6-16,-9-8-6 15,-13-9-11-15,-5-7-12 16,-7-6-18-16,-8-4-12 0,-5-6-11 15,-1-6-1 1,-4-5-45-16,4-1-35 0,3 0-56 16,9-7-48-16,7 3-191 15,13 0-346-15,7 4-511 0</inkml:trace>
  <inkml:trace contextRef="#ctx0" brushRef="#br0" timeOffset="268568.1702">23819 15841 449 0,'0'0'319'0,"0"0"-179"16,0 0-1-16,0 0-25 16,0 0 18-16,0 0-7 15,0 0-28-15,0-60-24 16,0 54 1-16,0-3-23 16,0 6-19-16,0 1-10 15,0 2 19-15,0 0 7 16,0 0-2-16,0 0-4 15,0 0 13-15,0 0 16 16,0 5 16-16,0 6-12 0,0 9 5 16,-2-2-6-16,0 8-25 15,2-2-27-15,-2 2-11 16,2-4-11-16,0-4-16 16,0 1-61-16,0-6-59 15,0 0-37-15,0 5-77 16,0-5-120-16,4-4-333 0</inkml:trace>
  <inkml:trace contextRef="#ctx0" brushRef="#br0" timeOffset="269288.032">24276 15772 152 0,'0'0'259'16,"0"0"-71"-16,0 0-29 15,0 0-9-15,0 0-33 16,0 0-14-16,0 0 31 16,5-6 8-16,-5 6 8 15,0 0-23-15,0 0-34 0,0 0-33 16,0 0-22-16,0-5-16 15,0 3 1-15,0 0 21 16,2-1 3-16,-2-2-21 16,3 1-14-16,-3 4-11 15,2 0 8-15,-2 0 6 16,0 0 2-16,0 0-17 16,0 0-11-16,0 0-17 15,0 0 4-15,0 4 5 16,0-4 19-16,0 5 7 15,0 0 12-15,0 8 26 16,0 4 36-16,0 5 1 16,0 4-23-16,0 2-24 15,0-2-23-15,0 1-12 16,0 0-17-16,0-4-88 0,0 3-105 16,0-7-304-16,0-2-175 15</inkml:trace>
  <inkml:trace contextRef="#ctx0" brushRef="#br0" timeOffset="269920.6509">24818 15737 230 0,'0'0'334'0,"0"0"-148"15,0 0-44-15,0 0-47 16,0 0 2-16,0 0 9 16,0 0 13-16,0-6 69 15,0 6-6-15,0 0-39 16,0 0-49-16,0 3-55 0,0 4-11 15,0 6 5 1,0-1 13-16,0 3-6 0,0 8-12 16,0-2 0-16,0 5 0 15,0-4-21-15,0 0-7 16,0 1-34-16,-4-4-57 16,4 1-127-16,0-4-269 15,0-8-456-15</inkml:trace>
  <inkml:trace contextRef="#ctx0" brushRef="#br0" timeOffset="270648.2113">25369 15739 175 0,'0'0'216'0,"0"0"-115"16,0 0-58-16,0 0-30 16,0 0 77-16,0 0 28 15,0 0 18-15,0-23-26 16,0 23-22-16,0 0 44 16,0 0 60-16,0 0 0 15,0 0-31-15,0 6-41 16,0-1-44-16,0 2-16 15,0 8-12-15,0 2-10 16,0 6-14-16,0-1-12 16,0 4-12-16,0 2 0 0,0-6-37 15,0 0-58-15,2-8-104 16,6-6-168-16,1-3-397 0</inkml:trace>
  <inkml:trace contextRef="#ctx0" brushRef="#br0" timeOffset="271355.2478">25905 15669 198 0,'0'0'324'0,"0"0"-81"15,0 0-61-15,0 0-61 16,0 0-31-16,0 0-2 16,0 0 12-16,0 0 22 15,0 0-8-15,0 0-10 16,0 0 6-16,0 0-6 16,0 4-10-16,0 4-15 15,0 6-43-15,0 4-11 16,0 3-13-16,2 2-12 15,0-1-20-15,1 0-57 16,-1 2-67-16,1-6-102 16,-1-6-146-16</inkml:trace>
  <inkml:trace contextRef="#ctx0" brushRef="#br0" timeOffset="272111.0706">26453 15638 136 0,'0'0'313'0,"0"0"-195"15,0 0-60-15,0 0 7 16,0 0 6-16,0 0 95 0,0 0 16 15,0 0-36-15,0 0 5 16,0 0 17-16,0 0-40 16,0 0-31-16,0 0 5 15,0 3-20-15,0 11-29 16,0 4 26-16,5 8 26 16,-1 6-31-16,2 3-25 15,0 3-9-15,-2-5-28 16,3-1-11-16,-3-10-1 15,-2-4-39-15,2-4-68 16,-1-10-63-16,-3 0-128 16,0-4-229-16,0 0-577 0</inkml:trace>
  <inkml:trace contextRef="#ctx0" brushRef="#br0" timeOffset="273337.8469">23118 15366 481 0,'0'0'524'16,"0"0"-344"-16,0 0-59 16,0 0-58-16,0 0-41 0,0 0-13 15,0 0-2-15,-14 0 0 16,10 4-6-16,2 0-1 16,2 0-2-16,-2 0 2 15,2-2 0-15,0-2 30 16,0 2 56-16,0-2 48 15,0 0 12-15,0 0-30 16,0 0-37-16,0 0-21 16,0 0-6-16,0 0-7 15,0 0-45-15,0 0-20 16,6 0 2-16,8 0 18 16,1 0 0-16,3 0-12 0,2-2-27 15,0-4-8-15,-1 2-44 16,-2 4-58-16,-5-4-74 15,-4 4-76-15,-6-2-621 0</inkml:trace>
  <inkml:trace contextRef="#ctx0" brushRef="#br0" timeOffset="274162.6056">23073 14948 123 0,'0'0'392'16,"0"0"-125"-16,0 0-76 16,0 0-32-16,0 0-22 15,0 0-37-15,0 0 21 0,-6-17-3 16,6 17-26-1,0 0-28-15,0-2-26 0,0 2-31 16,6-2 18-16,10-2-18 16,2-4-1-16,4 2-5 15,1-5-1-15,1 4-32 16,-2 3-89-16,5 4-75 16,-7 0-61-16,-7 0-154 0</inkml:trace>
  <inkml:trace contextRef="#ctx0" brushRef="#br0" timeOffset="275079.4874">23100 14432 358 0,'0'0'298'0,"0"0"-135"15,0 0-22-15,0 0-21 16,0 0-5-16,0 0-11 15,0 0-10-15,0-6 8 16,0 6-3-16,0-3-5 16,0 1 3-16,0 0-5 15,0-2-35-15,0-2 2 16,11-2-5-16,3 2-15 16,-1-6-25-16,3 2-14 0,-3 5-11 15,1 1-34-15,-6 4-52 16,-6 0-111-16,1 0-149 15,-3 9-368-15</inkml:trace>
  <inkml:trace contextRef="#ctx0" brushRef="#br0" timeOffset="275919.4798">23125 13884 586 0,'0'0'367'0,"0"0"-172"16,0 0-46-16,0 0 10 16,0 0 18-16,0 0-8 0,0 0-37 15,0-2-39-15,0 2-6 16,0-2-40-16,0 0-47 15,8-2-7-15,4 0 7 16,1-2 18-16,5-4-6 16,2 0-2-16,0 2-1 15,-3 2-2-15,-1 0-7 16,0 6-63-16,-5 0-35 16,-6 0-77-16,-1 0-168 15,-4 0-328-15</inkml:trace>
  <inkml:trace contextRef="#ctx0" brushRef="#br0" timeOffset="276871.4637">23147 13303 9 0,'0'0'319'16,"0"0"10"-16,0 0-38 15,0 0-56-15,0 0-25 16,0 0-23-16,0 0-15 15,0 0-42-15,0 0-64 16,0 0-10-16,0 0-14 16,0 0-17-16,0 0 6 0,0 0 6 15,0 0-15 1,2 0-12-16,7-5 15 0,0 4 6 16,2-3 11-16,2-2-5 15,0 2-14-15,1-4-8 16,-1 2-9-16,1-2-6 15,-1 0-16-15,-3 2-43 16,-4 4-58-16,-4 0-37 16,-2-1-84-16,0 2-267 15,0-2-648-15</inkml:trace>
  <inkml:trace contextRef="#ctx0" brushRef="#br0" timeOffset="277523.7144">23107 12769 345 0,'0'0'385'16,"0"0"-144"-16,0 0-15 15,0 0-13-15,0 0-53 16,0 0-10-16,0 0 2 16,-11-30-20-16,11 30-33 15,0-2-13-15,0 0-30 16,0 0-40-16,2 1-16 15,11-4-7-15,7 3-2 16,3-2 9-16,1 0 0 16,-2 2-27-16,1-1-53 15,-3 2-18-15,-3 1-68 16,2 0-72-16,-9 0-91 16,-3 0-404-16</inkml:trace>
  <inkml:trace contextRef="#ctx0" brushRef="#br0" timeOffset="280004.3046">24230 16311 608 0,'0'0'370'0,"0"0"-101"15,0 0-17-15,0 0-29 16,0 0-42-16,0 0-20 16,0 0-21-16,0-5-38 15,0 5-32-15,0 0-12 16,0 0 6-16,0 0 10 15,0 0-24-15,0 0-18 0,0 0-1 16,0-4-6 0,0 1-13-16,2-2-11 0,0-5 0 15,5-2 29-15,-1 2-15 16,2-3-9-16,0-4-5 16,1 7-1-16,0 2 0 15,2 2 0-15,0-2-11 16,3 4-1-16,-3 4 0 15,0 0-10-15,-4 0-15 16,2 0 13-16,-5 0 11 16,0 12 13-16,1 2 18 15,-3 0 12-15,-2 4-8 0,0 4-1 16,0 1 3-16,-5 3 0 16,-10 1 0-16,-7 8-2 15,-5-3-8-15,-4-2-1 16,-3 2-4-16,3-11-8 15,4 2 5-15,3-14-6 16,6 0-7-16,7-9-12 16,0 0-23-16,4-9-6 15,3-8-31-15,2-9-10 16,2 2 25-16,0-2 21 16,0 4 32-16,0 8 11 15,0 6-2-15,4 4-7 16,-2 4-7-16,3 0 4 15,1 0 12-15,3 8 5 16,0 2 9-16,4 2-2 0,1 2 3 16,1 4 12-16,4 0-6 15,2 0-3-15,2 0-2 16,1-2-6-16,-1-1 14 16,-1-12-3-16,-2-3-9 15,-2 0 6-15,-5 0 0 16,3-12-5-16,-5-6 8 15,0-4-14-15,-2 0-7 16,-2 0-26-16,-3 4-107 16,1 4-8-16,-1 8-81 15,-4 6-127-15,0 0-374 0</inkml:trace>
  <inkml:trace contextRef="#ctx0" brushRef="#br0" timeOffset="281878.4309">22710 12468 675 0,'0'0'408'16,"0"0"-182"-16,0 0-52 15,0 0-64-15,0 0 8 16,0 0 56-16,0 0 40 0,-73 17-37 15,58-8-36 1,-4 6-36-16,1 5-48 0,-1 2-14 16,0 6-12-16,4 4-14 15,1 4-10-15,4 4-5 16,5 2-1-16,1 2 5 16,4 0-6-16,0-2 0 15,0-1-1-15,9-7-17 16,4-9-15-16,3-6-11 15,1-12 4-15,-1-2-4 16,1-5-11-16,4 0 18 16,-3-5 18-16,-1-8 10 15,1-5 9-15,-7-2 2 16,-2-2 7-16,-4 0 19 0,-5 1-2 16,0 3 44-16,-2 0-3 15,-16 4-33-15,-5 2-16 16,-2 5 3-16,-4 3-3 15,-2 4-18-15,3 0-24 16,-3 5-13-16,0 13-50 16,4 9-15-16,-2 18-125 15,9-4-265-15,7-6-199 0</inkml:trace>
  <inkml:trace contextRef="#ctx0" brushRef="#br0" timeOffset="282773.5344">23225 12659 215 0,'0'0'163'15,"0"0"-30"-15,0 0-25 16,0 0 32-16,0 0-16 15,0 0 12-15,0 0 19 16,-2 0-28-16,2 0-31 16,0 0-25-16,0 0-59 15,0 0-12-15,0 0-103 0,6 0-26 16,8 0-152-16,-3 0-261 0</inkml:trace>
  <inkml:trace contextRef="#ctx0" brushRef="#br0" timeOffset="282969.3171">23443 12655 476 0,'0'0'127'0,"0"0"1"0,0 0-48 16,0 0-50-16,0 0-30 15,0 0-4-15,0 0-131 16,74 0-162-16</inkml:trace>
  <inkml:trace contextRef="#ctx0" brushRef="#br0" timeOffset="283141.0796">23675 12657 403 0,'0'0'166'0,"0"0"-72"15,0 0 8-15,0 0-50 16,0 0-21-16,0 0-11 16,0 0-20-16,34-7-18 0,-26 10 9 15,6 5-103-15,-3-2-99 16,0-2-160-16</inkml:trace>
  <inkml:trace contextRef="#ctx0" brushRef="#br0" timeOffset="283268.047">23675 12657 313 0,'160'4'116'0,"-155"-4"-72"16,3 0-23-16,2 0 9 16,-1 0 0-16,-1 0 11 15,4 0 19-15,3 0-50 16,-4 0-10-16,1 1-141 0</inkml:trace>
  <inkml:trace contextRef="#ctx0" brushRef="#br0" timeOffset="283420.3864">24027 12683 215 0,'0'0'279'0,"0"0"-43"16,0 0-16-16,0 0-90 15,0 0-27-15,0 0-38 16,0 0-54-16,14-4-11 16,-10 4-56-16,0 0-109 15,1 0-203-15</inkml:trace>
  <inkml:trace contextRef="#ctx0" brushRef="#br0" timeOffset="283561.0381">24027 12683 453 0,'116'-6'285'16,"-116"2"-169"-16,0 2-57 0,0 0-39 16,0 2-5-16,0 0-15 15,0 0-26-15,0 0-218 16,0 6-434-16</inkml:trace>
  <inkml:trace contextRef="#ctx0" brushRef="#br0" timeOffset="284620.618">24245 12679 142 0,'0'0'535'16,"0"0"-385"-16,0 0-118 15,0 0-19-15,0 0-5 16,0 0-8-16,0 0 14 15,0-6 11-15,0 6 14 16,0 2 10-16,0 5-49 16,0 2-1-16,-2 3-148 15,-2-3-254-15</inkml:trace>
  <inkml:trace contextRef="#ctx0" brushRef="#br0" timeOffset="284813.2983">24245 12679 595 0,'-9'132'398'0,"9"-129"-221"0,0-2-46 15,0-1-67-15,0 2-41 16,0-2-10-16,3 4-4 16,-1 3-9-16,0 0-1 15,-2 8-57-15,0 13-110 16,0-2-117-16,0-4-211 0</inkml:trace>
  <inkml:trace contextRef="#ctx0" brushRef="#br0" timeOffset="284976.96">24252 13030 202 0,'0'0'273'0,"0"0"-106"16,0 0-41-16,0 0-27 15,0 0-22-15,0 0-6 16,0 0-2-16,0 26-38 15,0-20-31-15,0 10-60 16,0-2-173-16,0 0-286 0</inkml:trace>
  <inkml:trace contextRef="#ctx0" brushRef="#br0" timeOffset="285121.6366">24241 13262 166 0,'0'0'296'16,"0"0"-139"-16,0 0-8 15,0 0-34-15,0 0-44 16,0 0-38-16,0 0-33 16,0 65-16-16,2-53-101 15,0 1-135-15</inkml:trace>
  <inkml:trace contextRef="#ctx0" brushRef="#br0" timeOffset="285281.4817">24243 13523 424 0,'0'0'199'0,"0"0"-106"0,0 0-64 16,0 0-29-16,0 0-148 16,0 0-134-16</inkml:trace>
  <inkml:trace contextRef="#ctx0" brushRef="#br0" timeOffset="285490.145">24252 13850 7 0,'0'0'335'0,"0"0"-256"16,0 0-74-16,0 0-5 0,0 0-15 15,0 0 15-15,0 0 12 16,7 80 16-16,-7-64 2 16,0 1-30-16,0-5-143 0</inkml:trace>
  <inkml:trace contextRef="#ctx0" brushRef="#br0" timeOffset="285670.9397">24278 14137 451 0,'0'0'361'16,"0"0"-181"-16,0 0-40 0,0 0-40 15,0 0-8-15,0 0-56 16,0 0-36-16,0 52-3 16,-2-32-83-16,-2-4-115 15,0 2-195-15</inkml:trace>
  <inkml:trace contextRef="#ctx0" brushRef="#br0" timeOffset="285826.6416">24263 14403 224 0,'0'0'184'0,"0"0"-107"15,0 0-44-15,0 0-33 0,0 0-6 16,0 0 6-1,-4 103-9-15,-3-85-168 0</inkml:trace>
  <inkml:trace contextRef="#ctx0" brushRef="#br0" timeOffset="285988.2417">24259 14650 133 0,'0'0'121'0,"0"0"-79"16,0 0 20-16,0 0 4 15,0 0-9-15,0 0-11 16,0 0-29-16,0 86-15 16,4-70-2-16,-2-7-60 0</inkml:trace>
  <inkml:trace contextRef="#ctx0" brushRef="#br0" timeOffset="286211.2704">24286 14931 371 0,'0'0'531'16,"0"0"-420"-16,0 0-73 15,0 0-25-15,0 0-12 16,0 0 1-16,0 0 4 16,-12 90 17-16,10-78 36 0,2 2 16 15,0 0-34 1,0-4-41-16,0 2 0 0,-2 6-96 15,-3-4-174 1,3-2-134-16</inkml:trace>
  <inkml:trace contextRef="#ctx0" brushRef="#br0" timeOffset="286354.3816">24245 15213 307 0,'0'0'330'16,"0"0"-145"-16,0 0-94 15,0 0-24-15,0 0-20 16,0 0-9-16,0 0-38 15,-6 73 0-15,3-55-88 16,-3 8-13-16,4-6-76 16,-2-2-104-16</inkml:trace>
  <inkml:trace contextRef="#ctx0" brushRef="#br0" timeOffset="286505.0929">24247 15525 644 0,'0'0'257'16,"0"0"-214"-16,0 0-43 15,0 0-96-15,0 0-164 0</inkml:trace>
  <inkml:trace contextRef="#ctx0" brushRef="#br0" timeOffset="288223.5294">24247 12683 504 0,'0'0'281'0,"0"0"-54"15,0 0-39-15,0 0-24 16,0 0-69-16,0 0-3 16,0 0 1-16,-37-4 0 15,32 0-5-15,3 0-3 16,2 2-26-16,0 2-14 16,-2 0-4-16,2 0-7 15,-2 0 32-15,0 0-8 0,-3 0-17 16,2 6-19-16,-1 2-15 15,-3 0-7-15,5 2 0 16,-2 1-1-16,4 4 0 16,0-1 1-16,0 2-1 15,0 0 1-15,2-2-1 16,5-1-30-16,-1-8-63 16,2-5 10-16,-2 0 14 15,3 0-16-15,-1-5 45 16,0-10 41-16,0-1 25 15,-3 0 2-15,-3 2-26 16,-2-2 46-16,0 4 18 16,0 2-10-16,0 0-5 0,-5 4-22 15,-1 3-15-15,-4 0 6 16,4 3 8-16,2 0 25 16,-1 0-35-16,-1 0-16 15,-1 8-2-15,2 5-8 16,-1 2 0-16,3 2 9 15,3 1-15-15,0-3-30 16,0-1-6-16,7-4-14 16,5-3 9-16,1-6 21 15,3-1 4-15,-1 0 6 16,1-8 8-16,-1-8 17 16,-1-6 6-16,-5-2 2 15,-5 0 7-15,-4 3-6 16,0 0 6-16,0 7 24 0,0 6 2 15,-7 4 15-15,-2 4-12 16,2 0-13-16,3 0 6 16,-3 0-28-16,3 9-9 15,0 2-7-15,-1 3 6 16,0 0 0-16,5-3-7 16,0 2-4-16,0-3-58 15,0-6-14-15,8-4 24 16,2 0-3-16,-1 0 14 15,0 0 24-15,-2-10 25 16,0-1 16-16,-5-6-14 16,-2 3 8-16,0 0-3 0,0 0 8 15,0 5 7-15,0 2 6 16,-11 3-3-16,-1 4-12 16,4 0 13-16,1 0-1 15,1 8-22-15,0 6-3 16,4 4-8-16,-2 4-5 15,2 2-41-15,-3 8-97 16,1-9-175-16,0-3-337 0</inkml:trace>
  <inkml:trace contextRef="#ctx0" brushRef="#br0" timeOffset="288834.0824">24199 12667 575 0,'0'0'211'0,"0"0"-159"16,0 0-11-16,0 0-10 16,0 0 18-16,0 0 33 15,0 0-4-15,-2 54-28 16,12-52-24-16,3-2-10 15,-1 0-16-15,1 0-5 16,-3 0-21-16,-4 0 2 16,-2-4 24-16,-4-4 0 0,0-2 33 15,0 0-13-15,0-2-7 16,0 0 60-16,-4 4 40 16,-5 2 39-16,2 4-78 15,1 2-65-15,-1 0-9 16,3 0-100-16,-8 11-108 15,3 4-154-15,1-1-439 0</inkml:trace>
  <inkml:trace contextRef="#ctx0" brushRef="#br0" timeOffset="292141.6886">22605 13589 613 0,'0'0'312'0,"0"0"-156"16,0 0-55-16,0 0 6 16,0 0 34-16,0 0 23 15,0 0 13-15,9-25 13 16,-9 25 8-16,0 0-52 15,0 0-57-15,0 7-44 0,-2 11-19 16,-7 7-5-16,-5 7 0 16,1 4-5-16,-2 2-14 15,-1 0 5-15,1-6-6 16,6-6 7-16,0-6-8 16,7-6 1-16,2-6-1 15,0 0-15-15,2 0-13 16,11-2 1-16,5 0-4 15,3-2 2-15,-4-2 1 16,-1 1-7-16,-5-3-10 16,-5 1-20-16,-2 1-40 15,2 4-81-15,0-6-128 16,-2 2-65-16,1-2-214 0</inkml:trace>
  <inkml:trace contextRef="#ctx0" brushRef="#br0" timeOffset="292397.4252">22701 13814 823 0,'0'0'273'0,"0"0"-63"16,0 0-5-16,0 0-36 15,0 0-26-15,0 0-10 16,0 0-28-16,0 2-28 16,0 8 5-16,0 4-3 15,0 6-17-15,0 6-6 16,-4 4-29-16,0 2-12 15,1 0-14-15,1 1 0 16,0-1 4-16,2-2-5 16,0-3-31-16,0-2-39 0,0-5-81 15,0-6-77-15,0-12-160 16,0-2-150-16,0 0-117 0</inkml:trace>
  <inkml:trace contextRef="#ctx0" brushRef="#br0" timeOffset="293682.5458">24780 16212 173 0,'0'0'925'16,"0"0"-636"-16,0 0-122 15,0 0-37-15,0 0-21 16,0 0 9-16,0 0 10 0,0-8 24 15,0 8-15-15,0-4 6 16,0 4-27-16,0-6-52 16,5-2-37-16,1-2-10 15,5 2-9-15,5-4-8 16,-1 6-9-16,3 2-3 16,-2 4 12-16,0 0 0 15,-6 0-9-15,0 0-9 16,-6 4-2-16,-4 6 7 15,0 2 13-15,0 2 6 16,0 0 3-16,-6 0-9 16,-4-2-9-16,2-2-30 15,1-6-41-15,5 0 12 16,2-4 45-16,0 0-20 0,0 0-80 16,2 0-59-16,13 0 95 15,1 0 64-15,-1 0 10 16,2 0 13-16,-9 5 13 15,-1 8 22-15,-3 1 43 16,-4 3 54-16,0 1-25 16,0 0-44-16,-7 0-32 15,-10 0-13-15,-5-4-18 16,-5-5-4-16,-2 0-54 16,2-9-83-16,-2 0-94 15,-2-4-75-15,9-10-4 16,4 0-194-16</inkml:trace>
  <inkml:trace contextRef="#ctx0" brushRef="#br0" timeOffset="294458.4119">24849 15538 770 0,'0'0'503'0,"0"0"-361"16,0 0-76-16,0 0-18 16,0 0-38-16,0 0-10 15,0 0-6-15,0-102-49 16,0 88-24-16,0-6-9 15,0 4-51-15,0 0-150 0</inkml:trace>
  <inkml:trace contextRef="#ctx0" brushRef="#br0" timeOffset="294604.8464">24829 15051 643 0,'0'0'255'0,"0"0"-252"16,0 0-3-16,0 0-232 16,0 0-135-16</inkml:trace>
  <inkml:trace contextRef="#ctx0" brushRef="#br0" timeOffset="294808.8352">24787 14676 532 0,'0'0'130'15,"0"0"-35"-15,0 0-7 16,0 0-46-16,0 0-19 16,0 0 3-16,0 0-17 15,13-102-9-15,-13 76-159 16,-2 4-437-16</inkml:trace>
  <inkml:trace contextRef="#ctx0" brushRef="#br0" timeOffset="294950.453">24783 14365 682 0,'0'0'276'16,"0"0"-210"-16,0 0-61 15,0 0-5-15,0 0-1 16,0 0-78-16,0 0-170 15,-14-72-65-15</inkml:trace>
  <inkml:trace contextRef="#ctx0" brushRef="#br0" timeOffset="295214.8578">24787 13979 224 0,'0'0'163'15,"0"0"-163"-15,0 0-51 16,0 0-136-16</inkml:trace>
  <inkml:trace contextRef="#ctx0" brushRef="#br0" timeOffset="296025.4575">23142 13890 618 0,'0'0'403'0,"0"0"-181"16,0 0-65-16,0 0-70 15,0 0-51-15,0 0-28 16,0 0-8-16,0 0 0 16,0 0-22-16,0 0-26 15,3 0-63-15,1 0-85 16,9 10-35-16,1 4-54 0,-3-4 11 0</inkml:trace>
  <inkml:trace contextRef="#ctx0" brushRef="#br0" timeOffset="296235.4833">23345 13895 234 0,'0'0'163'15,"0"0"-126"-15,0 0-19 16,0 0-7-16,0 0 61 16,0 0 93-16,0 0-22 15,52 0-35-15,-39 0-33 16,3 0-43-16,-1 0-19 15,1 0-13-15,-1 0-76 0,1 0-60 16,-1 5-94 0,1-1-4-16,-5 2-126 0</inkml:trace>
  <inkml:trace contextRef="#ctx0" brushRef="#br0" timeOffset="296379.0924">23628 13922 370 0,'0'0'227'15,"0"0"10"-15,0 0-52 16,0 0-58-16,0 0-39 15,0 0-37-15,0 0-37 16,100-34-14-16,-82 32-4 16,3 2-74-16,10 0-78 15,-8 9-60-15,2 0-107 0</inkml:trace>
  <inkml:trace contextRef="#ctx0" brushRef="#br0" timeOffset="296527.2934">24047 13918 143 0,'0'0'255'0,"0"0"-69"15,0 0-43-15,0 0-56 16,0 0-19-16,0 0 13 16,0 0-25-16,89-54-23 15,-78 54-11-15,5 0-22 16,4 0-26-16,-2 0-149 16,-3 6-157-16</inkml:trace>
  <inkml:trace contextRef="#ctx0" brushRef="#br0" timeOffset="296670.9076">24405 13852 153 0,'0'0'270'0,"0"0"-111"15,0 0-92-15,0 0-67 16,0 0-13-16,0 0-144 16,0 0-17-16,61-22 45 15,-50 24-31-15</inkml:trace>
  <inkml:trace contextRef="#ctx0" brushRef="#br0" timeOffset="296858.0469">24700 13850 134 0,'0'0'173'16,"0"0"-69"-16,0 0 41 0,0 0-79 15,0 0-14-15,0 0 4 16,0 0 9-16,25-8-65 15,-21 8 0-15,0 0-47 16,7 0-8-16,1 0-64 16,-4 2-146-16</inkml:trace>
  <inkml:trace contextRef="#ctx0" brushRef="#br0" timeOffset="297020.3733">24700 13850 622 0,'135'2'406'0,"-135"-2"-276"15,0 0-130-15,0 0-55 0,0 0-228 16,0 4 5-16</inkml:trace>
  <inkml:trace contextRef="#ctx0" brushRef="#br0" timeOffset="297179.2095">24854 13890 611 0,'0'0'296'0,"0"0"-165"16,0 0-58-16,0 0-23 16,0 0-21-16,0 0-29 15,0 0-34-15,0 26-75 0,-5-16-180 0</inkml:trace>
  <inkml:trace contextRef="#ctx0" brushRef="#br0" timeOffset="297338.9896">24854 13890 468 0,'13'90'321'0,"-13"-88"-153"15,0 0-57-15,0 3-69 16,0-4-31-16,0 4-11 15,0 7-46-15,3-3-139 0,-1 1-130 16</inkml:trace>
  <inkml:trace contextRef="#ctx0" brushRef="#br0" timeOffset="297495.3744">24916 14136 446 0,'0'0'390'0,"0"0"-205"16,0 0-119-16,0 0-34 15,0 0-13-15,0 0-12 16,0 0-7-16,0 55-7 16,0-43-22-16,0 3-143 15,0-8-360-15</inkml:trace>
  <inkml:trace contextRef="#ctx0" brushRef="#br0" timeOffset="298688.5341">24820 13836 377 0,'0'0'255'16,"0"0"-92"-16,0 0-8 15,0 0-31-15,0 0 5 16,0 0-19-16,0 0-1 16,0-20 75-16,0 20 13 15,0 0-65-15,0 0-70 16,0 0-31-16,0 4-4 0,-2 4 11 16,-2 0-16-16,-1 4 6 15,0 4-9-15,1-2-2 16,2 4-3-16,2 0-2 15,0-4-12-15,0-3 0 16,0-5-22-16,0-6-40 16,2 0-4-16,7 0 18 15,0-5 48-15,2-7 1 16,-1 2-1-16,-2-2 12 16,-4 1-12-16,1 0 0 15,-5 1 14-15,0 2 1 16,0 2 9-16,0 2 40 0,0 2 7 15,-7 2-16-15,1 0-5 16,-2 0-11-16,2 0 8 16,-1 2-45-16,3 8-2 15,0 2-18-15,2 2 4 16,2-2 13-16,0 0-42 16,0-2-46-16,2-2 15 15,9-3 10-15,5-5 9 16,-1 0 3-16,3 0 5 15,-1-15 22-15,-1-5 16 16,-3 0-3-16,-6 0 2 16,-5 0 10-16,-2 6 29 15,0 4 56-15,-9 4-31 16,-8 6-15-16,1 0-10 0,1 2 36 16,-1 14-65-16,7 4-7 15,3 4-10-15,4 0-30 16,2-2-22-16,0-4-45 15,4-6-34-15,9-6 47 16,5-6 26-16,-1 0 12 16,-1-4 49-16,-1-14 14 15,-1-2-2-15,-5-4-10 16,-7 2-28-16,-2 0-4 16,0 2 11-16,-11 8 7 15,-9 4-108-15,-13 8-83 16,6 0-59-16,2 10-373 0</inkml:trace>
  <inkml:trace contextRef="#ctx0" brushRef="#br0" timeOffset="300041.4752">23258 14373 542 0,'0'0'405'0,"0"0"-256"16,0 0-142-16,0 0-7 15,0 0-28-15,0 0 16 16,0 0-17-16,16-23-6 16,-3 23 17-16,1 1-76 15,-3 5-182-15</inkml:trace>
  <inkml:trace contextRef="#ctx0" brushRef="#br0" timeOffset="300266.2534">23595 14395 317 0,'0'0'134'16,"0"0"35"-16,0 0-19 15,0 0 15-15,0 0-25 16,0 0-42-16,0 0-41 16,109 0-34-16,-87 0-23 15,0 0-51-15,7 5-106 16,-6 3-168-16,-2-2-363 0</inkml:trace>
  <inkml:trace contextRef="#ctx0" brushRef="#br0" timeOffset="300424.8855">24091 14418 497 0,'0'0'176'16,"0"0"12"-16,0 0-98 15,0 0-54-15,0 0-19 16,0 0 2-16,0 0 14 16,87 0-10-16,-60 1-23 0,-2 3-89 15,-6 0-259-15</inkml:trace>
  <inkml:trace contextRef="#ctx0" brushRef="#br0" timeOffset="300588.1912">24497 14414 74 0,'0'0'401'0,"0"0"-225"16,0 0-10-16,0 0-82 15,0 0-32-15,0 0-13 16,0 0-21-16,107-45-18 15,-80 45-20-15,-8 0-162 16,2 0-128-16</inkml:trace>
  <inkml:trace contextRef="#ctx0" brushRef="#br0" timeOffset="301229.6393">24876 14386 380 0,'0'0'144'0,"0"0"-60"16,0 0-22-16,0 0-30 15,0 0-21-15,0 0-11 0,0 0-6 16,136-7-12-16,-116 7-93 16</inkml:trace>
  <inkml:trace contextRef="#ctx0" brushRef="#br0" timeOffset="301384.037">25261 14377 418 0,'0'0'124'16,"0"0"-63"-16,0 0-61 15,0 0-13-15,0 0-18 16,0 0-113-16</inkml:trace>
  <inkml:trace contextRef="#ctx0" brushRef="#br0" timeOffset="301622.6912">25261 14377 317 0,'141'0'289'0,"-139"0"-84"15,-2 0-94-15,2 0-101 0,-2 0-10 16,0 0-72 0,0 0-50-16,0 0-49 0,0 0-70 15</inkml:trace>
  <inkml:trace contextRef="#ctx0" brushRef="#br0" timeOffset="301783.2914">25386 14450 363 0,'0'0'316'0,"0"0"-203"16,0 0-54-16,0 0-36 15,0 0-11-15,0 0-12 16,0 0 0-16,0 30-1 16,0-16-25-16,0 0-181 0</inkml:trace>
  <inkml:trace contextRef="#ctx0" brushRef="#br0" timeOffset="301950.3848">25404 14614 664 0,'0'0'250'16,"0"0"-156"-16,0 0-73 16,0 0-21-16,0 0-10 15,0 0-37-15,0 0-84 16,7 60-50-16,-7-42 37 15,0 3-157-15</inkml:trace>
  <inkml:trace contextRef="#ctx0" brushRef="#br0" timeOffset="302113.1761">25442 14811 152 0,'0'0'145'16,"0"0"-3"-16,0 0-33 15,0 0-12-15,0 0 17 16,0 0-4-16,0 0-32 15,0 66-32-15,0-56-46 16,0-4-6-16,0 10-111 16,0-2-96-16,0-1-304 0</inkml:trace>
  <inkml:trace contextRef="#ctx0" brushRef="#br0" timeOffset="302303.7311">25442 15155 345 0,'0'0'307'16,"0"0"-100"-16,0 0-31 16,0 0-69-16,0 0-36 15,0 0-36-15,0 0-35 16,18 66-2-16,-16-53-44 16,-2 1-32-16,0 8-36 15,0-6-40-15,0 0-221 0</inkml:trace>
  <inkml:trace contextRef="#ctx0" brushRef="#br0" timeOffset="302443.8694">25450 15450 614 0,'0'0'185'16,"0"0"-94"-16,0 0-40 15,0 0-51-15,0 0-2 16,0 0-134-16,0 0-204 0</inkml:trace>
  <inkml:trace contextRef="#ctx0" brushRef="#br0" timeOffset="302805.2334">25393 15673 383 0,'0'0'335'0,"0"0"-127"0,0 0-101 16,0 0-81-16,0 0-26 15,0 0-169-15,0 0-120 0</inkml:trace>
  <inkml:trace contextRef="#ctx0" brushRef="#br0" timeOffset="303121.2205">25408 15494 504 0,'0'0'333'16,"0"0"-118"-16,0 0-45 16,0 0-60-16,0 0-39 0,0 0-41 15,0 0-22 1,7-116-6-16,-5 94-2 0,2-6 6 15,-1 2-6-15,-3-6 0 16,0 6-43-16,0 0-40 16,0 3-46-16,0 10-20 15,-3-4-42-15,-3 7 70 16,2 0 75-16,1 2 46 16,1 0 58-16,2 2 96 15,0-6 12-15,0 6-50 16,0-8-59-16,0 0-39 15,0-2-9-15,0-2 0 16,0 0-8-16,0-3-1 16,0-6-53-16,0 5-141 15,0 6-207-15</inkml:trace>
  <inkml:trace contextRef="#ctx0" brushRef="#br0" timeOffset="303261.8444">25379 14801 765 0,'0'0'280'15,"0"0"-203"-15,0 0-60 16,0 0-17-16,0 0-8 16,0 0-43-16,0 0-83 15,0-81-42-15,0 63-34 16,5-2-182-16</inkml:trace>
  <inkml:trace contextRef="#ctx0" brushRef="#br0" timeOffset="303371.5482">25386 14606 789 0,'0'0'262'0,"0"0"-181"16,0 0-77-16,0 0-4 0,0 0-157 16,0 0-258-16</inkml:trace>
  <inkml:trace contextRef="#ctx0" brushRef="#br0" timeOffset="304121.3126">25437 14387 157 0,'0'0'508'0,"0"0"-313"16,0 0-10-16,0 0-65 15,0 0 45-15,0 0 44 16,0 0-34-16,-10-19-31 16,2 19-32-16,2 0-62 15,1 0-40-15,-1 5-10 16,-1 4-8-16,0-1 8 15,1 2 0-15,-1 4 0 0,3-5-1 16,2 5-7 0,-1 2 8-16,3-7-6 0,0 0-29 15,0-3-9-15,3-1 16 16,5-5-34-16,1 0-30 16,0 0 28-16,0-2 41 15,-2-10 23-15,-1-3 17 16,-4-1 1-16,0 0 2 15,-2 0-5-15,0 6 2 16,0 2 52-16,0 7 17 16,-8 1 10-16,1 0 15 15,1 9-80-15,-1 5-31 16,2 7-25-16,1-3 17 0,4 0 7 16,0-4 0-16,0-6 0 15,0-2-18-15,2-5-23 16,12-1 4-16,1 0 28 15,1-1 2-15,1-13-6 16,1-4-14-16,-5-4-10 16,-1 1 29-16,-8-1 0 15,-1 4 9-15,-3 3 11 16,0 6 24-16,-3 1 1 16,-8 8-7-16,-2 0 48 15,0 0 16-15,-1 10-72 16,5 6-21-16,1 1-2 15,0-2-6-15,6 1-4 16,0-1-34-16,2-1-48 16,-2 7-159-16,0-4-121 0,-3-2-451 0</inkml:trace>
  <inkml:trace contextRef="#ctx0" brushRef="#br0" timeOffset="307856.5482">23349 14927 232 0,'0'0'653'0,"0"0"-394"0,0 0-55 16,0 0-67-16,0 0-12 15,0 0-20-15,0 0-38 16,0 0-60-16,3 0-7 15,1 0-73-15,6 0-113 16,13 0 69-16,0 2-59 16,-1 5-238-16</inkml:trace>
  <inkml:trace contextRef="#ctx0" brushRef="#br0" timeOffset="308059.0709">23809 14959 373 0,'0'0'176'0,"0"0"-18"0,0 0-10 15,0 0-44-15,0 0-36 16,0 0-39-16,0 0-6 16,131-11-7-16,-104 8 2 15,18 3-18-15,-8 0-103 16,-3 0-196-16</inkml:trace>
  <inkml:trace contextRef="#ctx0" brushRef="#br0" timeOffset="308224.1338">24408 14916 489 0,'0'0'301'0,"0"0"-101"0,0 0-27 15,0 0-100-15,0 0-37 16,0 0-3-16,0 0-24 15,96-7-9-15,-79 3-29 16,-1 4-123-16,-3 0-440 0</inkml:trace>
  <inkml:trace contextRef="#ctx0" brushRef="#br0" timeOffset="308841.3817">24833 14895 176 0,'0'0'313'16,"0"0"-297"-16,0 0-16 15,0 0-190-15,0 0 92 16,0 0 98-16,0 0 138 15,76-14-33-15,-60 30-105 16,0-4-134-16</inkml:trace>
  <inkml:trace contextRef="#ctx0" brushRef="#br0" timeOffset="309042.8578">25500 14916 506 0,'0'0'236'0,"0"0"-62"15,0 0-66-15,0 0-50 16,0 0-31-16,114-11-25 16,-87 11-2-16,-6 0-139 15,2 0-232-15</inkml:trace>
  <inkml:trace contextRef="#ctx0" brushRef="#br0" timeOffset="309193.1662">25992 14847 426 0,'0'0'508'16,"0"0"-411"-16,0 0-60 16,0 0-18-16,0 0-19 15,0 0-15-15,0 0-9 16,118-10-73-16,-95 10-152 0</inkml:trace>
  <inkml:trace contextRef="#ctx0" brushRef="#br0" timeOffset="309370.2038">26387 14837 222 0,'0'0'582'0,"0"0"-467"16,0 0-61-16,0 0-30 15,0 0-24-15,0 0-32 16,0 0-66-16,77-8-22 16,-54 8 59-16,-1 0-119 0</inkml:trace>
  <inkml:trace contextRef="#ctx0" brushRef="#br0" timeOffset="309637.4335">26509 14813 568 0,'0'0'0'16,"0"0"-164"-16</inkml:trace>
  <inkml:trace contextRef="#ctx0" brushRef="#br0" timeOffset="309766.3879">26509 14813 373 0,'-14'48'132'15,"14"-34"-75"-15,0-2-57 16,0-2-154-16</inkml:trace>
  <inkml:trace contextRef="#ctx0" brushRef="#br0" timeOffset="309943.9083">26495 15043 618 0,'0'0'390'0,"0"0"-230"16,0 0-95-16,0 0-47 16,0 0-17-16,0 0-1 15,0 0-1-15,-2 76-89 16,-4-54-172-16,-1 0-374 0</inkml:trace>
  <inkml:trace contextRef="#ctx0" brushRef="#br0" timeOffset="310078.5798">26491 15280 502 0,'0'0'326'0,"0"0"-207"15,0 0-86-15,0 0-33 0,0 0-17 16,0 0-110-1,0 0-116-15,-31 76-162 0</inkml:trace>
  <inkml:trace contextRef="#ctx0" brushRef="#br0" timeOffset="310224.2174">26435 15476 52 0,'0'0'537'15,"0"0"-410"-15,0 0-54 16,0 0-39-16,0 0-23 15,0 0 1-15,0 0 14 16,18 40-26-16,-18-36-177 0</inkml:trace>
  <inkml:trace contextRef="#ctx0" brushRef="#br0" timeOffset="310355.8656">26435 15476 899 0,'31'112'206'0,"-31"-112"-206"15,0 13-66-15,0-3-268 16,0 2-201-16</inkml:trace>
  <inkml:trace contextRef="#ctx0" brushRef="#br0" timeOffset="310935.5391">26605 16222 945 0,'0'0'507'16,"0"0"-315"-1,0 0 41-15,0 0 8 0,0 0-60 16,0 0-9-16,0 0-30 15,-9-32-52-15,-2 42-28 16,0 8-44-16,-3 13-18 16,1 0-1-16,2 9 0 15,2 5-9-15,4-1-8 16,5-2-9-16,0-3 0 16,0-7-24-16,12-7-11 15,7-11 11-15,6-3 8 16,0-11-15-16,0 0-9 0,-2-7 26 15,-4-15 19-15,-7-4 11 16,-6-7 11-16,-6 8-22 16,0-1 7-16,-12 8 15 15,-17 4-19-15,-4 6-21 16,-7 6-10-16,0 2-40 16,-1 0-41-16,8 14-8 15,2 4-61-15,8-4-83 16,8-10-555-16</inkml:trace>
  <inkml:trace contextRef="#ctx0" brushRef="#br0" timeOffset="312237.329">26556 14718 882 0,'0'0'258'0,"0"0"-95"15,0 0-10-15,0 0-69 0,0 0-52 16,0 0 16 0,0 0 47-16,-13 18 8 0,13-6 3 15,0-3-39-15,0 4-17 16,0 6-18-16,6-7-13 16,3 0-19-16,-2-5-14 15,-2-2-24-15,-1-1 0 16,-2-4 29-16,0 0 9 15,-2 0 34-15,0-4 24 16,0-2-5-16,0-2-2 16,0-1-31-16,-6 4 6 15,1 1 36-15,0 4-2 16,1 0 0-16,2 0-29 16,-1 4-31-16,1 10-14 15,0 0 14-15,2 0-1 16,0-2-10-16,0 2-17 0,2-9 9 15,5 2 1-15,0-3 2 16,0-2-5-16,-3-2-6 16,0 0-23-16,1 0 13 15,-1-4 27-15,-2-10 10 16,1-4 15-16,-1-4-2 16,-2 4-6-16,0 1 14 15,0 10 17-15,-5 3 8 16,-4 4 6-16,1 0-7 15,-1 5-15-15,0 12-30 16,2 1-9-16,3 2 9 16,2-2-2-16,2-5-8 0,0 0-14 15,0-8-10-15,0-5-15 16,6 0-16-16,3 0 28 16,0-7 37-16,-2-9 12 15,-1-2-2-15,-1 0-10 16,-3-4 1-16,-2 4-1 15,0-1 2-15,0 3 4 16,-7 6 0-16,-3 5 1 16,-4 5-1-16,3 0 7 15,-3 0-7-15,3 15-6 16,2 3-12-16,3 4-1 16,-1 3 12-16,4 3-14 15,3-6-10-15,0-3-37 16,0-2-22-16,0-13-62 0,8-4-116 15,3 0 51-15,2-12 101 16,0-12-63-16,-4 2-168 16,-2 4-506-16</inkml:trace>
  <inkml:trace contextRef="#ctx0" brushRef="#br0" timeOffset="312774.368">26529 14761 785 0,'0'0'245'0,"0"0"-70"15,0 0-10-15,0 0-46 16,0 0 14-16,0 0-25 16,0 0-67-16,-18 0-15 15,18 14-16-15,0 5-10 16,0 0-13-16,5-1-23 15,3-2 11-15,2-12 2 16,-1-4-9-16,-1 0 32 16,-1 0 36-16,-3-8 43 15,-4-6-28-15,0-2-51 16,0-3-60-16,-11 6-167 0,-4 2-327 0</inkml:trace>
  <inkml:trace contextRef="#ctx0" brushRef="#br0" timeOffset="320521.4941">24170 11226 111 0,'0'0'370'16,"0"0"-213"-16,0 0 23 16,0 0 21-16,0 0-6 15,0 0-6-15,0 0-18 16,0 5-51-16,0-5-18 16,0 0 18-16,0 0-28 15,0 0-27-15,0 0-15 0,0 0-11 16,0 2 4-16,0 2-1 15,0 6 12-15,0 3 26 16,0 0-1-16,0 1-20 16,0 0-8-16,0-1-18 15,-2 1-5-15,-1-5 2 16,3 3-12-16,0 0-8 16,0 0 9-16,0 1 4 15,0 0-5-15,0 4 4 16,0 1 0-16,-2 2-2 15,2 2-2-15,-2 0 0 16,-3-2 4-16,3 0-3 16,-3-4-4-16,1-2-4 0,2-4-2 15,0-2-2-15,2-3 1 16,0-2-7-16,0 3 0 16,0 4 0-16,0 4 11 15,-2 4-1-15,-3 4-5 16,3 3 0-16,-3-2 4 15,1 0 5-15,1-7 0 16,1-2-13-16,2-6-2 16,0-1 0-16,0 2 1 15,0 0-1-15,0 5 6 16,0 0-6-16,0 4 8 16,0 2 2-16,0-2-1 15,0 1-8-15,0-1 7 0,0 0-7 16,0-2 0-1,0-2 5-15,0 1-5 0,0-4 9 16,0 1-1-16,0 0 5 16,0-4-13-16,0 2 0 15,2-2-1-15,1 0 1 16,-1 2 5-16,0 0-4 16,-2 1 5-16,2 3-5 15,-2 0 10-15,3 2-5 16,1-2-7-16,-1 0 0 15,1-2 0-15,-2 0-1 16,0-4 1-16,0 2 1 16,1-2-1-16,-1 0 0 15,-2 0 1-15,2 0 0 16,-2 0-1-16,0-2 0 0,2 0 1 16,-2 0 1-16,3 0-1 15,-3-2 6-15,2 2-5 16,-2 0 4-16,2 2-5 15,1 2-1-15,-3 2 2 16,2 2 8-16,-2 2 4 16,2-2 4-16,-2 0-10 15,2 0-7-15,0-4-1 16,-2-2 1-16,2-1-1 16,1-4 1-16,-1 3-1 15,0 0 6-15,0 0-5 16,0 5 7-16,-2-2-2 0,3 1-5 15,-3 0 8-15,0-2-8 16,3 0 1-16,-3-2 5 16,2 1-6-16,0-2 5 15,0 4-5-15,0 0-1 16,0 4 1-16,0-1 5 16,-2 2 0-16,3 0 0 15,-3-1-6-15,2-1 1 16,0 1 0-16,0 1 0 15,0-3 0-15,0 0-1 16,4-1 0-16,-4-2 0 16,0 0-1-16,0 2 1 15,2 0 1-15,-1 2 0 0,1 4 5 16,0-1 2-16,1 0-2 16,2-1-1-16,-5 0-5 15,2-4 0-15,1-2 0 16,-3 0 0-16,0-2 6 15,2 4-5-15,1-2 13 16,0 4-3-16,-1 1-1 16,-1-2-4-16,1 0-5 15,0 0 5-15,-2 0-6 16,3-1 0-16,-3-2 0 16,1-1 5-16,1 0-5 15,-2-1 0-15,3-1 4 16,-1 4-3-16,2-1 4 15,-1 0-5-15,0 2 0 16,-1 0 1-16,3 0 8 0,-1 0-9 16,-1-2 0-16,-1-2-1 15,1 2 1-15,0-2 0 16,-1 2 6-16,0 0 29 16,3 0-34-16,-3 2 19 15,3 2-13-15,0 0-7 16,-1 2 2-16,1-2 8 15,-3-2-9-15,4-2 0 16,-2 2 0-16,-2-2 6 16,3 0-6-16,-1 2 0 15,2 0 11-15,-2 2-12 16,-1-2 1-16,1 1 8 0,-2-4-8 16,4 0-1-16,-6-2 0 15,2-1 0-15,1 5 1 16,-1-4-1-16,0 5 6 15,3-2-5-15,-2 3 1 16,-1-1-1-16,1-2 0 16,-1 0 0-16,0 0-1 15,1-3 2-15,-1 2-2 16,-2-1 0-16,3-1 1 16,0 0 0-16,-3 1-1 15,2 0 0-15,-2 0 1 16,3-1 0-16,-1 4-1 15,0 0 1-15,2 2 0 0,-2-1-1 16,0 1 1 0,3 0-1-16,-3 1 1 0,2-2-1 15,2 2 0-15,-4-1 1 16,0-4-1-16,3 3 0 16,-3-2 0-16,2-1-1 15,0 0 1-15,-4-3 0 16,3 3 0-16,-3-4 1 15,-2-1 0-15,2 2 0 16,-2-1 0-16,2 0-1 16,0 1 1-16,0 0 0 15,0 1-1-15,-2-1 1 16,3 1 0-16,2-1 0 0,-3 1-1 16,0 0 0-1,3-1 0-15,-3 0 0 0,0 2 0 16,2 0 1-16,0 1-1 15,4-2 0-15,-4 3 2 16,1 1-2-16,1-1 2 16,-2-2-2-16,-1-1 1 15,1-1 0-15,1 2 0 16,-3-2-1-16,0 0 1 16,1 3-1-16,-1-1 0 15,0-5 0-15,2 6 1 16,-2 1-1-16,3-1 1 15,-1 4-1-15,1-1 1 16,2 0-1-16,-3 0 1 0,3-2-1 16,-3 0 0-16,-2-3 0 15,2 2 0-15,2-1 1 16,-2 0 0-16,0 2 1 16,1 0 4-16,-1 0-6 15,0 2 0-15,2-6 1 16,-2 2-1-16,0 2 0 15,-2-2 1-15,3 0-1 16,-1 0 0-16,-2-2 0 16,2 0 0-16,-1-2 0 15,0 0-1-15,-1 0 1 16,0-2 0-16,0 4 0 16,0 0 1-16,3 2-1 15,-1 4 6-15,2 0-5 0,4 4 5 16,-1 0-5-16,-1 2-1 15,1-2 0-15,1 1 0 16,-4-7 0-16,3 0 0 16,0-3 0-16,-2 1-1 15,-3 1 1-15,2-2 0 16,-1 0 1-16,-1 1-1 16,4-3 0-16,-4 3 0 15,0 1 0-15,3-2 0 16,-3 0 0-16,0 1 0 15,2-3 0-15,-2 4 1 16,0-1-1-16,1-2 1 16,-1 2-1-16,2 2-1 15,2-3 1-15,-2 4 0 0,1-1 0 16,-1-4 0-16,1 0 0 16,-2 0 0-16,-1 2 0 15,3-2-1-15,-3 0 1 16,3-1-1-16,-3 3 1 15,3-1 0-15,-2-3 0 16,1 3 0-16,-2 0 0 16,3 1 0-16,2 3 1 15,0 0-1-15,0-3 0 16,0 4 0-16,0-2 0 16,0-2 0-16,-3 0 0 0,2-1 0 15,-4-2 0 1,0-1 0-16,-2 0 0 0,0 0 0 15,-2-2 0-15,3 2 0 16,1 2 1-16,-2-1-1 16,2 0 0-16,4 1 1 15,-4 0-1-15,3-3 0 16,-1 4-1-16,-2-1 1 16,4 0 0-16,-4 0 0 15,3 2 1-15,-1 2-1 16,1-4 0-16,0 2 1 15,0-2-1-15,-1 0 0 0,0 0 0 16,-1-2 0 0,0 0 0-16,-3-2 0 0,-2 2 0 15,2-2 1-15,-2 2-1 16,3 4 0-16,-1-3 0 16,4 0-1-16,3 3 1 15,0 0-2-15,2 0 2 16,-2-2 0-16,3 3-2 15,-4-2 2-15,1-3 0 16,0 5 1-16,0-3-1 16,2 1 0-16,-3-1 0 15,2 2 0-15,-1-2 0 16,-1 0 0-16,2 0 0 16,-6-2-6-16,1 1 6 15,-1-2 1-15,-2-1-1 16,-2 2-1-16,2-2 1 0,0 2 0 15,1 1 1-15,-1-2-1 16,5-1 0-16,0 5-1 16,-1-5 0-16,3 1-6 15,-2 3 7-15,2 0 0 16,-1 0-2-16,1 1-3 16,3-1 5-16,-1 1 1 15,0 2-1-15,0-2 0 16,0-3 0-16,-1 2 0 15,-2 1-6-15,1-3 6 16,-5 0-1-16,4 1 1 16,-6-3-5-16,2 5 4 15,3-5 1-15,-3 1 0 16,2 4-1-16,4-3 1 0,-4 0 0 16,1 0 1-16,1 4-1 15,2-6 0-15,-1 1 0 16,2 4-1-16,-2-2 1 15,0 2 0-15,-1-1-1 16,1 0-4-16,-2 0 5 16,0 0 0-16,-1 0 0 15,3 2 0-15,-2-4 0 16,2 2 0-16,0 0-2 16,-1 0 1-16,2 1 1 0,1 4 0 15,0-1 0 1,0-4-1-16,0 2 0 0,1-2 0 15,-1 4 1-15,-3-6-1 16,4 2-7-16,-3 0 8 16,-1 0 0-16,3 4 0 15,-1-4 0-15,0 2 0 16,1 2-1-16,1-4 1 16,-1 2-1-16,-3 2 1 15,2-6-1-15,-6 2 1 16,1 0 0-16,-1-1-1 15,-2-3 0-15,0 1 1 16,0-1 0-16,-2 0 0 16,4 0 0-16,-2 0 0 15,-2 0 0-15,2 0-1 0,-2 4 0 16,0-4 1-16,0 0 0 16,0 0 1-16,0 0-1 15,2 0 0-15,2 0-1 16,1 4-1-16,-1-4 2 15,5 4-1-15,0 1 0 16,0-2 0-16,4 3 0 16,1-2 0-16,-1 2-1 15,1-2 2-15,-1 0 0 16,0 2-1-16,-2-4-6 16,0 2 1-16,-1 2 5 15,-2-6 1-15,1 5 1 16,-3-5-1-16,4 0 1 15,-4 0-1-15,-1 1-2 16,-1-1-7-16,-2 0 2 0,0 0 5 16,-2 0 2-16,3 0-1 15,-3 2 0-15,5-2 0 16,-1 2 1-16,3 1-1 16,1-2-1-16,2-1 1 15,-4 3 1-15,3-2 0 16,-3-1 0-16,-1 4 0 15,2-4 0-15,0 4-1 16,-1-4 1-16,1 0-6 16,2 0 4-16,-2 0-13 15,1 0 5-15,1 2 2 16,1 1 7-16,-2 1-7 16,3 1 1-16,-1-1 6 0,0-2-1 15,1 5-5-15,1-3-2 16,-3 2 3-16,-1-5 0 15,-1 3 0-15,2-1 5 16,-2-2 0-16,-1 2 1 16,-1 3-1-16,-1-6 0 15,1 4 0-15,-3-2 0 16,3 1 0-16,1 0 0 16,-2-2 1-16,3 4-2 15,3-1-5-15,-4-4 5 16,0 2-7-16,1 0-3 15,-2-2 5-15,-3 1 6 0,1-1-2 16,-1 0 3 0,0 3-1-16,2-3 0 0,0 2 0 15,3-2 0-15,3 2 0 16,-2-2 0-16,1 0-7 16,3 2 7-16,-2-2-7 15,1 4 8-15,-1-4-1 16,-2 0 0-16,1 4 0 15,0-3 1-15,2 2-1 16,2-1 0-16,1-2 1 16,1 0-1-16,1 0-7 15,-3 0 2-15,1 0 5 16,-1 0 0-16,0 0 1 0,1 2-1 16,-1 0 1-16,5 2-2 15,0 0 1-15,2-3 0 16,0-1 0-16,0 0-1 15,0 0 1-15,1 0-6 16,-4 0 7-16,-1 0 1 16,-1 0-1-16,-3 0 0 15,-1 0-1-15,-1 0-1 16,0 0 1-16,1 0 0 16,2 0 1-16,1 0-1 15,-1 0 0-15,0 0 1 16,3 0 0-16,-3 0-1 15,0 0 1-15,1 0-1 16,-3 0 1-16,2-1 0 16,-1-3 0-16,1 4 0 0,-1 0 0 15,0-4-1-15,4 4 1 16,0-2 0-16,2 0 0 16,-1-3 0-16,-1 4 0 15,1 1-1-15,0 0 1 16,-2 0-1-16,1 0 1 15,-1 0-1-15,1 0 0 16,1 0 0-16,1 0 1 16,0 0 0-16,0 0 0 15,2 0 0-15,-5 0 1 16,4 0-1-16,-4 0 0 16,1 0 1-16,-1 0-1 15,1 0 0-15,-1 0 0 0,1 0-1 16,-1 0 1-16,1 0 0 15,-3 0 0-15,-1 0 1 16,-1 0-1-16,0 0 0 16,0 0 0-16,2 1-1 15,3 2 1-15,2-1-1 16,0 0 1-16,1 4 0 16,2-6 0-16,1 4 0 15,1-3 0-15,-2 4 0 16,4-1 0-16,0 0 0 15,0 0 0-15,-2-3 0 16,2 4 0-16,0-3 0 16,-3 0 0-16,-2-1-1 15,0 6 1-15,-2-3 0 0,2-2-1 16,-2 0 1-16,-1 1 0 16,1 4 1-16,1-7-2 15,-4 4 2-15,3-4-1 16,-1 4 0-16,-1 1 0 15,-1-4 0-15,2 3 0 16,0 0 0-16,-1-1 0 16,-1 3 0-16,1-3 0 15,-1-1 0-15,-1 2 0 16,-1-4 0-16,3 3 0 16,-5-3 1-16,3 0-1 15,-3 3 0-15,-1-3 0 16,0 0 0-16,-1 0 0 0,-1 0 0 15,-1 2 1 1,0 0-1-16,-2 0 0 0,1 0 1 16,-2 0-1-16,1-2 1 15,-1 0-1-15,1 2 0 16,0-2 0-16,-1 0 0 16,0 5 0-16,-2-5 1 15,3 0-1-15,-1 0 0 16,0 0 1-16,2 0-1 15,0 0 1-15,0 0 6 16,-1 0-1-16,-1 0-4 16,0 0 8-16,2 0-4 0,-4 0 6 15,0 0 9-15,-2 0-15 16,2 0-3-16,-2 0 7 16,0 0-9-16,0 0 6 15,0 0-6-15,0 0-1 16,2 0 0-16,-2 0-1 15,3 0 0-15,1 0 0 16,0 0 1-16,4 0 1 16,0 0-1-16,-1 0-1 15,-1 0 1-15,-2 0 0 16,2 0 2-16,-6 0-2 16,2 0 0-16,-2 0 1 15,0 0 10-15,0 0-5 0,0-5-6 16,0 5 1-16,0 0 11 15,0 0-11-15,0 0-1 16,0 0-7-16,0 0-13 16,0 0 5-16,0 0-2 15,0 0-13-15,0 0 12 16,0-4 10-16,-12-2-25 16,-1-2 0-16,-3 2 11 15,-3 0-4-15,-2 0 5 16,-3 2 11-16,-1 4-22 15,1 0 5-15,2 0 14 16,-1 0-5-16,4 0 0 16,5 0 8-16,3 0 9 15,3 0-1-15,4 0 2 16,2 0-1-16,2 0-1 0,-2 0-7 16,-2-2 8-16,-3 2-1 15,-2 0-13-15,0-2 6 16,-2 1 2-16,0-4 1 15,0 3 5-15,0 0 0 16,2 2-6-16,-1-4 7 16,4 4 0-16,2 0 1 15,-1-4 5-15,1 4-6 16,-1 0-1-16,0 0-1 16,-1 0-8-16,-3 0-1 0,1-3 2 15,0 3 9 1,0-1 0-16,-1-1 6 15,-1 0-5-15,2 2 5 0,1 0-6 16,-1 0 1 0,-2 0 1-16,1 0-1 0,1 0-1 15,-2 0 6-15,2 0-6 16,1-2 0-16,-2 2 0 16,2-4 1-16,-2 0-1 15,3 1 6-15,-3 2-5 16,0-1 5-16,0 0-5 15,3 2-1-15,-5-2 2 16,1-1-2-16,-3 2 0 16,-1 1 0-16,1-4 1 15,-3 2 1-15,3 2-2 0,0 0 2 16,0 0-1-16,0 0-1 16,-1-2 0-16,1 2 0 15,1-2 5-15,-3 0-5 16,2 0 0-16,-1 2 7 15,1 0-6-15,1 0 0 16,4 0 7-16,-3 0-7 16,1 0-1-16,2 0 0 15,-3 0 0-15,-3 0-6 16,1 0 0-16,-3 0 0 16,-4 0 6-16,-2-4 0 15,-1 4 6-15,4-4-5 16,1 4 17-16,2 0-4 0,3 0-14 15,4 0 0 1,-1 0-1-16,4 0 1 0,-1 0 0 16,1 0 0-16,-3 0-1 15,0 0-3-15,-2 0 3 16,-1 0 0-16,-1 0 0 16,3 0-5-16,-7 0 6 15,4 4-2-15,-3-3-4 16,1 6 0-16,-1-1 0 15,1-2 6-15,-3 2-7 16,1-4 6-16,-2 0-8 16,1-2 0-16,1 0 3 15,1 0 6-15,1 0 0 16,-1 0 1-16,-2 0 0 16,0-2-1-16,3 2 0 0,-3 0-1 15,1 0-10-15,0 0 4 16,-1 0 1-16,3 0 5 15,-3 0 1-15,1-2 0 16,-2 0 1-16,4-1 5 16,-3 3-6-16,3 0 9 15,-3 0-9-15,3 0-1 16,1 9 0-16,3-1-8 16,-1-4 8-16,4-4-5 15,-1 0 5-15,-3 0 1 16,3 0 0-16,1 0 1 15,-4-4-1-15,6 0-2 0,-3 1-5 16,3 2-8-16,1 1-31 16,0 0-68-16,3 0-56 15,0 0-67-15,-1 0-116 16,3 0-256-16,0 0-247 0</inkml:trace>
  <inkml:trace contextRef="#ctx0" brushRef="#br0" timeOffset="324270.0479">19800 7928 867 0,'0'0'239'16,"0"0"-90"-16,0 0-10 0,0 0-15 15,0 0 58 1,0 0 13-16,-35-83 49 0,33 78-42 15,0 3-42-15,-1 2-24 16,0 0-56-16,1 0-44 16,0 0-36-16,2 11-7 15,0 3 7-15,0 8 3 16,0 6 16-16,0 8 3 16,0 5 4-16,0 5-2 15,0 4 6-15,0 3-8 16,0 0-3-16,10-3-8 15,3-4-11-15,5-9 1 16,1-6-1-16,6-11-20 16,0-10 13-16,1-8 7 15,1-2 0-15,-1-5 6 0,-1-13 2 16,-3-7-1 0,3-12 10-16,-5-9-2 0,2-8-8 15,-1-13-7-15,-2-6-1 16,-1-4-14-16,-2 5-12 15,-3 12 8-15,-2 14-12 16,-7 22 1-16,-1 16 9 16,-3 8-75-16,0 10-157 15,0 23-9-15,0 25 30 16,-5-7-287-16,-3-2-280 0</inkml:trace>
  <inkml:trace contextRef="#ctx0" brushRef="#br0" timeOffset="324539.9406">20197 8220 829 0,'0'0'780'15,"0"0"-535"-15,0 0-154 16,0 0-91-16,0 0 3 16,0 0-3-16,0 0 26 15,118-31-26-15,-76 25-1 16,-2 2-87-16,-7 4-136 0,-14 0-58 16,-13 13-209-16,-6 2-208 15</inkml:trace>
  <inkml:trace contextRef="#ctx0" brushRef="#br0" timeOffset="324733.2793">20177 8300 901 0,'0'0'527'0,"0"0"-358"15,0 0-44-15,0 0-107 16,0 0-12-16,0 0 10 15,0 0 3-15,71 15-19 0,-44-6-59 16,4-1-133 0,-4-2-107-16,-7-2-351 0</inkml:trace>
  <inkml:trace contextRef="#ctx0" brushRef="#br0" timeOffset="325139.6991">20623 8125 674 0,'0'0'520'0,"0"0"-394"16,0 0-50-16,6-112 2 16,1 74-8-16,1-2-24 15,4 4-2-15,-1 6-8 16,-2 7-4-16,0 9 11 15,-7 9-5-15,1 5 58 16,-3 0-52-16,0 0-43 16,0 5-1-16,0 8 60 15,0 5 41-15,2 4-14 16,2 3-12-16,2 8 17 16,-1 5-42-16,0 2-16 15,-3 2 0-15,0-1-14 16,1 2 2-16,-1-1-7 0,0-2-14 15,2-2 1-15,1-2-2 16,-3-3-25-16,0-8-22 16,0-4-44-16,-2-5-75 15,-4-5-104-15,-11-2-316 16,-8-5-442-16</inkml:trace>
  <inkml:trace contextRef="#ctx0" brushRef="#br0" timeOffset="325322.2615">20489 8404 760 0,'0'0'296'15,"0"0"-216"-15,0 0-79 16,0 0 112-16,0 0 116 16,0 0-78-16,143-39-90 0,-102 32-61 15,2-4-52-15,12-3-127 16,-10 3-50-16,-9-4-397 0</inkml:trace>
  <inkml:trace contextRef="#ctx0" brushRef="#br0" timeOffset="325679.0831">21059 7806 743 0,'0'0'519'0,"0"0"-332"15,0 0-52-15,0 0-77 16,0 0-32-16,-129 68 1 16,107-28 44-16,-1 11 56 15,4 8-3-15,1 0 9 0,7 3-41 16,9-3-38-16,2-4-12 16,0-5-14-16,21-5 0 15,8-9-12-15,7-10-16 16,5-8-17-16,-2-12-11 15,-1-6-2-15,0-13 11 16,-2-16 19-16,-10-11 15 16,-8-7 2-16,-16 1-17 15,-2 2 0-15,-15 6-40 16,-23 9-68-16,-9 14-27 0,-6 11 12 16,1 4-126-16,-12 32-18 15,13 8-116-15,8 0-321 0</inkml:trace>
  <inkml:trace contextRef="#ctx0" brushRef="#br0" timeOffset="328075.4454">28099 14592 690 0,'0'0'353'0,"0"0"-200"16,0 0 9-16,0 0-19 16,0 0 9-16,0 0 5 15,-2-22 1-15,0 22 34 16,2-4-40-16,0 4-36 15,0 0-18-15,-2 0-15 16,2 0-14-16,0 0-7 16,-2 0 4-16,2 0-3 15,0 0-20-15,0 0-27 16,0 0-16-16,0 0-5 16,-2 0 0-16,2 4 4 0,0 0 2 15,-2-2 0-15,-1 8 9 16,3 4-2-16,0 8 4 15,0 8-2-15,0 4-4 16,3 0 0-16,7-2-5 16,2-8-1-16,1-3-1 15,-1-7 0-15,-1 0 0 16,-3-10 1-16,1 0 0 16,-2-3-1-16,0-1 1 15,-1 0-6-15,1 0 5 16,2 0-1-16,0 0-4 15,0-5 0-15,5-13 6 16,3-10 0-16,3-11 2 16,5-7 10-16,-1-8-6 15,2 2-6-15,-1 2-12 0,-4 10 3 16,-4 9-2-16,-3 8-14 16,-8 12-33-16,-1 10-53 15,-5 1-87-15,0 8-150 16,0 30-50-16,-9-4 63 15,0 2-588-15</inkml:trace>
  <inkml:trace contextRef="#ctx0" brushRef="#br0" timeOffset="329841.486">28606 14702 1046 0,'0'0'268'16,"0"0"-161"-16,0 0 24 15,0 0-12-15,0 0-9 16,0 0 30-16,0 0-11 16,-7-24-5-16,7 24-21 15,0 0-7-15,0 0-36 16,0 0-10-16,0 0 5 16,0 0 20-16,-2 0 6 15,2 0-4-15,0 0-13 16,0 0-6-16,0 0-15 15,0 0-25-15,0 0-16 0,0 0-2 16,0 0-14 0,0 0-8-16,0 0-12 0,9-2 2 15,4 2 32-15,5 0 2 16,-1 0-2-16,-1 0-14 16,-1 0-2-16,-1 0-29 15,-3 0-22-15,-4 0-57 16,0 0-16-16,-5 2-175 15,-2-2-64-15,0 3 15 16,-2-3-198-16</inkml:trace>
  <inkml:trace contextRef="#ctx0" brushRef="#br0" timeOffset="330016.3706">28606 14702 864 0</inkml:trace>
  <inkml:trace contextRef="#ctx0" brushRef="#br0" timeOffset="330218.9599">28606 14702 864 0,'-118'91'315'0,"118"-91"-138"0,0 0-32 15,0 0-7-15,0 0 10 16,0 0-3-16,0 0-37 15,0 0-24-15,0 0 0 0,0-4-24 16,0 4 1-16,8-5 4 16,2 5-10-16,3 0-16 15,5 0-5-15,-1 0-16 16,4 0 5-16,-2 0-3 16,-1 0-14-16,-2 0-5 15,-3 0-1-15,-6 5-37 16,-3-5-51-16,-4 4-62 15,0 5-57-15,0 0-141 16,-2-1-261-16</inkml:trace>
  <inkml:trace contextRef="#ctx0" brushRef="#br0" timeOffset="330801.2301">28962 14708 1272 0,'0'0'325'0,"0"0"-201"15,0 0-64-15,0 0 3 0,0 0 29 16,0 0-11-16,22-112 23 16,-13 90 2-16,1 1-22 15,0 2-48-15,-3 3-22 16,0 4-6-16,-2 6-8 15,-5 1 0-15,2 5 0 16,-2 0 0-16,0 0 16 16,0 0-4-16,0 5 1 15,0 7-7-15,0 2 18 16,0 6 41-16,2 4-8 16,-2 4-6-16,0 2-10 15,0 0-8-15,0-2-3 16,0-1-14-16,0-4-8 0,2-5-7 15,0-2 5-15,0-3-5 16,-2 2 1-16,0 2 4 16,0 1-6-16,0 0 1 15,0 0-1-15,0-4-18 16,0-4-22-16,0-2-66 16,0-4-29-16,0-4-124 15,-4 0-55-15,-5 0-89 0</inkml:trace>
  <inkml:trace contextRef="#ctx0" brushRef="#br0" timeOffset="331491.4961">29187 14592 568 0,'0'0'649'0,"0"0"-491"0,0 0-25 16,0 0-64-16,0 0 30 16,0 0 23-16,0 0 26 15,0-16 43-15,0 16-26 16,0 0-68-16,0 0-57 16,5 0-37-16,3-2-3 15,6 2-20-15,8-4 10 16,7 0 10-16,2 0 1 15,0 2-1-15,0 2 0 16,-4 0-7-16,-6 0-5 16,-6 0 5-16,-8 0-5 15,-2 2-9-15,-5 2 21 16,0 0 9-16,0 4 13 0,-5 2 15 16,-9 4 3-16,-3 2-1 15,-5 6 1-15,-7 2 8 16,-3 2-2-16,1 4 6 15,-2 2 0-15,0-1-20 16,3 1-3-16,8-4-12 16,4-6 4-16,7-8-6 15,7-6-14-15,4-4 0 16,0-4-1-16,0 0-6 16,0 0-1-16,10 0 7 15,6 2 7-15,0-2-2 16,4 0-5-16,3 0-13 0,3 0-14 15,8-2-16-15,1-8-62 16,1-2-78-16,1 0-107 16,-5 2-254-16,-14 4-88 15</inkml:trace>
  <inkml:trace contextRef="#ctx0" brushRef="#br0" timeOffset="339770.1057">25317 14015 143 0,'0'0'290'0,"0"0"-123"15,0 0-41-15,0 0-5 16,0 0-15-16,0 0-1 15,-2 0 2-15,2 0 22 16,0 0 29-16,-2 0 5 16,2 0-35-16,0 0-25 0,-2 0-35 15,-1 0-25-15,1 0-15 16,0 0-19-16,0 0-8 16,-3 0-1-16,0 0-1 15,1 0-8-15,0 0-2 16,-3 0 11-16,3 0 10 15,-1 0 25-15,2 0 3 16,-1 0-22-16,0 6-15 16,-3-5-1-16,3 3 0 15,0 0 0-15,-2 0 2 16,2-1 16-16,0 3 23 16,-1-4 7-16,-1 1-19 15,2 4-5-15,-4-1-2 0,4-2-3 16,2 0 24-16,0-4 4 15,2 0 1-15,0 0 1 16,0 0 3-16,0 0 13 16,0 0-25-16,0 0-19 15,0 0-6-15,0 0-4 16,0 0-4-16,0 0-1 16,0-3-6-16,0 2 0 15,0-3-8-15,2-2 2 16,7-4 6-16,4-5 30 15,2-2-17-15,6-1-4 16,1-2-7-16,1 2 5 0,1 0 1 16,0 1-8-1,1-1 6-15,-2-2-5 0,-2 4-1 16,-3 0 0-16,-5 4 1 16,-3 0-1-16,-4 8 8 15,-1-2-8-15,-5 2 10 16,2 2-2-16,-2-2-2 15,0 2 1-15,0-4 2 16,0 2-2-16,0-2 1 16,0 1-2-16,0 2 1 15,0 1 4-15,0 0-1 16,0 0-4-16,0 0-5 16,0 2-1-16,-4 0 0 15,-5 0 2-15,1 0-2 16,0 0-11-16,1 0 11 0,1 0 1 15,2 0 8 1,1 0-3-16,0 0-4 0,3 0 10 16,0 0-3-16,0 0-8 15,0-2 0-15,0-2-1 16,0 2-13-16,0-2-8 16,0 2-6-16,0 0-15 15,8-3-18-15,5 2 39 16,1-1 14-16,3 0 1 15,-3 0-9-15,-1 1 5 16,-2 3 4-16,-4 0 5 16,-5 0 1-16,0 0 0 15,0-1-2-15,-2 1 2 16,0 0 1-16,0 0-1 16,0 0 0-16,0 0 0 0,0 0 0 15,0 0 0-15,0 0-28 16,0 0 4-16,0 0 15 15,0 0 9-15,0 0 14 16,0 0-5-16,0 0 7 16,0 0 8-16,0 0-2 15,0 0 2-15,0 0 6 16,0 4-9-16,0 0-12 16,0 6-8-16,0 4 7 15,0-4-2-15,0 4-6 16,0-4 0-16,-2-2 0 0,2-4 0 15,0-2-1 1,0 0-14-16,0-2-5 0,0 0-23 16,0 0-60-16,0 0-60 15,0 0-68-15,0 0-118 16,0 0-260-16,2 0-40 0</inkml:trace>
  <inkml:trace contextRef="#ctx0" brushRef="#br0" timeOffset="347324.9818">24691 11125 453 0,'0'0'76'0,"0"0"-44"15,0 0 8-15,0 0 32 16,0 0 74-16,0 0 35 16,0-26-47-16,0 26-58 0,0 0-21 15,0 0 7 1,0 0-4-16,0 0 22 0,0 0 16 15,0 0-5-15,0 0 13 16,0 0 6-16,0 0-27 16,0 0-33-16,0 0-24 15,0 0-5-15,-2 0 2 16,2 0 18-16,0 0 11 16,-2 0 11-16,2 2-12 15,-2 2-22-15,-1-1-14 16,3 4-5-16,0 1 4 15,0-2 12-15,-3 2-5 16,3 1-3-16,0-4 6 16,-2 2 10-16,2 2 6 0,-2-1 3 15,2 0-7-15,-2 0-6 16,0 0-8-16,0 0-10 16,0 2 4-16,-1 2 4 15,1 0-1-15,0 0 2 16,0 0-3-16,0-2-3 15,2 2-8-15,0-3 5 16,0-2 3-16,0 1 4 16,0 0 2-16,0 1-1 15,0 0-4-15,0 3 12 16,0 3-4-16,0 0-3 16,0 4-6-16,0-3-6 15,-2 0 6-15,2-4-9 16,-4 0-5-16,4-2 6 0,0 0 1 15,0 0 4-15,0-2 4 16,0 2-2-16,0 0 3 16,0 0-5-16,0 0 3 15,0 0-6-15,0 2 2 16,0-2 4-16,0-2 4 16,0 0-13-16,0-4 5 15,0 0-5-15,0-1 1 16,0 0 11-16,0-1-9 15,0 4-1-15,0 1 5 16,0-2 7-16,0 3-2 16,0 0-2-16,0 0-8 0,0 0-8 15,0 0 0 1,0 5 0-16,0-2 1 0,0 4 6 16,0-1-1-16,0 1 9 15,0-1-4-15,0 1-5 16,0-4 2-16,0 0-7 15,4-1 0-15,0-2-1 16,-2 2 1-16,2 1 5 16,-1 2 0-16,-1 1 0 15,2 0-5-15,-2-2 5 16,0 2 3-16,0 1 2 16,1 2 2-16,0 1-2 15,-1 0 5-15,-2 2-1 16,2-2 2-16,-2 0-11 0,2-2 4 15,0-3-8-15,3-4 3 16,-3-1-4-16,2 0 9 16,-2 0 20-16,3 0-17 15,0 1 2-15,-1 0 2 16,1 4-7-16,-1-3-9 16,0-1 0-16,1 0 0 15,-3-4 4-15,0 2-5 16,0-4 0-16,1 4 1 15,1 1-1-15,1-1 10 16,-3 6-4-16,2-1 0 16,1 0 5-16,-3-2-11 15,2 2 1-15,-2-2 4 16,3 0-4-16,-2 0 1 16,1-2-1-16,-2 0-1 0,0-2 0 15,0 0 1-15,1 0 0 16,-1 0 0-16,0-2 0 15,0 2 5-15,0 2-6 16,0 0 9-16,4 2 0 16,-4 0-8-16,2 0 19 15,-2 0-10-15,0 0-10 16,3-2 1-16,-1 2 0 16,0 1 0-16,2-2 6 15,-2 3-5-15,-2-1 5 16,2 0-2-16,1 2-4 0,-1-4-1 15,0 2 1 1,2-1-1-16,-2-1 1 0,0 4 0 16,1-2 0-16,-1 2 7 15,0 0-8-15,1 0 0 16,0-1 5-16,-1-1-4 16,0-2-1-16,1-1 0 15,-1 0 0-15,0-2 1 16,-1-2 5-16,1 2 2 15,-1 1-7-15,-1-2 0 16,0 1 8-16,3 2-9 16,-3 0 6-16,2 2-6 15,0 0 0-15,1 2 0 16,2 0 0-16,0 0 0 0,-1 2 0 16,-2-2 0-16,3 0 0 15,0-3 0-15,-2 2 0 16,-1-2 0-16,2 0-1 15,-1 0 0-15,-1 0 1 16,4-1 0-16,-4 3 0 16,2-2 0-16,-1 1-1 15,-1-2 1-15,0 1-1 16,-2-4 1-16,4 2 1 16,-2-4 0-16,-2 3-1 15,0-1 0-15,1-1-1 16,1 2 1-16,-2-2 1 15,0 0-1-15,2 0 0 0,-1 1 0 16,2 1 0-16,-1 1 6 16,1-2-6-16,-1 1-2 15,0 1 1-15,1 1 1 16,2-2-2-16,-3-1 1 16,1 4 1-16,-1-3-1 15,2 2 1-15,-1 2 0 16,2 0 0-16,0 2 0 15,1 0 7-15,-1 0-7 16,2 0 0-16,-2-2 0 16,-1-2 0-16,-1 0-1 15,1-2-1-15,-1 0 1 16,2 2 1-16,-3 0 1 16,3 0 0-16,-1 2-1 15,4 2 0-15,-4 0 0 0,3 0 0 16,-1 2 1-16,2 1-1 15,-4-3 0-15,3 2 1 16,0-5-1-16,-2 4 0 16,2-3-1-16,-3-1 1 15,1 1-1-15,0-2 1 16,0 3 0-16,-1-5 1 16,1 2-2-16,0-1 1 15,0 0 0-15,-3-1 0 16,0 2 0-16,3-2 1 15,-3 2-1-15,1-3 0 16,2 2 0-16,-3-1 0 16,0-2 1-16,-1 2 0 15,1-2-1-15,-2 0 0 16,2 0-1-16,2 2 1 0,-2 2 0 16,2 0 0-16,1 1 0 15,1 0 0-15,0-1 1 16,-2 2-1-16,1-4 0 15,-1 2-1-15,2 1 1 16,0-4-1-16,-1 2-1 16,-1 2 1-16,4-1 0 15,-4-2 1-15,1 2-7 16,-1-4 6-16,-1 2 1 16,0-2-2-16,-1 0 2 0,1 0 0 15,-1 0 0-15,2 2-1 16,-1-2 2-16,-1 0-1 15,1 0 0-15,0-2 0 16,-1 2 0-16,0 0-2 16,1 0 2-16,-1-2-1 15,0 4 1-15,2-1 0 16,0 0 0-16,-2 4-1 16,3-4 1-16,-1 1 0 15,4 1 0-15,-4-2-2 16,1-1 1-16,-1 0-5 15,0 1-2-15,0-2-1 16,-2 2 8-16,3-1-5 0,-1 2 6 16,4-3-1-16,-4 3 1 15,3 3 0-15,0-4 0 16,0 2-1-16,-2-2 1 16,1 1 0-16,1 1 0 15,-2-2 0-15,2 0-1 16,-2-1 1-16,-1 2 0 15,1-2-1-15,2 0 1 16,-2 0 0-16,-1 0-6 16,1 0 5-16,0 0 0 15,-1 0 0-15,3 2 1 16,1-2 0-16,0 2 0 16,1 0 0-16,1 0-6 15,1 0 6-15,1 2-1 16,-1-2 0-16,2 2 1 0,-1 0 0 15,1 0 0-15,1 0 0 16,-1-2-1-16,3 2 1 16,-3-2 0-16,2 2-6 15,-1-2 5-15,-1 0-11 16,3-2 3-16,-1 0 1 16,4 2 2-16,-4-2 0 15,3 2 5-15,-2 0 1 16,0 2-1-16,2-4 1 15,3 2 0-15,-2 2 0 16,0 0 0-16,1-2-2 16,-2 0 1-16,0-2-5 0,0 0 6 15,-2 3 0 1,2-1 0-16,-3-5 0 0,-1 6 0 16,3-3 0-16,-4 1-2 15,1-1 2-15,-3 1 1 16,2 1-1-16,-3-4 0 15,1 3-1-15,-2-5-11 16,0 2 11-16,2 1-1 16,-1 1 1-16,1-2-1 15,1 1 1-15,-1 2 1 16,1-1 0-16,-1 0 0 16,-1 0 0-16,5 0 0 15,-2 2-1-15,1-4 0 0,-1 0 1 16,1-1 0-1,-3 2-1-15,1-2-1 0,-1-1 1 16,-2 3-1-16,-2-1 1 16,0 2 1-16,3-2-1 15,-4 0 1-15,3 2-1 16,1-2 1-16,-2 2 0 16,3-2 0-16,-1 1-1 15,1 1 1-15,-1-1 0 16,-1-1 0-16,2 0 0 15,1 0 1-15,-2 2-1 16,5 0 0-16,-2-3 0 16,-1 4 0-16,1-3 0 0,3 2 0 15,-1 2 0 1,4-5 0-16,-3 4 0 0,1-1 0 16,-1 3 0-16,2-2 0 15,0-1 0-15,3-1 1 16,-4 4 0-16,2-3-1 15,-1-2 0-15,-1 2 0 16,0-1 0-16,-1 0 0 16,-3-1-1-16,1 2 1 15,-1-4 0-15,-2 2-1 16,3-1 1-16,-1 5 0 16,4-5-1-16,-3 1 1 0,1 0 0 15,1 0-1 1,-1 0-6-16,2-2 6 0,-2 3 1 15,1-3-1-15,0 0 1 16,0 3-1-16,0-1 0 16,-1 2 1-16,3-2 1 15,3 2 0-15,-4 1-1 16,2-5 0-16,-1 3 0 16,-2-1-1-16,0 0 1 15,-3-2-1-15,-1 2 2 16,1-2-2-16,-1 2 1 15,-1-2-1-15,3 1 0 16,-1 2 1-16,5 0 0 16,-2 0 0-16,2-3 1 15,3 2-1-15,1 0 0 16,0 0 1-16,1 0-2 16,2-1 1-16,-3 2 0 0,1-3-1 15,-1 0 1-15,0 2 0 16,1-2 0-16,-2 4-1 15,-2-4-1-15,-3 0 2 16,3 2 0-16,-4 0 1 16,1 2-1-16,0-1 1 15,0-2-1-15,0 1 0 16,-1 2 0-16,2 0 0 16,2-4 0-16,2 1 0 15,-1 2 0-15,5 0 0 16,0 0 0-16,0-1 0 0,-1 0-1 15,1 2 1 1,-3-4 0-16,-1 0-1 0,2 0-8 16,-6 0 3-16,1 0 6 15,-5 1-1-15,-3 2-13 16,-5-1-20-16,-3 0-43 16,-2 0-16-16,-2-2 7 15,0 2-12-15,0 0-27 16,-6 2-34-16,-15 0-136 15,-2 0-465-15</inkml:trace>
  <inkml:trace contextRef="#ctx0" brushRef="#br0" timeOffset="349012.4954">27783 13623 218 0,'0'0'554'0,"0"0"-278"16,0 0-32 0,0 0-22-16,0 0-33 0,0 0-28 15,36-104-10-15,-36 103 20 16,0 1-21-16,0 0-15 16,0 0-35-16,0 0-27 15,0 0-9-15,0 9-24 16,0 11-3-16,2 10 4 15,5 8 23-15,2 6-19 16,4 2-15-16,3-3 0 16,4-9-11-16,2-10-5 15,1-6-14-15,-3-10 0 16,2-4 0-16,0-4 8 16,1 0 2-16,4-2-7 15,6-18 9-15,2-14 0 16,1-11-12-16,2-8 0 0,-7-6-15 15,-2 5-8-15,-9 4 3 16,-5 14-13-16,-5 14-18 16,-6 14-29-16,-2 8-96 15,1 16-296-15,-1 15-39 16,2-2-21-16</inkml:trace>
  <inkml:trace contextRef="#ctx0" brushRef="#br0" timeOffset="349359.8641">28469 13635 335 0,'0'0'665'0,"0"0"-441"15,0 0 24-15,0 0-22 16,0 0-25-16,0 0-35 16,0 0-41-16,2-26-35 15,10 24-13-15,6 0-37 16,4 2-25-16,3 0-15 15,0 0-15-15,1 0-68 0,-4 0-97 16,-2 0-128-16,-7 0-84 16,-5 0-314-16</inkml:trace>
  <inkml:trace contextRef="#ctx0" brushRef="#br0" timeOffset="349560.8209">28463 13727 948 0,'0'0'339'0,"0"0"-181"15,0 0-8-15,0 0-51 0,0 0-34 16,0 0 38 0,0 0-33-16,43 0-36 0,-24 5-34 15,8-2-37-15,-4 2-184 16,-6-3-258-16</inkml:trace>
  <inkml:trace contextRef="#ctx0" brushRef="#br0" timeOffset="350026.107">28953 13618 1028 0,'0'0'653'0,"0"0"-478"16,0 0-73-16,0 0-49 16,23-103-9-16,-10 63-7 15,3 0 41-15,-1 0 19 16,3 4-36-16,-5 10-20 15,-3 8-17-15,-4 8-18 16,-4 10-4-16,-2 0 9 16,0 2 19-16,0 16-2 15,0 7 32-15,0 4 30 16,0 4-30-16,0 5-21 16,0-3-5-16,-4 1-3 0,2 2-8 15,0-1-10-15,2 0-11 16,0-1 5-16,0-5-5 15,0-5-2-15,0-8-1 16,0-6-14-16,0-2-3 16,0-8-16-16,0 0-13 15,0 0-23-15,0-2-58 16,-16 2-81-16,-5 0-283 16,0 0-451-16</inkml:trace>
  <inkml:trace contextRef="#ctx0" brushRef="#br0" timeOffset="350208.6211">28855 13844 789 0,'0'0'353'0,"0"0"-210"15,0 0-80-15,0 0-47 16,0 0 103-16,0 0 79 16,0 0-36-16,85-20-67 15,-56 16-66-15,5 0-29 16,3 0 0-16,19-2-102 15,-12-2-248-15,-6 2-36 0</inkml:trace>
  <inkml:trace contextRef="#ctx0" brushRef="#br0" timeOffset="350741.6977">29562 13400 977 0,'0'0'250'15,"0"0"-51"-15,0 0 17 16,0 0-45-16,0 0 11 15,0 0-18-15,0 0-15 0,-56-49-18 16,39 50-23 0,-6 18-59-16,-4 7-38 15,-2 4-11-15,-2 5 6 0,2 3 15 16,0-3 7-16,6 1 12 16,4-2-20-16,3-2-7 15,7 0-4-15,9-1 3 16,0-1-12-16,0 0-13 15,15-2-3-15,8-2-7 16,4-8-20-16,4-4-19 16,0-12 16-16,-2-2 20 15,-2-2 17-15,-2-18 9 0,-8-6 0 16,-1-4 1 0,-10 0 8-16,-6 2 1 15,0 1 9-15,-12 10-1 0,-15 2-6 16,-5 9-12-16,-6 6-7 15,-2 0-34-15,-2 17-68 16,1 10-73-16,-7 24-52 16,8-9-142-16,6-2-150 0</inkml:trace>
  <inkml:trace contextRef="#ctx0" brushRef="#br0" timeOffset="377947.2012">23838 11909 462 0,'0'0'227'0,"0"0"-171"16,0 0-47-16,0 0 31 15,0 0 100-15,0 0-15 16,4-27 31-16,-4 27 131 15,0 0-23-15,0 0-111 16,0 0-73-16,0 0-34 16,0 0-32-16,0 0-14 15,0 0-1-15,0 0-19 16,0 0 20-16,0 0 6 16,0 0-6-16,0 0 0 15,2 0 0-15,-2 0 1 16,0 0 26-16,0 0-1 15,0 0 11-15,0 0-6 0,0 0-6 16,0 0-3-16,0 0-1 16,0 1-12-16,0 1 10 15,0-2-9-15,0 2-4 16,0-2-4-16,0 0-1 16,0 2 8-16,2 2-9 15,0 2-6-15,4 0 6 16,-2 3 12-16,-2 0-5 15,2 0 2-15,-1-2-7 16,-3-3 4-16,2 0 4 16,-2-2-9-16,0-2 17 15,2 0-3-15,-2 0-6 0,0 0-8 16,0 0 1 0,0 0 5-16,0 0 2 0,0 0-1 15,0 0 3-15,0 0-5 16,0 0-5-16,0 0 8 15,0 0-3-15,2 0 21 16,-2 0-3-16,0 0-15 16,0 0-8-16,0 0 8 15,0 0-8-15,0 0-1 16,0 0-13-16,0 0-48 16,0 0-65-16,0 0-60 15,0-2-78-15,4-2-48 16,8-2-257-16,1 2 188 0,-2-3-139 15</inkml:trace>
  <inkml:trace contextRef="#ctx0" brushRef="#br0" timeOffset="378487.9638">23833 11917 49 0,'0'0'12'0,"0"0"37"0,0 0 36 16,0 0 17-16,0 0 93 15,0 0 17-15,0 0-23 16,0-12-48-16,0 12-40 16,0 0-68-16,0 0-16 15,0 0 7-15,0 2 32 16,0-2-28-16,0 2-20 15,0-2-8-15,0 0-10 16,0 0-45-16,0 0-30 16,0 0-76-16,0 0-206 0</inkml:trace>
  <inkml:trace contextRef="#ctx0" brushRef="#br0" timeOffset="382796.1942">23401 11624 116 0,'0'0'300'16,"0"0"-143"-16,0 0-21 0,0 0 14 16,0 0-9-1,0 0-22-15,0 0-28 0,0-2-11 16,0 2-41-16,0 0-25 16,0 0 8-16,0 0 20 15,0 0 15-15,0 2-11 16,2 0 17-16,3 2-12 15,-1 1 46-15,2 1-21 16,0 1-33-16,0 1-10 16,3 0-3-16,-1 0 6 15,2 0-5-15,-1 1-6 16,-1 0 14-16,4 2-2 16,-1 1 4-16,0 0-5 15,0 2 14-15,2 0-4 16,-2-2-21-16,3 0-15 0,-3 0 8 15,3-2-9 1,-4-2 4-16,-1 0 2 0,1 1-2 16,-4-4-1-16,1 1-9 15,-1 0 3-15,4 0 4 16,-4 0 13-16,1 0 30 16,1 0-14-16,0 0-23 15,0 0 3-15,-1 0-2 16,1 2 5-16,2 0 6 15,-3 0 0-15,1 2-4 16,1-2-1-16,-2 0-4 16,2 0 6-16,-3 0-13 15,3-1-1-15,-2-4-2 16,-2 1-8-16,1 0 8 16,-1 0-3-16,-1 0-5 0,0 0 8 15,1 0 0-15,2 2 0 16,-3 2-8-16,3-2 0 15,-1 0 1-15,2 0-2 16,-4-1 1-16,2 0 0 16,-1-1-1-16,-1 0 0 15,0 2 6-15,4 0-5 16,0 2 7-16,-1 0-8 16,2 1 1-16,0-4-1 15,0 3 1-15,-1-2-1 0,2 1 2 16,1-1-2-1,-5-1 2-15,3 2-1 16,1-1 0-16,-4-1 5 0,3 3-4 16,-1 0 4-16,4 3 0 15,-1-4-6-15,1 2 8 16,1-1-7-16,-3-2 0 16,4 0 1-16,-1 0-1 15,-1 0 0-15,-1 2 0 16,-1-2 0-16,2 2 5 15,-1 2 0-15,0 2 0 16,1 0 5-16,1-2-11 16,-2 2 2-16,0-2-1 15,-2-2 2-15,0-2 3 16,2-2-5-16,-2 2 6 0,-3-2 1 16,4 0-8-16,-2 2 1 15,-1-2 0-15,2 2 0 16,0 0 0-16,2 0-1 15,-2 0 1-15,2 0-1 16,-2 0 6-16,2 0 0 16,-2 2 4-16,2-2-2 15,0 3-1-15,-1-3-1 16,0 1 2-16,1 1-2 16,1-2 0-16,-1 3-5 15,3-2 0-15,-4 0 1 16,3 1-1-16,-1-3 0 15,1 4 1-15,1-1-1 0,-1 2-1 16,3 0 1-16,-1 2 0 16,1 0 0-16,1 2 7 15,0 0-8-15,0 0 1 16,-1 0 0-16,1-3 0 16,-1 2 0-16,-3-3 0 15,1-2 0-15,-1 2 5 16,-1-2-5-16,-1 0 1 15,-1 0 4-15,2 2-5 16,-3 0 7-16,-1 0-2 16,1 1-5-16,1-2 5 15,-4 1-5-15,1-2 1 16,-1 0 0-16,1 0-1 16,-2 0 1-16,1-2-1 15,1 2-1-15,-1 0 2 0,2 2-2 16,-2 0 0-16,3 0 1 15,-3 2 0-15,4 1 1 16,-4-2-1-16,3 1 0 16,0-2 5-16,-2 2-6 15,-1-2 0-15,1-2 1 16,-1 2-1-16,2-2 1 16,-2 2 5-16,1-1-6 15,-3-2 6-15,3 4-6 16,-3-5 1-16,1 1-1 0,2 0 1 15,-3-1 0 1,0 0 0-16,1 0-1 0,-1 0 1 16,1 2 0-16,0 0 0 15,-1 0 7-15,0 0-8 16,3 0 0-16,-3 0 0 16,3 0 0-16,2 2 6 15,-3 0-5-15,1 0 0 16,-1-2 0-16,2 0-1 15,-2 0 0-15,-1-2 0 16,1-2 1-16,-2 2 0 16,2 0 0-16,0 0 0 15,-1 0 5-15,1 5-6 16,0-3 6-16,2 1-5 16,1 1 5-16,-3-2-5 0,3 1-1 15,-2-2 0-15,2 0 1 16,-3-2 0-16,1 1 0 15,0 1 1-15,0 1-1 16,-3-3 1-16,2 4-2 16,1 1 6-16,2-2 0 15,0 2-6-15,0-1 0 16,0 2 0-16,-2-4 0 16,1 0 0-16,-3-1 0 15,1-2 0-15,0 0 0 16,-2 2 0-16,2-2 1 15,-1 1 0-15,1 2-1 16,-2-1 1-16,4-2 0 16,-6 0 0-16,2 0 0 15,-2-2-1-15,1-1 1 0,1 5 0 16,-2-3-1-16,2 3 6 16,1 0-5-16,0 0 0 15,2 0 0-15,-3-1-1 16,0-2 0-16,3 1 0 15,-3 0 1-15,1 0-1 16,0 0 0-16,1 2 0 16,0 2 0-16,4 2 1 15,-1-2 7-15,-1 2-8 16,-1-2 0-16,2 0 0 0,-2 0 1 16,-3-4-1-1,1 0 1-15,-3-2 0 0,0 0 0 16,2 1 0-16,-2-2-1 15,4 3 0-15,-2 0 0 16,2 2 1-16,1 0 6 16,-1 2-7-16,4-2 0 15,-4 0 0-15,3 0 0 16,-2-2 0-16,-2 0 0 16,-1 0 0-16,-2 1 1 15,3-4 0-15,-1 3 1 16,0 0-1-16,1-2 1 15,0 2-1-15,-1 0 0 0,0-2 0 16,1 2-1 0,-3 0 1-16,2 0-1 0,1 0 1 15,-3-2-1 1,3 2 0-16,-1 0 0 0,1 0 1 16,1 0-1-16,1 3 0 15,-1-4 0-15,4 1 0 16,-4 3 0-16,1-1 0 15,1-1 0-15,0-1 0 16,-2 3 0-16,3-1 1 16,-3-1-1-16,2 2 0 15,-2-2 0-15,1 0 0 16,-1 1-1-16,4-2 1 16,-4 1 1-16,3 4-1 15,2-1 0-15,0 2 0 0,2 2 1 16,1 0 0-1,-1 2 0-15,3 0 0 0,-3 0 0 16,3-2-1-16,-1 2 0 16,1-2 0-16,0-2 0 15,0 2 1-15,-3-2-1 16,3 2 0-16,-1-2 0 16,-2 0 0-16,1-2 1 15,-1 2-1-15,1-2 1 16,1 0-1-16,-1 0 0 15,-2 0 2-15,2 5-1 16,-3-8 0-16,2 6 7 0,1-1-7 16,-3-1 0-16,5 4 5 15,-3-2-6-15,3 1 1 16,-1 1 0-16,3-3 0 16,-3 2-1-16,1-2 0 15,2 0 1-15,-2-2-2 16,1 2 2-16,1 2-1 15,1-1 0-15,0 4 0 16,1 1 1-16,0 0 0 16,2 0-1-16,1 0 1 15,-1 0-1-15,-2 0 2 16,0 2-1-16,1-2-1 16,-2 0 1-16,1-2-1 0,-2 0 0 15,2-1 0 1,-2 0 0-16,-3 1 1 0,4 0 0 15,-4 0 0-15,-1 0 0 16,-1-1 0-16,-2-1-1 16,0-1 1-16,0 0-1 15,1-1 0-15,-4 0 1 16,1-1-1-16,3 4 1 16,-4-3-1-16,3 2 1 15,1 0-1-15,1 2 0 16,0 0 0-16,1 0 0 15,1 2 0-15,1-2 0 16,1 0 0-16,1 2 0 16,1 0 0-16,-2 2 0 15,1 0 0-15,-1 0 1 16,2-1-1-16,-1 1 1 16,-1-5-1-16,1 6 0 0,0-1-1 15,2 3 1-15,0 2 1 16,-2 3-1-16,0-7 1 15,-3 2-1-15,1-1 0 16,-1-2 0-16,1 1 0 16,-1-4 0-16,1 1 0 15,2 2 0-15,2-2 0 16,-2 2 0-16,2-1 0 16,0 1 0-16,-3 3 0 15,2-3 0-15,-1-4 0 16,-1 4 1-16,1 4-1 0,0-5 0 15,0 1 0 1,-1 0 0-16,1 0 0 0,-2 0 0 16,2-3 0-16,0 2 0 15,-1 1-1-15,4-4 1 16,-1 2 0-16,-3 2 0 16,4 0 0-16,-2 2-1 15,1 0 1-15,3 0 0 16,-3 0 0-16,2-2 0 15,-4-4 0-15,-1 4 0 16,2-5 0-16,-1 0 0 16,-1 5 0-16,1 1 0 0,2-1 0 15,2 0 0 1,-1 0 0-16,0-2 0 0,0 0 0 16,-1 0 0-16,-3-6 0 15,-1 0 0-15,-3 2 0 16,1-4-1-16,-3-2 1 15,-4 2 0-15,0-5 0 16,-3 0 0-16,1 0 0 16,-1 2-1-16,0-1 1 15,1-1 0-15,1 0 0 16,2 3 0-16,-2 0 0 16,-2-1 1-16,3-2-1 15,-3-1 0-15,1 0-1 16,-2 0 1-16,1 1 0 15,0-3 0-15,-2 6 0 0,3-3-1 16,-3-3 1 0,2 0 0-16,-2 2 0 0,0-2 0 15,-2 0-6-15,4 0 6 16,-4 0 1-16,2 0-1 16,0 2 0-16,2 0 0 15,1 1 1-15,-3 2 0 16,2-5-1-16,-2 4 0 15,-2-4 0-15,2 0 0 16,-2 0-1-16,0 0 1 16,0 0-6-16,0 0-5 15,0 0-11-15,0 0-14 16,0 0-33-16,0 0-52 16,0 0-15-16,10 0-143 15,-1 0-531-15,1 0 44 0</inkml:trace>
  <inkml:trace contextRef="#ctx0" brushRef="#br0" timeOffset="383962.2297">27968 15356 1026 0,'0'0'626'0,"0"0"-480"16,0 0 59-16,0 0-74 16,0 0-54-16,0 0-24 15,0 0-18-15,5-12 1 16,-1 14-1-16,6 8 57 15,-2 4 23-15,-1 2-33 16,2 4-18-16,-2 5-2 16,-3 2-9-16,0 1-25 15,-1 2-3-15,1-8-14 16,0-3-11-16,-2-6 0 16,1-4-11-16,0-9-32 15,-3 0-30-15,2 0-43 0,-2 0-49 16,0 0-46-16,0-4-110 15,0-6-322-15,-8-3-415 0</inkml:trace>
  <inkml:trace contextRef="#ctx0" brushRef="#br0" timeOffset="384410.0377">27997 15308 874 0,'0'0'405'0,"0"0"-251"16,0 0 22-16,0 0-38 15,0 0-43-15,0 0-38 16,0 0-7-16,25-19 18 16,0 14-3-16,6 1 8 15,7-5-26-15,-1 0-21 0,1-1 2 16,1 2-10-16,-10-4-6 16,-6 7-3-16,-4 4 12 15,-9 1-1-15,-5 0-9 16,-5 0-4-16,0 0 58 15,0 1 30-15,0 11 12 16,-13 3-42-16,-6 2-34 16,0 4 2-16,-6 3-6 15,1 2-14-15,-1 2-3 16,3 2-9-16,4-2 8 16,3-2-9-16,5-4 2 15,8-4-2-15,2-4 0 16,0-2-7-16,7-6 6 0,13 2 1 15,3 1-1-15,1-5 2 16,2 1 6-16,-3-5-7 16,-3 5-5-16,-5-5-19 15,-1 0-31-15,-3 0-76 16,-2 0-80-16,-4 0-90 16,-5-5-258-16,0-3-292 0</inkml:trace>
  <inkml:trace contextRef="#ctx0" brushRef="#br0" timeOffset="385776.2684">27214 14736 425 0,'0'0'221'16,"0"0"-108"-16,0 0 43 15,0 0 46-15,0 0-34 16,0 0-23-16,0 0 9 16,4-23 25-16,-4 23 0 15,0 0-28-15,0 0-7 16,0-5-15-16,0 5-21 15,0 0-19-15,0 0-13 16,0 0-7-16,0 0-5 16,0 0 3-16,0 0 11 0,0 0 4 15,0 0-10-15,0 0-9 16,0 6-14-16,-7 6-10 16,-9-2-7-16,-4 6-17 15,-4 2-5-15,-3 2 4 16,-2 5-1-16,2-1-11 15,1 2-2-15,1-3 0 16,3 4-1-16,2-5 0 16,4-2-10-16,3-4 10 15,2 0-6-15,-1-1-4 16,4-6 5-16,-1-1 0 16,-1-2 6-16,4 0 0 0,-1-2-1 15,3 2 1-15,2-6-7 16,0 0-13-16,2 0-13 15,0 0-34-15,0 0-20 16,0 0-15-16,0 0-10 16,0 4-24-16,0-4-64 15,0 0-10-15,0 0-65 16,2 0-201-16,4 0 155 16,1 0-513-16</inkml:trace>
  <inkml:trace contextRef="#ctx0" brushRef="#br0" timeOffset="386812.7419">26850 14713 841 0,'0'0'270'0,"0"0"-148"15,0 0-37-15,0 0-31 16,0 0-37-16,0 0 33 16,0 0 8-16,-29-37-28 15,27 33 40-15,0 0 35 16,2-1-28-16,-2 0-11 15,2 1 6-15,0 2-3 16,0 0-4-16,-3 2 6 16,3 0-9-16,0 0-31 15,-2-4-10-15,2 0-14 16,0 2-5-16,0 2 12 16,0 0 14-16,0 0 1 15,0 0 19-15,0 0-12 0,0 0-11 16,0 0 2-16,0 0 4 15,0 0 5-15,0 0-14 16,0 0-6-16,0 0-16 16,0 0-12-16,0 0-4 15,0 6-1-15,7 4 17 16,8 6 64-16,10-2 9 16,1 8-22-16,6 1-12 15,-1 0-14-15,2-1-7 16,3 3-3-16,-3-6-3 15,0 4 6-15,-1-1-2 16,-1 0 7-16,-2 0-4 16,-2-2 3-16,-3 2-1 0,-1-4-12 15,-6-1-7 1,-3-5-1-16,-3-3 0 0,-3-5-1 16,0 0 1-16,-2-3 0 15,-1 4 0-15,1-5-1 16,-2 4 1-16,1-4 1 15,2 4-2-15,-2 0 0 16,-1-1 1-16,0-2-1 16,0 1 0-16,1-2-9 15,-3 4-2-15,-2-4 1 16,3 0-16-16,-3 0-8 16,0 0-11-16,0 0-28 15,0 0-49-15,0 0-74 16,-3 0-143-16,-1-4-439 0</inkml:trace>
  <inkml:trace contextRef="#ctx0" brushRef="#br0" timeOffset="387694.0577">27191 14654 618 0,'0'0'394'0,"0"0"-213"16,0 0-34-16,0 0-12 15,0 0-4-15,0 0-29 16,0 0 28-16,-38-40 4 0,27 32-25 15,-2 0-20 1,-1 2-26-16,-4 0-27 0,0 2-13 16,-1 0 25-16,1 0-2 15,-1 0 19-15,4 4-1 16,-1 0-30-16,1 0-27 16,2 0 13-16,-3 0-13 15,-2 12 5-15,-2 8-1 16,0 4-10-16,0 2 17 15,2 4-11-15,0 2 4 16,3 2 1-16,-1-3-3 16,5 1 1-16,0-2-2 15,4-2-2-15,3-2 2 16,4-5-8-16,0 2 0 16,2 1-1-16,18-1-4 0,9 0 5 15,4 1 8 1,5 0-2-16,3-2 5 0,-1-4-10 15,-3-4 7-15,-1-6-8 16,-1-4-10-16,-1-4 9 16,0 0 1-16,-1 0 9 15,-1-8-3-15,-1-2 7 16,0-2-13-16,-4-2-12 16,-4-4 10-16,0-4 2 15,-5-6 18-15,-3-8-1 16,-4-6-16-16,1-4 7 15,-6 0-2-15,-1-2-5 0,-1 3 6 16,-4 10 10-16,0 0-4 16,0 9 2-16,-2 6 0 15,-15 4-1-15,-6 4-2 16,-8 2-12-16,-9 4-11 16,-7 4-28-16,-7 2-10 15,-1 2-60-15,-32 30-149 16,13 0-239-16,7-2-91 15</inkml:trace>
  <inkml:trace contextRef="#ctx0" brushRef="#br0" timeOffset="388742.3695">25727 13439 355 0,'0'0'372'0,"0"0"-65"16,0 0-92-16,0 0-50 15,0 0-15-15,0 0-1 16,0 0-12-16,47-48 2 15,-38 42-13-15,-1 0-34 16,-3 2 1-16,-2 4 2 16,-3 0 13-16,0 0-13 15,0 0-22-15,0 0-9 16,0 0-7-16,0 2-9 16,-3 4-2-16,-10 6 11 15,-10 8-18-15,-8 6-17 16,-5 6-7-16,-6 6-9 0,0 2 3 15,-3 0-8-15,3 2-1 16,2-2 0-16,4-1 0 16,5-5-1-16,4-6 1 15,10-8-2-15,5-8-4 16,5-6 6-16,5-4-1 16,2-2-5-16,0 0-8 15,0 0-4-15,0 0 2 16,0 0-13-16,0 0-7 15,0 0-25-15,0 0-54 16,0 2-120-16,0-2-60 16,0 0-192-16,0 0 102 15,2 0-304-15</inkml:trace>
  <inkml:trace contextRef="#ctx0" brushRef="#br0" timeOffset="389222.8325">25406 13441 576 0,'0'0'492'0,"0"0"-330"16,0 0-43-16,0 0-42 16,0 0-38-16,0 0 6 15,0 0 1-15,5 0 18 16,-1 0 40-16,5 0 52 16,0 9-30-16,2 0 6 15,5 5-20-15,-1 0-33 16,5 2-27-16,3 2 0 15,3 0-6-15,3 4-12 16,2 0-15-16,0 0-5 16,6 0-8-16,-4-2 2 15,0 1 1-15,1-5 9 0,-5-4 6 16,-2-3-12-16,-6 0-6 16,-3-5-6-16,-5-2-12 15,-3-2 11-15,-4 0-38 16,-3 0-33-16,-3 2-27 15,0-2-105-15,0 0-90 16,0 0-213-16,0 0-554 0</inkml:trace>
  <inkml:trace contextRef="#ctx0" brushRef="#br0" timeOffset="390372.0359">25805 13204 599 0,'0'0'226'0,"0"0"26"16,0 0-40-16,0 0 17 15,0 0 41-15,0 0 2 16,0 0-104-16,0-27-78 16,-9 21-1-16,-2 1-1 15,-2 3-26-15,-3 2-31 16,-2 0-1-16,-2 2-5 16,-3 12-13-16,-2 4-4 0,0 0-7 15,0 0 0-15,0-4 9 16,1-4-1-16,0 1 0 15,-1-5 1 1,1-1 2-16,1 4 3 0,-2 3-4 16,2 6-11-16,-4 6 1 15,0 6-1-15,-2 6 0 16,0 5 0-16,2-2 0 16,2-3 1-16,6-2-1 15,3-4 1-15,5-4 9 16,5 0-8-16,3 1-2 15,3-1 0-15,0 6-1 0,5 2 1 16,12-2-1-16,3 0-6 16,5-2 1-16,6-6-2 15,5-4-2-15,4-4-10 16,2-8 14-16,3-8 6 16,4 0 18-16,-1-8-16 15,2-11-1-15,-2-6 5 16,0 1-5-16,-9 4-1 15,-1 2-1-15,-7 4 1 16,-4 0-2-16,-2 0-11 16,-3-10 1-16,-2-6 0 15,-2-9 11-15,-5-5 0 16,-3-2 1-16,-6 0 1 16,-4 2 5-16,0 4 1 15,-9 2-6-15,-15 6 10 0,-8 1-11 16,-5 8-20-16,-6 3-24 15,-6 6-32-15,-4 3-50 16,-1 6-40-16,-2 3 46 16,-11 2-209-16,14 10-208 15,11 4-101-15</inkml:trace>
  <inkml:trace contextRef="#ctx0" brushRef="#br0" timeOffset="391542.2211">24183 12151 466 0,'0'0'340'16,"0"0"-174"-16,0 0-59 15,0 0-17-15,0 0-29 16,0 0-19-16,0 0 23 16,18-18 28-16,-7 8-20 15,3-3-31-15,1 0-26 16,-4 2 35-16,-2 4-2 15,-2 3 14-15,-5 2 0 16,0 2-8-16,-2 0 5 16,0 0 11-16,0 0 10 15,0 0-6-15,0 0 26 0,0 0 8 16,0 0 13 0,0 0-14-16,0 0-54 0,0 0-26 15,0 6-14-15,-9 2 2 16,-5 6 15-16,-3 2-13 15,-3 4 18-15,-5 3 6 16,1 3-11-16,0 0-8 16,-1 4-4-16,0 0-9 15,3-4-4-15,4-2-6 16,2-8 2-16,6-4 7 16,3-3-9-16,3-4 1 15,2-1-1-15,-1-2-1 0,0 0-10 16,1 0-8-1,0 1 6-15,-2 0-1 0,1-1-13 16,-1 2-1-16,2-2 1 16,0 0-16-16,2 0-26 15,-2-2-44-15,2 0-40 16,0 0-33-16,0 0-49 16,0 0-134-16,0-8-140 15,6-2-192-15</inkml:trace>
  <inkml:trace contextRef="#ctx0" brushRef="#br0" timeOffset="392029.8884">23969 12017 479 0,'0'0'494'15,"0"0"-307"-15,0 0-35 16,0 0-20-16,0 0-58 16,0 0-25-16,0 0-9 15,9 6 3-15,-4 0 16 16,1 2 11-16,1 1-20 15,4-2 5-15,2 1 4 0,2 4 2 16,6 1-14-16,1 0 16 16,3 5 1-16,-1 1-13 15,1 3-18-15,-3-2-8 16,1 1-10-16,-4 0-8 16,1-3-5-16,-4 0 4 15,2-2-6-15,-2 0 0 16,-3-4 1-16,-2-2 0 15,0-2 0-15,-2-2-1 16,0-2 0-16,-5-2 0 16,1-2-1-16,-3 0-26 15,1 0-26-15,-3 0-59 16,0 0-75-16,0-2-111 16,0-8-16-16,0 0-3 0</inkml:trace>
  <inkml:trace contextRef="#ctx0" brushRef="#br0" timeOffset="392821.6147">24274 11730 557 0,'0'0'272'0,"0"0"-130"16,0 0 31-16,0 0 0 15,0 0 23-15,0 0-55 16,0 0-32-16,-96-44-14 15,76 44-5-15,-2 0-54 16,-2 0-6-16,1 0-16 16,-2 0 8-16,4 10 6 15,-4 5-2-15,0 3-15 16,-1 6-10-16,-1-1 24 16,0 4 9-16,1 3-7 0,1 2 11 15,-2 4-16 1,5 4-13-16,-1 2-3 0,4 3 7 15,3 0-12-15,5 1 5 16,5 1-5-16,6-1 6 16,0 0-7-16,0-4 0 15,8-4 0-15,8-2 0 16,4-6-1-16,2-4 1 16,5-3-6-16,4-5-2 15,9-4 8-15,5-2 9 16,4-6 16-16,0-5-25 15,2-1 1-15,-2-1 14 16,1-19-15-16,-9-9-6 0,-1-1-2 16,-6-4 0-16,-5 3 8 15,-5 0 1-15,-3 7 0 16,-6 0-1-16,1-2 7 16,-1 0-7-16,-1-6 1 15,-1-4 4-15,-1-2-5 16,-6-2 1-16,-2-3 0 15,-4 1 1-15,0 2 8 16,0 0-1-16,-16 2-2 16,-11 2-1-16,-6 4-5 15,-7 4-1-15,-8 6-6 16,-6 5-8-16,-4 6 5 16,-2 8 8-16,0 3-94 15,0 0-23-15,1 18-105 0,-16 27-118 16,15-3-37-16,8-2-232 15</inkml:trace>
  <inkml:trace contextRef="#ctx0" brushRef="#br0" timeOffset="399238.0257">23875 11449 1219 0,'0'0'322'15,"0"0"-74"-15,0 0-58 16,0 0-14-16,0 0 1 16,0 0-37-16,-4-13-11 15,2 7-13-15,2-2-35 16,-2 4-2-16,2-2 9 15,0 2-22-15,0-3-35 16,0-2-13-16,0-7-16 16,0-9-2-16,0-7 10 15,8-2-4-15,6-5-6 16,3-2 0-16,2 1-6 16,-2 0-9-16,1-2-5 0,0 3-5 15,-3 6 3-15,-1 2-2 16,-1 5 13-16,-4 7 5 15,1 2 6-15,-4 5 0 16,-2 2 0-16,1 5 0 16,-3 0 0-16,-2 4 9 15,0 1-7-15,0 0-2 16,0 0-2-16,0 0-14 16,0 7 10-16,0 5-2 15,0 5 8-15,0 6 6 16,2 8 5-16,-2 5-2 15,0 0-3-15,2 4-5 16,-2-1 0-16,2 0 5 16,-2-1-5-16,2-2 0 15,4-6-1-15,-4-3-1 0,0-9 1 16,0-4-6-16,0-5 5 16,1-3 0-16,-3 0-15 15,2 0-11-15,-2-1-12 16,0 0-27-16,2-2-40 15,-2 1-59-15,0-4-31 16,0 0-18-16,0 0-24 16,0 0-45-16,-11 0-239 0</inkml:trace>
  <inkml:trace contextRef="#ctx0" brushRef="#br0" timeOffset="399514.875">23923 11179 745 0,'0'0'370'15,"0"0"-248"-15,0 0-46 16,0 0 4-16,0 0 36 16,0 0 18-16,0 0-4 15,26-6 25-15,-8 6-14 16,6 0-50-16,5 0-59 15,7 0-8-15,1 0-22 16,4 0-2-16,1 0-2 16,-2 0-12-16,1 6-58 0,-3-2-48 15,1 4-106-15,-8-2-123 16,-10-2-389-16</inkml:trace>
  <inkml:trace contextRef="#ctx0" brushRef="#br0" timeOffset="400446.012">25660 12685 747 0,'0'0'520'15,"0"0"-356"-15,0 0 44 0,0 0-2 16,0 0-6-16,0 0-5 16,0 0-27-16,-4-28-31 15,4 28-46-15,-2 0-52 16,2 2-39-16,0 4-2 15,0 6-5-15,0 4 7 16,0 6 12-16,0 4-6 16,0 2-5-16,0-1-1 15,0-4 10-15,0-3-10 16,0-4-14-16,0-4-47 16,2-3-27-16,-2-2-8 15,2 1-32-15,-2-3-71 16,0-4-125-16,0-1-247 0,0 0-159 15</inkml:trace>
  <inkml:trace contextRef="#ctx0" brushRef="#br0" timeOffset="401115.0792">25633 12559 479 0,'0'0'325'0,"0"0"-198"16,0 0-10-16,0 0 7 15,0 0 4-15,0 0 20 16,0 0-7-16,54-50-44 16,-38 48-21-16,3 2-33 0,4 0-11 15,-1 0-32-15,0 0-2 16,1 8 1-16,-5 2 1 15,-3 2 12-15,-3-1 3 16,-6 6 10-16,-2 0 16 16,-4 2-8-16,0 1 0 15,0 3 9-15,-2 0 6 16,-12-1-6-16,-1-2-13 16,-1-4-13-16,3-4-5 15,2-6-10-15,4-2 13 16,1-4 4-16,1 0-3 15,3 0-15-15,0 0-13 0,2 0-13 16,0-3 1-16,0 0-20 16,0 1-13-16,0 0 6 15,0 0 22-15,0 0 23 16,4 2 6-16,7 0-11 16,3 0 2-16,1 0-8 15,1 4-1-15,1 9 7 16,4-1 12-16,-3 8 15 15,-3-2-6-15,-3 3 19 16,-3 1 53-16,-9 0 22 16,0 3-17-16,0-1-17 15,-9 2 10-15,-12-4 5 16,-3 0-27-16,-7-4-29 16,-5-6-6-16,-2-4-2 15,0-8-5-15,0 0-15 0,3-6-18 16,1-10-73-16,7 0-11 15,5 2 5-15,5 2-10 16,5 2-7-16,5-1-35 16,5 4-161-16,0-1-257 0</inkml:trace>
  <inkml:trace contextRef="#ctx0" brushRef="#br0" timeOffset="402587.4667">27391 14347 474 0,'0'0'322'0,"0"0"-106"0,0 0-33 15,0 0-30-15,0 0 20 16,0 0 22-16,0 0-36 15,-13-20-43-15,0 18-21 16,-1 0-21-16,-1 2-46 16,-1 0-12-16,-1 0 3 15,1 0-8-15,1 0 1 16,-2 0 10-16,1 0-7 16,1 9-7-16,-1 2-8 15,1 3 1-15,2 6-1 0,-3 3 0 16,3 3 0-1,1 3-1-15,4 0 1 0,3-1-1 16,5-2 1 0,0-6-7-16,5-2-8 0,13-2 5 15,4-6-9-15,2 2-5 16,3-10 24-16,2 0-23 16,0-2 10-16,0 0 4 15,0-8 8-15,-5-8-24 16,-6 0-17-16,-2 2-2 15,-7 3-2-15,-5 4 5 16,1 3 26-16,-5 2 6 16,2 2 9-16,-2 0 1 0,0 0 4 15,0 0-5 1,0 0-9-16,0 0 9 0,0 2 23 16,0 2-5-16,-5 2 5 15,-5-2-9-15,-7 4-3 16,-2 2-4-16,-6-2-5 15,1 2 5-15,-3 0-7 16,0-2 1-16,2-4 1 16,4-4 1-16,0 0-3 15,3-16 0-15,3-6-19 16,-1-2 2-16,5 0 7 16,5 2 9-16,-1 6 0 15,7 6-33-15,0 1-17 16,0 2-87-16,11-2-67 15,24-6-7-15,-3 1-78 0,-1-3-210 16</inkml:trace>
  <inkml:trace contextRef="#ctx0" brushRef="#br0" timeOffset="408164.3665">25992 12589 633 0,'0'0'361'16,"0"0"-256"-16,0 0-28 16,0 0-9-16,0 0 38 0,0 0 50 15,23-32 22-15,-21 26-20 16,2 2-44-16,3-4-26 16,-3 2-13-16,6-6-5 15,3-5-9-15,5-2-34 16,5-9-5-16,11-7-16 15,7-3-6-15,3-4 1 16,1 4 0-16,-3 6-1 16,-2 4-12-16,-7 6-40 15,-6 6-41-15,-5 4-16 16,-6 2-46-16,-9 8-19 16,-7 2-53-16,-2 0-40 15,-14 4-235-15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4-02T20:19:49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11334 3730 671 0,'0'0'252'0,"0"0"-135"15,0 0 3-15,0 0-30 16,0 0-41-16,0 0 21 15,-23 0 20-15,21 0 22 16,2 0 10-16,0 0-18 0,0 0-47 16,0 0-34-16,0 0-23 15,0 0-3-15,0 0 3 16,0 0 1-16,0-3 30 16,0 1-6-16,0 1 7 15,0 1-3-15,0-3-5 16,0 3-12-16,4-4-10 15,8 0-2-15,3-2 13 16,6-2 2-16,5-2-14 16,3 2 5-16,5 2-5 15,-1 0 25-15,5 4-11 16,-1 1-6-16,6-2-3 16,-1 3 1-16,3-1-6 0,0-4 0 15,1 1 7-15,1-1-7 16,-3-4 0-16,1 4 7 15,-1-4-8-15,-3 3 0 16,1 3 0-16,-2 0 0 16,1 1 0-16,1 0 0 15,0-2 0-15,1 0 0 16,1 2 0-16,-3-2 0 16,-2 2 0-16,-3 2 0 15,-3 0-1-15,-2 0-17 16,1 0 7-16,1 0 11 15,-2 2 0-15,2-1 6 16,3-1 1-16,0 0-5 16,2 0 5-16,-2 0-1 0,-1 0-4 15,1 0-2-15,-3 0-6 16,-2 0 5-16,2 0-5 16,4 7 5-16,-2-3 1 15,3 0 1-15,2-4 1 16,1 0-1-16,-2 0 10 15,1 0-10-15,1 0 0 16,-3 0-1-16,-3-2 0 16,1 0 1-16,-1 0 0 15,-2 2 0-15,1 0-1 16,2 0-8-16,0 0 7 0,4 4-4 16,-1 4 5-1,7-4 1-15,0 0-1 0,3-2 1 16,-3-2 0-16,4 0 0 15,-4 0 4-15,-1 0-5 16,5 0 0-16,-4 0 1 16,6 0-1-16,0-2-1 15,2-2 1-15,0 2 1 16,0-1-1-16,-2 0 0 16,2-1 1-16,0 0 0 15,2 0-1-15,4-4 0 16,2 2 1-16,1 0-1 15,-1 0 0-15,-4 4 0 16,-3 2 0-16,1 0 0 16,-3 0 0-16,3 0 0 0,-3 0 0 15,1 0 0-15,0 0 0 16,-1 0 0-16,-2-2 0 16,3-3-5-16,2-4 4 15,2-2 0-15,0 2 1 16,2-1 2-16,0 0-2 15,2 2 0-15,-1 2 0 16,1-1-1-16,-5 6 1 16,1 1 0-16,-2 0-1 15,-4 0 1-15,-6 0 0 16,1 0 0-16,-3 0 0 16,-1 0 0-16,3 0 1 0,2-2 4 15,0 0-5-15,6 0 0 16,4 2-1-16,2 0 0 15,2 0 0-15,3 0 0 16,-5 0 1-16,-2 0 0 16,-7 2-1-16,-4 2 1 15,-5 0 0-15,-3 0 0 16,-6 0 15-16,-4-2-14 16,-5 2-1-16,-4-1 2 15,-4-3-2-15,-1 0-50 16,-1 0-17-16,-1 0-25 15,-8-11-83-15,-5-5-144 16,0-2-383-16</inkml:trace>
  <inkml:trace contextRef="#ctx0" brushRef="#br0" timeOffset="1375.0598">11581 3792 130 0,'0'0'229'0,"0"0"25"0,0 0-24 16,0 0-54-16,0 0-21 15,0 0-28-15,0 0-8 16,141-8-32-16,-110 8 1 15,4 0-17-15,7 0-13 16,4 2-8-16,0-2-21 16,3 0-11-16,4 0-5 15,5 0-12-15,7-2 8 16,2-7-2-16,4 3 4 16,0-1 3-16,3 2 8 15,-3 1-4-15,-2 4-12 16,2 0-5-16,-1 0 0 15,1 0 5-15,2 0-5 16,3 0 7-16,2-4-2 16,2-2-5-16,3 1 0 0,-1-3 1 15,-1 3-2-15,-3 4 1 16,-5 1-1-16,-2 0-1 16,1 1 1-16,-1 12 0 15,4-3 17-15,6-2 7 16,4 0-7-16,4-5 1 15,5-3-11-15,1 0-6 16,1 0 5-16,-2-7-5 16,-3-10 5-16,-2-1 1 15,-5 2-6-15,-1 5 1 0,-5 1-1 16,-2 3-1-16,2 6 0 16,0 1 0-16,2 0-1 15,2 0 1-15,3 0 0 16,2-5 1-16,0-3 0 15,0-2-1-15,-5 2 0 16,-4 0 0-16,-7 6 0 16,-2 2 0-16,-1 0-9 15,-6 4-12-15,0 12 21 16,-4-2 0-16,-3 1 8 16,-1-5-8-16,-2-7 0 15,-6-3-15-15,-5 0-101 16,-8-2-74-16,-6-12-14 0,-10 0-37 15,-6 0-81 1,-8 6-69-16</inkml:trace>
  <inkml:trace contextRef="#ctx0" brushRef="#br0" timeOffset="23208.9571">23680 3814 704 0,'0'0'352'0,"0"0"-227"15,0 0-27-15,0 0-4 16,0 0 14-16,17-30 36 15,-14 28-4-15,-3 0-10 16,0 2-5-16,2 0-29 16,-2 0-31-16,0 0-9 15,0 0-4-15,0 0-22 0,0 0-30 16,0 4-2-16,0 8 2 16,0 6 9-16,0 10 47 15,0 10 29-15,-7 10-36 16,-4 4 6-16,-4 6-18 15,-3-1-9-15,-3-3 1 16,4-4-8-16,1-6 1 16,3-6-9-16,1-6 2 15,6-6-1-15,1-8-4 16,3-6-10-16,0-2 11 16,0 0-10-16,0-1 0 15,-3 2 0-15,3 3 10 16,-3 0-11-16,1 5 2 0,-1 0-2 15,1-1 6 1,0-1-5-16,-1-6-1 0,3-2 1 16,0-5-1-16,2-3-1 15,-3 1-10-15,3-2-9 16,0 0-42-16,0 0-100 16,0 0-143-16,0 0-275 15,0 0-302-15</inkml:trace>
  <inkml:trace contextRef="#ctx0" brushRef="#br0" timeOffset="23906.1876">23989 3762 97 0,'0'0'629'0,"0"0"-457"16,0 0-16-16,0 0-15 15,0 0-12-15,0 0-8 0,-8 110 25 16,-4-74-11-16,-1 6-25 15,-3 2-3-15,-1 4 5 16,-4 1-13-16,-1-3-18 16,0 2-33-16,-3-2-6 15,1 0-16-15,-1-2-9 16,5-4-3-16,4-2-5 16,3-3-8-16,2-3 8 15,2-5-9-15,3-4 0 16,1-5-1-16,1-9 0 0,1-2-10 15,3-3-29 1,0-4-40-16,0 0-44 0,0-8-115 16,0-10-155-16,0-7-167 0</inkml:trace>
  <inkml:trace contextRef="#ctx0" brushRef="#br0" timeOffset="24369.9299">23512 3596 1010 0,'0'0'223'0,"0"0"-141"16,0 0-32-16,0 0-10 16,0 0 7-16,0 0-8 15,0 0-10-15,128-109-1 16,-88 81-5-16,1 1-13 16,0 4-9-16,-3 5-1 15,0 5 0-15,-5 8-12 16,0 3-10-16,-2 2 18 15,-4 0 4-15,-2 11 40 16,-2 3-9-16,-6 3 4 16,-1 1 9-16,-3-3-12 15,-7 5-10-15,2-1 17 0,-4 3-10 16,-2-1-8-16,3 4-8 16,-3-1-12-16,0 2-1 15,0-2 0-15,-2 0-38 16,0 0-32-16,0 2-59 15,0-6-118-15,0-6-324 0</inkml:trace>
  <inkml:trace contextRef="#ctx0" brushRef="#br0" timeOffset="26029.0568">23424 2623 674 0,'0'0'313'0,"0"0"-196"15,0 0 12-15,0 0 0 16,0 0-32-16,0 0-22 16,0 0-4-16,-48-14-16 15,40 14-30-15,-4 8-24 16,3 0 13-16,1-1-4 15,1 4 6-15,2-3-16 16,3 0 0-16,2 0-18 16,0 0-4-16,0-1 2 15,2 2-2-15,12 1-14 0,1-1 2 16,3 4 14-16,0-3 20 16,0 0 0-16,-4-2 1 15,-4 0 2-15,-3 2 3 16,-3-2 1-16,-2 0 20 15,-2 0 32-15,0 4 16 16,0 0 1-16,-13 2-12 16,-7 3-16-16,-7 1-23 15,-2-1-13-15,-2-1-12 16,-2 1-7-16,1-3-27 16,1-3-17-16,4-4 7 15,6-6 1-15,7-1-47 16,5 0 13-16,5 0 0 15,4 0 17-15,0-5 60 16,0 0 4-16,0 1-3 0,9 0-1 16,9 0-8-16,9-2 8 15,4 1 1-15,9-6 1 16,4-3-1-16,5-4 8 16,3-6-8-16,-8 0-1 15,-2-2-1-15,-8 2-9 16,-12 6 10-16,-4 4 1 15,-12 4 5-15,-3 5 7 16,-3 5 74-16,0 0 65 16,0 0-72-16,-9 0-67 15,-5 7 2-15,3 1-4 16,5 4-2-16,-1 2 3 0,5 4-2 16,2 0-4-16,0 0-4 15,9-2-2-15,13-2-3 16,4-7-28-16,5 0 14 15,6-7 17-15,-2 0 4 16,3-1-4-16,-2-16-19 16,-3-5-16-16,-2-4-34 15,-4 0-30-15,-5 0 45 16,-9 4 40-16,-8 4 14 16,-5 7 14-16,0 4 28 15,-5 7 62-15,-8 0-61 16,-3 0 3-16,1 4-17 15,1 10-10-15,4 4-15 16,3 0-4-16,5 3-41 16,2 2-100-16,4-3-140 0,9-8-266 0</inkml:trace>
  <inkml:trace contextRef="#ctx0" brushRef="#br0" timeOffset="26328.1596">24054 2584 700 0,'0'0'285'16,"0"0"-203"-16,0 0-30 16,0 0 22-16,0 0-3 0,124 4-22 15,-97 11 53-15,-4-1-5 16,-6 0 8-16,-5-2-47 15,-8 0-39-15,-4-3 28 16,0 4 29-16,-14 1 34 16,-17 4-28-16,-9 1-47 15,-4 2-35-15,-3-3-22 16,1-2-37-16,7-6-45 16,3-2-147-16,12-2-130 15,9-6-315-15</inkml:trace>
  <inkml:trace contextRef="#ctx0" brushRef="#br0" timeOffset="26588.5367">24112 2304 955 0,'0'0'237'0,"0"0"-125"16,0 0-2-16,0 0 12 16,0 0 15-16,-36 134-9 15,24-92-49-15,0 1-39 16,-1 3-20-16,-1-1-20 16,-1 0-45-16,-6 15-168 0,3-10-107 15,3-12-451-15</inkml:trace>
  <inkml:trace contextRef="#ctx0" brushRef="#br0" timeOffset="27484.143">24455 2508 667 0,'0'0'350'16,"0"0"-181"-16,0 0-26 16,0 0-53-16,0 0-78 15,0 0 5-15,0 0-1 16,31 61 71-16,-20-27 24 16,0 4-25-16,-4 3 3 15,-5 2-1-15,-2-1-3 16,0 0-12-16,0-3-6 15,-15-4-25-15,-5-1 6 16,-5-3-14-16,0-5-3 16,-4-6-9-16,3-2-6 0,-1-9-14 15,5-6-2-15,1-3-33 16,6-7-59-16,4-14-71 16,4-8 33-16,5 0 53 15,2 0 51-15,0 3 25 16,4 3 0-16,17 6 0 15,1 1-10-15,5 2-19 16,4 4 0-16,5 2 15 16,1 0 9-16,3 2-20 15,3-2 14-15,-1-2 11 16,-2-4 0-16,-1-4-6 16,-8-4 6-16,-3-5 0 15,-6 0-6-15,-6 0-5 0,-9 2 12 16,-7 0 0-16,0 10 32 15,0 3 3-15,-18 7 28 16,-2 5-15-16,-4 0-47 16,-3 6-1-16,2 11-9 15,0 5-9-15,8 0 17 16,3 0-33-16,8 0-31 16,6-1 24-16,0 0 3 15,4-3-28-15,16-2-70 16,18-1-63-16,-7-4-125 15,-4-4-242-15</inkml:trace>
  <inkml:trace contextRef="#ctx0" brushRef="#br0" timeOffset="27950.0257">25101 2085 886 0,'0'0'402'16,"0"0"-246"-16,0 0-51 0,0 0 0 15,0 0-15 1,0 0-8-16,0 0-15 0,0 54 58 15,2-22 28-15,-2 6-60 16,0 6-30-16,0 3-2 16,0 1 3-16,-4 0-11 15,-3 0-12-15,1-2-18 16,0-4-10-16,2-4-12 16,0-2 0-16,2-5 0 15,0-4-1-15,2 0 0 16,0-5 0-16,0-2-14 15,0-2 1-15,0-3-8 16,0-3-9-16,0-1-13 16,0-1-6-16,0-4-26 15,0-2-30-15,0 0-34 0,0-1-29 16,0-3-72-16,0 0-29 16,-5-7-25-16,-1-4-522 0</inkml:trace>
  <inkml:trace contextRef="#ctx0" brushRef="#br0" timeOffset="28267.7384">24849 2628 1250 0,'0'0'299'0,"0"0"-220"15,0 0-79-15,0 0-56 16,0 0-66-16,0 0 122 0,0 0 3 15,107-9 7-15,-69 7 6 16,4-1-14-16,-4 3-2 16,-5 0 0-16,-1 0-10 15,-8 5 9-15,-3 4-9 16,-8 2 10-16,-5-1 1 16,-2 1 30-16,-6 2 17 15,0 1 48-15,0 2-13 16,0 2-47-16,-3 2-22 15,-4-1-14-15,0-2-77 16,-1-3-118-16,3-6-185 16,-2-8-690-16</inkml:trace>
  <inkml:trace contextRef="#ctx0" brushRef="#br0" timeOffset="28394.3964">25335 2502 62 0,'0'0'1324'0,"0"0"-1046"15,0 0-213-15,0 0-65 16,0 0-195-16,0 0-319 16,0 0-213-16</inkml:trace>
  <inkml:trace contextRef="#ctx0" brushRef="#br0" timeOffset="29212.0671">25350 2617 598 0,'0'0'238'16,"0"0"-148"-16,0 0-64 16,0 0-19-16,0 0-7 15,0 0 49-15,0 0 33 16,14 11 14-16,-12 0 7 16,-2 3 58-16,0 4 19 15,0 4-36-15,0 4-16 16,0-2-11-16,0 0-39 15,7-4-43-15,6-4-20 16,7-3-15-16,5-6 0 16,6-5 0-16,2-2 16 0,3 0-5 15,-3-12 5-15,3-8-16 16,-7-4-22-16,-2 0-33 16,-7 0-44-16,-5 6 49 15,-5 6-10-15,-4 3 10 16,-6 9 37-16,0 0-6 15,0 0-62-15,0 0-35 16,0 3-25-16,0 3 93 16,0 1 48-16,0 0 14 15,0 1 14-15,0 4 47 16,0 2 29-16,0 4-24 16,9 2-20-16,4-2-35 0,3-4-25 15,4-4-19-15,2-8 13 16,3-2 6-16,-1-2 29 15,-1-18 9-15,-4-4-10 16,-5-6-12-16,-5 2 0 16,-7 0-6-16,-2 3 7 15,-4 6 0-15,-19 5-2 16,-8 6-15-16,-2 8-79 16,-3 0-35-16,-11 16-102 15,11 8-106-15,5-2-550 0</inkml:trace>
  <inkml:trace contextRef="#ctx0" brushRef="#br0" timeOffset="29895.0522">26356 2151 971 0,'0'0'372'16,"0"0"-193"-16,0 0-119 16,0 0-44-16,0 0 59 15,0 0 26-15,0 123 7 0,0-82-18 16,0 0-35-16,2-1-36 15,4 2-19-15,-4 2-89 16,-2 22-187-16,0-9-267 16,-6-9-492-16</inkml:trace>
  <inkml:trace contextRef="#ctx0" brushRef="#br0" timeOffset="30030.6794">26416 2785 995 0,'0'0'554'0,"0"0"-457"16,0 0-97-16,0 0-9 16,0 0-143-16,0 0-164 15,0 0-229-15</inkml:trace>
  <inkml:trace contextRef="#ctx0" brushRef="#br0" timeOffset="34731.3845">23204 3174 639 0,'0'0'152'15,"0"0"-110"-15,0 0 0 16,0 0 14-16,133 0 6 0,-78 0 6 15,10-4 22-15,8-6 17 16,8-2 80-16,8 0-72 16,9 0-66-16,17-2-33 15,26 4-6-15,21-2-10 16,8 4 0-16,-8-2-1 16,-12 2 0-16,-17 0 1 15,-4 0-2-15,-3 4 2 16,-7 0 3-16,-16-1-2 15,-18 4-1-15,-18-1 0 16,-7-3 0-16,11 1 1 16,2 0-1-16,8 3 0 15,-12-1-8-15,-9 2-28 0,-4-2 2 16,-10 2 2 0,-3-5-24-16,-7 1 11 0,-10-1-15 15,-5 1-21-15,-19-5-52 16,-2 5-12-16,0-2-33 0</inkml:trace>
  <inkml:trace contextRef="#ctx0" brushRef="#br0" timeOffset="54543.7955">24932 6681 692 0,'0'0'348'0,"0"0"-131"0,0 0 5 15,0 0-50-15,-10 0-61 16,10 0-13-16,0 0 9 15,0 0-21-15,0 0-14 16,0 0 0-16,0 0-1 16,0 0 14-16,0 0-1 15,0 0-14-15,0 0-27 16,0 0-19-16,0 0 10 16,0 0-7-16,0 0-26 15,0 0 5-15,0-4-6 16,0-6 12-16,10-1 6 15,1-7-11-15,2-3 1 16,5-1-2-16,-1-5-5 0,1 2-1 16,1-3 1-16,-2 2 0 15,-1 0 0 1,-3 4 0-16,-4 2 0 0,0 3 0 16,-4 4 1-16,-1 0-1 15,0 2-1-15,1 0 2 16,-3 0 5-16,0-4-6 15,1 1 0-15,-1 0 0 16,2 0 0-16,-1 2-1 16,1 1 0-16,-2 2 0 15,2 1 0-15,-4 2 1 16,3 2-1-16,-3-2 6 16,0 0 0-16,0 0 2 15,0-4-7-15,0-2 0 16,0 0-1-16,0-2 0 0,-3 0-1 15,1-2 1-15,-2 2 0 16,2 2 0-16,0 1 0 16,-3 3 1-16,3 4 0 15,0 1 14-15,-3 1 4 16,0 0-12-16,1 0-7 16,0-3 1-16,-1 1 5 15,1 1-5-15,0-1 5 16,-2-4-6-16,0 0 1 15,0-2-1-15,-1 0 0 16,-3-1 1-16,4 1-1 16,0 2 0-16,1 2 1 15,-1 1 1-15,-2 1-2 0,2 0 0 16,-1-1-8-16,1 3 8 16,-1 0 0-16,2 0 0 15,1 0-6-15,-3 2-6 16,3-1 12-16,0-3 0 15,-3-1 7-15,0 1-6 16,2 0 5-16,-1 0-6 16,2 0 1-16,-1 0 1 15,1 2-1-15,1 2 0 16,-1-1 0-16,1-2-1 16,1 3 0-16,0-1 2 15,2 1-2-15,0 0 0 0,-2 0 0 16,2 0 0-16,0 0-19 15,-2 0-12-15,2 0-5 16,-2 0-28 0,2 0-45-16,-3 0-84 0,3-3-55 15,0-1-153-15,0 0-363 0</inkml:trace>
  <inkml:trace contextRef="#ctx0" brushRef="#br0" timeOffset="55406.1176">24945 5781 524 0,'0'0'205'15,"0"0"-9"-15,0 0-21 16,0 0-6-16,0 0 17 16,0 0-20-16,0 0-35 0,0-6-42 15,0 6-23 1,0 0-12-16,0 0-5 0,0 0-6 15,0 0 3-15,-2 0 0 16,-2 0-24-16,-1 2-7 16,-4 0 7-16,0-2 1 15,0 2-15-15,-2-2 8 16,0 1-6-16,2-1-2 16,-3 0 2-16,4 3-3 15,-3-3-6-15,1 0-1 16,2 3-1-16,-1-3 1 15,3 1 1-15,-2 3 5 16,0-2-6-16,-1 3 0 16,-5 2-16-16,3-1 1 15,0 1 8-15,0-2 7 0,4-1 6 16,1-1 1 0,1 0-7-16,1 0 0 0,-1-2-4 15,3-1 4-15,2 2 6 16,0-2-5-16,0 0 0 15,0 0 0-15,0 0 0 16,0 0-1-16,0 0 0 16,0 0-1-16,0 0-6 15,0 2 0-15,0 0-1 16,0 3-11-16,0 6 19 16,0-1 0-16,0 0 0 15,0 0-6-15,0-1 5 16,7 2-15-16,2 1 10 0,2-1 5 15,2 0 1 1,-2-1 12-16,0 2-12 0,-1-4 6 16,-2-2-6-16,-1-2 0 15,-5 0 10-15,0-1-4 16,-2-3-6-16,0 1 5 16,0 1-5-16,0 0-6 15,0 3-13-15,0-2 18 16,2-1-21-16,0 1-13 15,1-2-6-15,0-1-9 16,-1 0-37-16,0 0-71 16,2 0-119-16,1 0-103 0,-3 0-327 15</inkml:trace>
  <inkml:trace contextRef="#ctx0" brushRef="#br0" timeOffset="57463.0433">29312 6345 575 0,'0'0'271'16,"0"0"-183"-16,0 0-7 15,0 0-4-15,0 0 44 16,0 0 33-16,0 0-9 16,-14-67-20-16,10 61-14 15,-3 0-9-15,-1-2 1 16,-2 2-12-16,2-2-38 16,-3 0-11-16,-5-2 11 15,1 2-17-15,-6-2 7 16,1 2 4-16,0-2-7 0,0 2-1 15,0 2-35-15,-2 0 8 16,2 0-9-16,-3 2-3 16,2 2-1-16,-2 2 0 15,-2 0 2-15,1 0-1 16,2 0 0-16,-1 0 24 16,-1 2 4-16,1 4-14 15,4 1-2-15,-2 0-11 16,3 1-1-16,3-2 2 15,-1 2 6-15,1 0-7 16,-1 4 7-16,-1 0-8 16,0 6 1-16,-2 2 5 0,1 0-6 15,1 4 9 1,-2 1-8-16,-1-1 8 0,3 3-3 16,-2 2 2-16,2 0 0 15,3 0 6-15,1-5-14 16,7-4 9-16,-2-2-8 15,6-3 11-15,2-3-3 16,0 5-8-16,0 1 8 16,0 2 7-16,0 2-4 15,5 1-3-15,2 2-8 16,2-1 5-16,-1 0-5 16,4-1 1-16,-1 1-1 15,2-2 0-15,1-3 6 0,1 2 1 16,1 1-8-16,1-3 9 15,1 2 6-15,1-1-15 16,-2 0 9-16,1 2-9 16,1-4-1-16,2 0 0 15,4-4 2-15,-1-4 12 16,2-2 7-16,3-2-2 16,0-2-6-16,0-4-11 15,2 2 7-15,3-2 0 16,-1 2-8-16,4-2 1 15,-2 3 5-15,3-2-6 16,-3 1 0-16,3-2-1 16,-5 0 1-16,2 0-11 0,-6-6-17 15,-4-10 22 1,0-2-4-16,-2-2 9 0,-3 2 1 16,-3 0 0-16,4 0 0 15,-2 2 0-15,2 0 0 16,-3-2-1-16,-1 0-12 15,1-4-10-15,-3-2 4 16,1-3 3-16,-5-1 16 16,-2-2 1-16,-2 2 0 15,-4-2 5-15,-3 2-5 16,0 3 0-16,0-2 7 16,0 1-7-16,-7 0 6 15,-5 0-5-15,-1-1-1 16,-1-2-1-16,-3-1 1 0,-3-2-1 15,-3 3 0-15,-1 2 0 16,-5-2-10-16,-7 5 3 16,-6 1-11-16,-4 0-17 15,-8 3-3-15,0 4-92 16,-2 4 18-16,4 4-2 16,0 4-75-16,-19 4-169 15,11 0-241-15,4 2-371 0</inkml:trace>
  <inkml:trace contextRef="#ctx0" brushRef="#br0" timeOffset="60587.2156">19655 6788 985 0,'0'0'366'0,"0"0"-164"15,0 0-77-15,0 0-43 16,0 0-19-16,0 0 0 15,0 0 4-15,0 3 9 16,0-3-1-16,0 0 22 16,0 0-2-16,0 0-24 15,0 0-21-15,0 0-29 16,0 0-16-16,5 0-5 16,2 0-16-16,8 0 16 15,3 0 0-15,6 0 7 0,3 0-6 16,0-2 0-16,0 2-1 15,0 0 0-15,-1 0 0 16,-3 0-12-16,-1 4 1 16,-4 5 10-16,-1 0-5 15,-1 2-5-15,-3-1 10 16,-1 1-4-16,-6 0 3 16,-1 0 2-16,-5 4 30 15,0 3 19-15,0 4 16 16,0 6-17-16,-7 2-7 15,-5 0 0-15,2 2-17 16,-1-2-5-16,-3 1-4 16,3-4-6-16,0-1 3 15,0-2-2-15,-2 1 1 16,-1-6-2-16,1 2 1 0,0-6-1 16,-3 2-3-16,1 1-5 15,-1-2 0-15,-3 4-1 16,4-2 1-16,-1-2 0 15,3 0 0-15,2-4 0 16,4-2 5-16,3-5-6 16,1-4 1-16,3-1-1 15,0 0 1-15,0 0 5 16,0 0-5-16,0 0 0 16,0 0-1-16,-2 0 0 15,2 2-1-15,-2 0-11 16,0 0-2-16,0 0 1 15,2-2 0-15,0 0-16 0,0 0 4 16,0 0-9-16,-2 0 5 16,0-8 14-16,-3-4-32 15,-2 0 10-15,2-4 5 16,1 0-17-16,2 1 31 16,0-3-5-16,0 3 21 15,0-2 1-15,-1 2-13 16,-1 0 3-16,2-1-1 15,-3 5 10-15,0-1 1 16,1 2-4-16,2 2 5 16,0 2 7-16,2 2-7 15,-2 0 0-15,2 2 1 16,0 0 26-16,-3 2 14 0,3 0 3 16,0 0-3-16,0 0-4 15,0 0-8-15,0 0-12 16,0 0-3-16,-2 0 1 15,2 0-15-15,0 0 0 16,0 2-24-16,0 8 0 16,0 1 23-16,0 6 1 15,0 1 7-15,0 0 2 16,0 2-2-16,-2-2 4 16,0 0 4-16,0 0-8 15,2 2 1-15,-3 3-1 16,3 0-5-16,0 1 5 0,-3-4-6 15,3-2 0-15,-2-7 0 16,2-4-1-16,0-3 0 16,0-4 1-16,0 0 7 15,0 0 1-15,0 0 2 16,0 0 7-16,0 0-9 16,0 0-8-16,0 0 0 15,0 0-1-15,0 0 0 16,0 0-2-16,0 0 1 15,0 0 0-15,0 0-1 16,0 0-7-16,0 0 4 16,0 0 4-16,2-4-10 15,10-3 11-15,5-4 10 0,6-1 7 16,4 0-10 0,4 1-1-16,0-2-5 0,-2 1-1 15,-4 4 1-15,-1 0-1 16,-2 0 0-16,-4 4 0 15,-5 1 0-15,-4 2-7 16,-4 1-19-16,-2 0-15 16,-3 0 0-16,0 0-14 15,0 0-24-15,0 0 16 16,0 0 14-16,0 4-73 16,-3 2-93-16,-4 3-100 15,3 0-252-15,-3-3-417 0</inkml:trace>
  <inkml:trace contextRef="#ctx0" brushRef="#br0" timeOffset="71774.6338">29676 7421 532 0,'0'0'289'16,"0"0"-110"-16,0 0 9 15,0 0 10-15,0 0 29 16,0 0-37-16,-8-3-38 15,6 3-36-15,0 0-28 16,0-1-23-16,-1-1 4 16,-1 2 2-16,2 0-16 15,0 0-3-15,-2 0 6 16,1 0-15-16,-2 0-7 16,1 0-5-16,2 0-5 15,-1 0-1-15,1-2 0 0,2 2-2 16,0-2 2-1,0 0-7-15,0 0-11 0,0 2-2 16,0-1-5-16,0-2-20 16,2 1-28-16,7 2 0 15,7 0 42-15,5 0 5 16,4 0 0-16,4 0 1 16,3 0-6-16,-3 0 0 15,0 0-1-15,-2 0-7 16,-3 0-2-16,-1 0 1 15,-6 0 0-15,1 0-13 16,-5 0-15-16,-1 0-9 16,-3 0-8-16,-5 0-20 0,0 0 17 15,-4-2 49 1,2-4 14-16,-2-2 33 0,0-2-9 16,0 0-14-16,0 1 2 15,0-2-2-15,0 2 1 16,0 2-10-16,0 2 7 15,-4-1-6-15,2 1-2 16,-2 1 9-16,-1 1-7 16,1-2-2-16,2 3-1 15,2 0 1-15,0 2-1 16,0 0-7-16,0 0-16 16,0 0-11-16,0 0-61 15,0 0-30-15,6 0 55 16,3 9 34-16,0-2 9 0,0 4 8 15,0 0 20-15,-1-1 7 16,4 2-7-16,-5-2 2 16,-1 2 0-16,-4-2 29 15,-2 4-11-15,0-2 2 16,0 4 23-16,-8 0 19 16,-11 2-14-16,0 0-15 15,-1-4-10-15,-1 0-17 16,4-1-7-16,1-4-1 15,3-1-28-15,1 1-46 16,8-3-55-16,4-1-99 16,0 2-280-16,2-3-129 0</inkml:trace>
  <inkml:trace contextRef="#ctx0" brushRef="#br0" timeOffset="73209.9938">30330 7172 113 0,'0'0'874'16,"0"0"-589"-16,0 0-101 16,0 0-79-16,0 0-33 15,0 0-6-15,0 0 26 16,0-4 10-16,0 4 14 0,0 0-6 16,0 0-35-1,0 0-39-15,0 0-18 0,0 0-16 16,0 0 0-16,0 0 4 15,0 0-5-15,0 0 14 16,0-1-2-16,0-2-5 16,7-1 7-16,6 3-14 15,1-1-1-15,1 2 0 16,3 0-14-16,-2 0-2 16,1 0 7-16,-1 0-7 15,0 7 14-15,-6 1 2 16,0 3-13-16,-6-1-14 15,-2 1 23-15,-2 3 4 16,0 1 29-16,0 3 27 16,-13 2 8-16,-3 2-34 0,-2-2-18 15,3-4-4-15,4-2-8 16,4-6 2-16,3-6-1 16,4-2 8-16,0 0 3 15,0 0 0-15,0 0 6 16,-3-6 3-16,1 0-12 15,0 0-9-15,2 2-8 16,0 2-2-16,0 2-4 16,0-2-20-16,0 0-7 15,0 1-8-15,0-2 3 16,2 0 30-16,12 3 5 16,-3 0-6-16,4 0 3 0,-1 0-5 15,-1 0 11-15,3 6 7 16,-5-1 2-16,0 2 6 15,-2 2 6-15,-2 2-12 16,-3 0 0-16,0 3 30 16,-4 2 20-16,0 0-22 15,0-2 4-15,0 2 4 16,0-2 7-16,-8 0 0 16,-5 0-7-16,-3-2-21 15,-3 0-4-15,-2-1-3 16,-2-6-2-16,1 2 4 15,0-7-4-15,0 0 2 16,3 0-9-16,4-7-38 0,1-5 19 16,3 2-2-16,5 2 3 15,2 2-1-15,-2 2-34 16,6 0-41-16,0 0-46 16,0-6-139-16,4 0-210 15,4 2-257-15</inkml:trace>
  <inkml:trace contextRef="#ctx0" brushRef="#br0" timeOffset="73735.0414">30700 7113 770 0,'0'0'187'16,"0"0"-90"-16,0 0-23 15,0 0-15-15,0 0 62 16,0 0 35-16,0 0-73 16,2 11-44-16,5-4-12 15,1-2-6-15,4-1-9 16,3 1-11-16,1-4 9 16,4-1-10-16,5 0-6 15,1 0-31-15,-1 0-22 16,4-4-61-16,-6-2-109 0,-10 3-268 15</inkml:trace>
  <inkml:trace contextRef="#ctx0" brushRef="#br0" timeOffset="74315.9782">30715 7145 820 0,'0'0'230'15,"0"0"-113"-15,0 0-40 16,0 0-9-16,0 0 28 0,0 0 47 16,0 0-10-16,-17 6-56 15,13 6-31-15,-6 3 5 16,4 6-16-16,-3-2-12 15,3-1-8-15,3-1-8 16,0-5-5-16,3-3-2 16,0-6-2-16,0-1-20 15,0-2 0-15,6 0 11 16,4 0 11-16,1 0-16 16,3 0 16-16,1 0 11 0,1 0-11 15,4 0-2 1,0 0-28-16,3-2 11 15,-1 2 8-15,-2 0 1 0,0 0 4 16,-1 0-5-16,2 0 10 16,-3 2 1-16,-3 2-8 15,-1 2 8-15,-3-2 1 16,-5 2 1-16,-4-2 24 16,-2 0 0-16,0 0 18 15,0 3 38-15,-4 2 2 16,-11 3 20-16,-10 2-27 15,-4 1-22-15,-4 2-27 16,0-5-21-16,-1 0 6 16,3-6-11-16,6-3-2 15,5-3-42-15,7 0-51 16,1 0-66-16,4 0-88 0,-1 0-124 16,5-1-410-16</inkml:trace>
  <inkml:trace contextRef="#ctx0" brushRef="#br0" timeOffset="75011.5426">31054 7301 713 0,'0'0'362'15,"0"0"-179"-15,0 0-35 16,0 0-8-16,0 0-2 15,0 0-24-15,0 0-26 16,0-2-27-16,2 2-23 0,0-2-17 16,1 2-14-16,0 0 2 15,5 0 8-15,3-2 8 16,5 2 3-16,1 0 0 16,2 0-4-16,-4 0-15 15,-1 0-9-15,-4 0 2 16,2 0-2-16,-5 0-13 15,1 0-89-15,-3 0-129 16,-1 0-142-16,-2 0-441 0</inkml:trace>
  <inkml:trace contextRef="#ctx0" brushRef="#br0" timeOffset="75894.9528">31409 7189 778 0,'0'0'361'0,"0"0"-194"16,0 0-41-16,0 0-46 0,0 0-10 15,0 0 18-15,0 0 39 16,13-25 11-16,-7 18-39 16,6-5-49-16,-1 0-35 15,5-1-8-15,-1 2-7 16,3 1 0-16,-3 6-9 15,-1-1-3-15,-3 5-5 16,-5 0 11-16,2 0-2 16,-4 0 8-16,-2 6 3 15,-2 2-1-15,0 1 35 16,0 2 60-16,0 4-37 16,0 0 0-16,-2 8 21 0,-12 1 8 15,-3 4-26-15,-1 0-16 16,0 1-5-16,2 3-14 15,3-1-17-15,4-1-5 16,7-3-6-16,2-6 0 16,0-5-2-16,0-6-11 15,6-2-41-15,8-6 20 16,-1-2 0-16,5 0-2 16,3 0 25-16,-2-6 11 15,4-8 12-15,-1-2-12 16,0-2-14-16,0 2 13 15,-3 4-1-15,-9 2 1 16,-1 4 0-16,-7 4 1 0,0 2 1 16,-2 0-1-1,0 0 24-15,0 0-24 0,0 8-11 16,0 2 11-16,6 6 2 16,7 4 16-16,5-1-3 15,1 4-8-15,4-3-7 16,1-2 0-16,1-6-10 15,-3-4 10-15,-2-8 6 16,3 0-5-16,-8 0 15 16,3-20 6-16,-3-6 8 15,1-6-8-15,-5-4-14 16,-5-4-2-16,-3 2 0 16,-3 2 1-16,0 3 8 15,-11-2-7-15,-10 7-8 16,0 6-1-16,-6 8-8 0,0 8-33 15,-4 6-50-15,-2 0-111 16,-17 17-50-16,6 8-259 16,4 0-123-16</inkml:trace>
  <inkml:trace contextRef="#ctx0" brushRef="#br0" timeOffset="78311.7652">24920 7481 897 0,'0'0'224'16,"0"0"-42"-16,0 0-72 15,0 0-12-15,0 0 30 0,0 0 26 16,0 0 6-16,-31 8-18 16,31-8-17-16,0 0-15 15,0 0-32-15,0 0-38 16,0 0-5-16,0-4-4 16,9-4-15-16,7-4 7 15,2-4-3-15,4-4-11 16,0-2 8-16,-1-2-1 15,-4-2-6-15,1 2 2 16,-7 2 2-16,1 0-5 16,-4-2-8-16,1-1 8 15,-5 2-8-15,0-5 9 16,2 2-2-16,-4-2-8 16,0 2 6-16,2 0-5 15,-1 3-2-15,1 3 1 0,-2 8-2 16,0 2 2-16,-2 4 1 15,0 0 0-15,0 2 6 16,0-2 2-16,0-2-1 16,0-2-7-16,-4 0 0 15,-3 0 1-15,-1-2-1 16,-2 2 0-16,-3-3 12 16,1 2-7-16,-3-1-6 15,-1-2 1-15,1 0-1 16,-1 0 0-16,1 2 1 15,6 2 0-15,0 2 7 16,4 2-7-16,1 4-1 16,2 2 0-16,0 0-26 0,0 0 7 15,-3 0 1-15,1 0 12 16,-1 0 6-16,0 0 0 16,-1 0 7-16,-1 0 1 15,3 0-8-15,-3 0 0 16,2 0 0-16,1 0-14 15,0 0-4-15,-1 0-2 16,1 0-1-16,2 0-1 16,-2 0-9-16,-2 5-20 15,2 4 10-15,0 0 15 16,-3 2 16-16,-1 0 1 16,0 0 8-16,2-1-1 15,-1-2-4-15,5-2 6 0,-2-2-7 16,2 0 0-16,-1-2 7 15,3 0 0-15,0-2 8 16,0 0-2-16,0 0 10 16,0 0 27-16,0-8-7 15,0-6-17-15,0-4-6 16,0-7-12-16,0 1-1 16,0-3 8-16,0 1-7 15,0 1 6-15,0 3-7 16,0 5 1-16,0 2 7 15,0 5-7-15,0 4 0 16,0 2 0-16,0 1-1 0,0 2 0 16,0-1 0-16,0 2-1 15,0 0-5-15,0 0-15 16,0 0-7-16,3 0-9 16,7 0 19-16,7 2 17 15,2 2 1-15,3-4 0 16,1 0 0-16,1 0 0 15,3 0 2-15,4 0-1 16,-2 0 1-16,2 0 5 16,0 0-7-16,-2-4-32 15,-4 2-85-15,0 0-66 16,-1 2-84-16,-4 2-90 16,-6 8-202-16</inkml:trace>
  <inkml:trace contextRef="#ctx0" brushRef="#br0" timeOffset="79949.5034">25433 7339 675 0,'0'0'221'15,"0"0"-96"-15,0 0-46 16,0 0 15-16,0 0 76 15,0 0 40-15,0 0-7 0,0 0-60 16,0 0-55-16,0 0-45 16,0 0-43-16,7 0-26 15,13 0 17-15,7 0 9 16,10 2 2-16,10-2 9 16,6 0-5-16,6 0 6 15,1-2-5-15,2-4-7 16,3 0 1-16,-1 6 0 15,3 0 8-15,3 0 4 16,1 0-5-16,2 8 1 16,3 0-8-16,-3 2 0 15,-4-2 6-15,-2-1-7 0,-5 2 1 16,-4-1-1 0,2-4 0-16,-2 0 7 0,-2-2-7 15,0 0 2-15,-2 0-1 16,-4 0 0-16,0 3 5 15,-6-2-6-15,1 1 0 16,-5 0 1-16,2 0 13 16,-1 2-2-16,-2-2-3 15,1 0-9-15,1-3 0 16,-3-1 6-16,-3 0-6 16,-6 0 0-16,-2 0 1 15,-7 0-1-15,-4 0 1 16,-6-1-1-16,-2-1-1 0,-6 0-1 15,-2 0 2 1,2 0 6-16,-2 0 21 0,0-5 27 16,0 0-2-16,0-5-36 15,0-2-16-15,0-3-13 16,0 2-14-16,-4-2 14 16,-6 5-9-16,-1-1 0 15,-2 5 22-15,0 0 24 16,2 4 35-16,-1-2-15 15,3 0-7-15,5 2-3 16,0 0-4-16,-1 1-5 16,5 3 17-16,0 0-27 15,0 0-15-15,0 0-34 0,7 0-23 16,10 9 41 0,6 0 14-16,1 2-4 0,1 1 6 15,2 0-8-15,-1-2 8 16,1 0-1-16,-3-2 1 15,-3 2 0-15,-4 2-1 16,-3-2 0-16,-5-2-12 16,-5 2-14-16,-4-2 27 15,0 3 25-15,0 4 39 16,-2 4 10-16,-11 3-8 16,-3 3-23-16,-4 1-12 15,0 1-13-15,2-4-5 16,3-1-12-16,1-5 0 15,5-3 5-15,3-6-6 16,3-4-1-16,1-3-12 0,2 2-15 16,-2-3-8-1,0 0-3-15,-3 0-17 0,-4 0-125 16,0 0-56-16,-7 0-22 16,3 0-220-16,0 0-376 0</inkml:trace>
  <inkml:trace contextRef="#ctx0" brushRef="#br0" timeOffset="83824.7318">19869 7568 599 0,'0'0'334'16,"0"0"-174"-16,0 0-70 15,0 0-20-15,0 0 24 0,0 0 26 16,0 0 11 0,14-27 3-16,-7 18-33 0,3-6-13 15,2 4-9-15,-3 0 6 16,-3 4-31-16,-1 2-32 16,-3 3-10-16,0 0-10 15,0 2-1-15,3-2 6 16,4-1-7-16,6 0 0 15,5-1 14-15,3 2-14 16,6 2 0-16,0 0 0 16,0 0 0-16,-3 0-1 15,-3 6-5-15,-5 2-13 16,-5 2 7-16,-5 0-4 16,-4 2 16-16,-4 2 25 15,0 2 2-15,0 4 33 0,0 2 13 16,-12 1-24-16,1 1-3 15,-3 0-14-15,1-2 1 16,2-2-12-16,2 0-6 16,-2 0 1-16,2 0-1 15,-2 0-14-15,2 2 7 16,-2 0-8-16,-1 0 6 16,-1 3 0-16,-1-2 3 15,-3 1 12-15,-1 1 7 16,1-1 3-16,-2-2-3 15,4-3-11-15,1-2 5 16,4-3-14-16,-2 0-7 0,-1 2 4 16,0 4-5-16,-3 2 0 15,1 2 0 1,1-2-1-16,1 0 0 0,3-4 0 16,6-2-6-16,0-4 6 15,-1-4-9-15,5-4 8 16,0-2 1-16,-2 1 1 15,0 1 0-15,-2 3-2 16,-4 3-5-16,2 1 7 16,-1-2-6-16,1-3 5 15,4-6 0-15,2 0-16 16,0 0-16-16,0 0-16 16,0-11 26-16,0-7 22 15,0-3 1-15,0-1-6 16,-5-2-3-16,-2 0-3 0,3 1 10 15,-3 0 2-15,1 1 0 16,1 2-1-16,0 0-11 16,3 5-3-16,2 2 14 15,0 8 1-15,0 0 5 16,0 5-5-16,0 0-10 16,0 0-2-16,0 0 3 15,0 0 3-15,0 0-3 16,0 0 8-16,0 0 1 15,0 0 7-15,0 0 14 16,-2 0-4-16,2 0-17 16,0 5-16-16,0 2-9 15,0 5 25-15,0 8 0 0,0 3 17 16,0 4-5 0,0 2-1-16,0-2-5 0,0 1 1 15,0-4 7-15,0 0 0 16,0-4 1-16,0-2-1 15,0-4-5-15,0-4-3 16,0-3-5-16,0-6 9 16,0-1-9-16,0 0-1 15,0 0-11-15,0 0 10 16,4-1 0-16,6-6 1 16,1 1 14-16,2-2-2 15,5-2-1-15,4-2-1 16,3 0-2-16,2-2-7 15,-3 0-1-15,-2 0 5 0,-1 4-5 16,-9 2-12-16,-3 2-23 16,-4 5-5-16,-5 1-27 15,3 0-37-15,-3 0-19 16,0 0-71-16,4 0-145 16,0 0-155-16,0 3-208 0</inkml:trace>
  <inkml:trace contextRef="#ctx0" brushRef="#br0" timeOffset="97630.0991">29693 8245 742 0,'0'0'322'0,"0"0"-102"0,0 0-27 16,0 0-35 0,0 0-7-16,-23-2-24 0,21-2-4 15,-2 0-4-15,2 2 15 16,-1-2 0-16,1 2-26 16,0 2-30-16,2 0-20 15,0-2-15-15,0 2-16 16,0 0-11-16,0 0-14 15,0-1 10-15,0 1-12 16,0-3-6-16,4-3-7 16,17-2 13-16,6-4 0 15,6-2 1-15,3 2-1 16,-1 0-1-16,3 2-5 16,-5 5 5-16,0-2-6 15,-4 3-1-15,-4 2-4 0,-4 2 0 16,-6 0-5-16,-1 0 2 15,-6 0 4-15,-4 0 2 16,-1-2 3-16,-1 2 6 16,-2-2 1-16,0-2 0 15,0-2 8-15,0-2-3 16,0-4-6-16,0 0-1 16,0-2 1-16,-5 2 0 15,1 2 0-15,0-1 0 16,0 8 0-16,-1-1 15 15,2 4-2-15,3 0-1 16,-2 0-12-16,2 0-13 0,0 0 6 16,0 0-4-16,0 0-25 15,0 0-34-15,5 0-25 16,8 4 67-16,-2 5 21 16,3-2-4-16,-5 5-26 15,-1 1 0-15,0-1 30 16,-6 3 7-16,-2 3 20 15,0 2 0-15,0 2 17 16,-8 3-6-16,-5 2-6 16,-5-1-10-16,3-2-14 15,-1 1 10-15,5-6-11 16,0-1-7-16,2-1 1 16,2-3-25-16,1-2-30 15,4-3 5-15,0-4-29 16,2-4-36-16,0-1-50 0,0 0-47 15,6-11-118-15,5-7-60 16,1 2-282-16</inkml:trace>
  <inkml:trace contextRef="#ctx0" brushRef="#br0" timeOffset="98515.5984">30462 7979 833 0,'0'0'295'15,"0"0"-143"-15,0 0-28 16,0 0-2-16,0 0 12 16,0 0 14-16,0 0 26 15,8-14-16-15,-8 14-34 16,0 0-10-16,0 0-16 16,0 0-32-16,0 2-41 15,0 2-10-15,-4 0 1 16,0 4 4-16,-5 4 23 15,0 1-16-15,-5 5-8 0,4 5-3 16,-4-1-7-16,5 0-7 16,0 0 3-16,3-4-5 15,6-2-1-15,0-2-13 16,0-3-10-16,0-2-31 16,11 0 23-16,0 0 26 15,0-3-5-15,-2 2-28 16,0-3-42-16,-3-1-28 15,-1-3-64-15,2-1-62 16,-3 0-124-16,0 0-34 16,-4 0-306-16</inkml:trace>
  <inkml:trace contextRef="#ctx0" brushRef="#br0" timeOffset="98806.8202">30544 8049 489 0,'0'0'718'15,"0"0"-492"-15,0 0-108 16,0 0-23-16,0 0-2 16,0 0-38-16,0 0 38 15,0 44 81-15,0-20 0 16,0 4-57-16,-2 2-48 16,-2-2-32-16,2 0-20 15,-1-6-10-15,0-1-1 16,1-6-5-16,2-1-1 0,-2-2 0 15,2-2-11 1,0 1-24-16,0-1-38 0,0 2-35 16,0-2-40-16,0-1-63 15,0-4-103-15,0-5-190 16,0 0-253-16</inkml:trace>
  <inkml:trace contextRef="#ctx0" brushRef="#br0" timeOffset="99125.5364">30680 8089 818 0,'0'0'316'0,"0"0"-240"0,0 0-68 15,0 0 10-15,0 0 83 16,0 0 54-16,0 0 29 15,98 42-46-15,-80-28-51 16,0 2-10-16,-5 2 14 16,-2-2-39-16,-4 0-32 15,-2 0 13-15,-3 0 35 16,-2 0-21-16,0 2-16 16,0-2-9-16,-7-2-10 15,-9 1-12-15,-2-4-24 16,-1-4-47-16,-2-7-88 15,-6-2-97-15,8-18-296 16,-1-6-478-16</inkml:trace>
  <inkml:trace contextRef="#ctx0" brushRef="#br0" timeOffset="99321.025">30778 7981 958 0,'0'0'217'16,"0"0"-81"-16,0 0-46 16,0 0-42-16,0 0-32 15,122 8-4-15,-95-2-3 16,0-2-1-16,11 4-8 16,-7-2-122-16,-6 0-242 0</inkml:trace>
  <inkml:trace contextRef="#ctx0" brushRef="#br0" timeOffset="99554.6428">31072 8217 849 0,'0'0'531'0,"0"0"-419"15,0 0-77-15,0 0 7 16,0 0-3-16,0 0-14 16,0 0-24-16,136-10-1 0,-105 10-20 15,4 2-43-15,-6 13-151 16,-8-4-380-16</inkml:trace>
  <inkml:trace contextRef="#ctx0" brushRef="#br0" timeOffset="100092.6746">31478 8021 841 0,'0'0'331'16,"0"0"-237"-16,0 0-49 15,0 0-16-15,0 0 0 16,0 0 25-16,0 0 23 16,97-20 38-16,-83 26-32 15,-3 6-21-15,-2 0-28 16,-2-1-15-16,-5 0 15 15,-2 1 17-15,0 0-19 16,0 0 11-16,-9 2-13 16,-2-2-28-16,0-2-2 0,2-2-71 15,6-5-27 1,3 0-5-16,0 0-21 0,3-3 15 16,11 3 109-16,3 3 42 15,1 2-6-15,0 4 35 16,-3 2 26-16,-2 0-1 15,-3 4-9-15,-8 3 30 16,-2-2-11-16,0 3-10 16,-4 2 6-16,-17 2-25 15,-6-1-28-15,-2-2-37 16,0-2-12-16,3-7-35 16,4-4-43-16,6-6-39 15,9-4-118-15,7-10-108 16,0-8-396-16</inkml:trace>
  <inkml:trace contextRef="#ctx0" brushRef="#br0" timeOffset="100656.7332">31939 7995 991 0,'0'0'330'0,"0"0"-118"15,0 0-52-15,0 0-46 16,0 0-60-16,0 0-7 16,0 0 13-16,-5 2-20 15,5 0-19-15,0 2-7 16,0 1-13-16,0 2 7 16,0 3-6-16,0 0-1 15,0 0 5-15,0-1-4 16,0 6 11-16,0-3 0 0,0 4 0 15,7 2-1-15,5 2-4 16,1-1 17-16,0 4-2 16,3-1 19-16,-1 0 17 15,-1-1-8-15,-1-4-21 16,-4-1 19-16,0-2 7 16,-5 0-4-16,-2-2-1 15,-2 5-2-15,0-2-4 16,0 2-11-16,-6-1-18 15,-8-4-11-15,-1 0-5 16,-3-7-60-16,-4-2-72 16,-9-3-73-16,4-4-116 0,2-12-381 15</inkml:trace>
  <inkml:trace contextRef="#ctx0" brushRef="#br0" timeOffset="100860.8551">32005 7932 821 0,'0'0'301'0,"0"0"-165"16,0 0 10-16,0 0-105 16,0 0-8-16,0 0-33 15,135 31-10-15,-114-15 8 16,4 6-46-16,-9-4-123 15,-3-2-395-15</inkml:trace>
  <inkml:trace contextRef="#ctx0" brushRef="#br0" timeOffset="102976.2432">24845 8322 717 0,'0'0'511'16,"0"0"-332"-16,0 0-17 15,0 0-47-15,0 0-23 16,0 0 25-16,0 0 31 15,0-7-36-15,0 7-28 16,0-1 15-16,0 1-8 16,0-3-35-16,0-1-4 15,0-2 2-15,0-3-19 16,2-4-20-16,5-5-3 16,3-1-1-16,2-3-10 15,1-3 1-15,3-1-1 0,1 2 1 16,0-2 4-16,-2 0-5 15,1 2 1-15,-6 0-1 16,-3 4 0-16,0-1 6 16,-4 2 6-16,-3-3 4 15,2-2-1-15,-2-2-5 16,0-2-11-16,0-1 2 16,2 1-1-16,-2 4 0 15,0 0 5-15,0 4-6 16,0 4 1-16,0 0 5 15,0 0 0-15,0 4-5 16,0-2 8-16,0 0-2 16,-10 0 2-16,2-3 3 0,-3-2-6 15,-3-3-5-15,1-3 0 16,2 2-1-16,-3 3 0 16,6 1 0-16,1 8 1 15,0 2 0-15,0 7 8 16,1 0-9-16,-3 2-8 15,0 0 7-15,0 0-23 16,-2 0 11-16,3 0 13 16,-2 0 0-16,1 0 1 15,3 0-1-15,-6 0-3 16,1 0-29-16,-5 0 13 16,-1 10-14-16,-6 4 15 15,1 2-13-15,0 2-12 16,2-1 22-16,3-2 12 0,0-1-18 15,7-3-9-15,2-1 4 16,4-4-7-16,2 0 21 16,2-4-11-16,0-2-5 15,0 0 29-15,0 0 5 16,0 0 2-16,0-2 29 16,0-4 33-16,4-5-17 15,4-2-25-15,2-5-11 16,3-4-11-16,1-1 1 15,1-1 1-15,-1 3-2 16,-3-2 6-16,0 1-5 16,-2 3 0-16,-2 1 5 15,-3 3-5-15,-2 5 7 0,-2 4 27 16,3 2 4 0,-3 4-23-16,2 0-16 0,2 0-5 15,6 0-14-15,0 0-9 16,6 0 28-16,6 0 12 15,3 3-12-15,-1 4 0 16,3-2 8-16,0 2-7 16,-3-1 10-16,-2-2-9 15,-5-1-2-15,-7-2 0 16,-3-1-27-16,-3 2-48 16,-4 0-49-16,0 2-32 15,0-1-46-15,0 10-191 16,0-1 60-16,0-2-270 0</inkml:trace>
  <inkml:trace contextRef="#ctx0" brushRef="#br0" timeOffset="115161.1555">28242 6583 517 0,'0'0'284'0,"0"0"-106"16,0 0-90-16,0 0-62 16,0 0-10-16,0 0 35 15,0-15 11-15,0 15-4 0,0 0-14 16,0 0 8-1,0 0 0-15,0 0-17 0,0 0-5 16,0 0-1-16,0 0 3 16,0 0 19-16,0 0 16 15,0 0 16-15,0 0-5 16,0 0-30-16,0 0-13 16,0 0 2-16,0 0 10 15,0 0-2-15,0 0 4 16,0 0-2-16,0 0 3 15,0 0-16-15,-2 0-2 16,2 3 7-16,0-1-15 16,-2 2-11-16,2 0-12 15,-2 3 33-15,-2 0 27 0,2 1-15 16,-4 2-15-16,4 0-1 16,0 0-8-16,0-2-8 15,0 1-13-15,2 2 5 16,0-4-5-16,0 2-1 15,-3-2 1-15,3-2 0 16,0 1-1-16,-2 2 1 16,2 0 0-16,-2 2-1 15,2 0 9-15,-2 2-8 16,2 1 0-16,-2-2 0 16,-3 4 1-16,3 0 13 15,-3 2-5-15,1-3-3 16,-1 1 10-16,3-2-11 0,2-4 0 15,0-1-6 1,0 1 1-16,0-3 0 0,0-3-1 16,0 4 0-16,0-1 5 15,0 2-4-15,0-2-1 16,0 2 7-16,0-2-6 16,-2 2 1-16,2 0 8 15,-2 0 3-15,2 2-5 16,-2-2-7-16,2 2-1 15,-2-2 6-15,2 1-5 16,-3-2-1-16,3 1 1 16,-2-2 1-16,2-2 4 15,0-2-6-15,0-2 0 16,0 2 7-16,0-2-7 16,0 0 2-16,0 3-2 0,0 0 0 15,0 1-1-15,-2 4 1 16,2 0-1-16,0-2 1 15,0 2 0-15,0-4 1 16,0 2-1-16,0-2 1 16,0 0 0-16,0 3-1 15,0 0 0-15,0 4 0 16,0-2 0-16,-2 4 0 16,2 1 1-16,-3-3 0 15,3 0 1-15,0-1-2 16,0-2 0-16,0 0 0 15,0-1 0-15,0 2 0 16,0-1 0-16,0 0 0 0,0-1 0 16,-2 2 0-16,2-1 1 15,0-3 0-15,-2 4 7 16,2-1-1-16,-3 2-5 16,3 0-1-16,0 1 1 15,0 0-2-15,0-3 1 16,0 0 0-16,0-2-1 15,0-2 1-15,0 2-1 16,0-2-1-16,0 0 1 16,0 2 2-16,0-2-1 15,0 3 0-15,0-2 0 16,0 2 5-16,0 2-6 16,0 2 1-16,0-4 1 0,0 4 12 15,0-2-8-15,0-1 6 16,0 3-11-16,0-4 0 15,0-1 7-15,0 3-7 16,3-2 0-16,-1 1 5 16,0 0-6-16,1 2 0 15,-1 3 0-15,-2-4 1 16,2 3-1-16,0-1 1 16,1-4 7-16,-1 2-8 15,0-3 0-15,0 2 2 16,0-2-2-16,0-1 1 15,1 2 8-15,-3-1-7 16,2 0 7-16,0 0 1 16,0 0-8-16,1 0 7 0,1-3-8 15,-1 4 5 1,1-1-4-16,-2-2 4 0,0 0 4 16,0 0-2-16,1 0-1 15,1 0-1-15,-2 0-5 16,0-2 0-16,-2 2 0 15,3 0 10-15,-3-2-1 16,0 2-4-16,0-2-5 16,0 1 14-16,0 0-7 15,3 3 4-15,-3 0-6 16,2 2-5-16,0 0 11 16,0 2-12-16,-2 2 1 15,2 0 6-15,0-2-6 16,-2 2 13-16,2-2-7 15,-2-2-6-15,3 0 12 0,-3-2-6 16,2-2 8-16,-2 2-6 16,2 1 2-16,0 0-10 15,-2 4 7-15,0-2-7 16,2 6-1-16,-2-2 8 16,0 1-7-16,0 0 5 15,0-2 3-15,0 2 6 16,0-3-13-16,0 0-1 15,0 2 6-15,0-3-5 16,0 2 7-16,0-2-8 0,0 0 1 16,0 2-2-16,0-1 6 15,0 0-6-15,0 1 8 16,0-2-7-16,0 2-1 16,0-1 6-16,0 1-4 15,0 3 7-15,0 1-2 16,0 2-1-16,0-2 6 15,-2 1 0-15,0 0-1 16,-2 0-5-16,1-4 0 16,3 1-6-16,-2 0 0 15,0 0 0-15,0 0 2 16,0 0-2-16,0-2 2 16,-3 0 10-16,2-3 6 15,3-2-5-15,-2 1-4 16,2 0-7-16,-2 5 4 0,-2 1-6 15,1 0 7-15,-1 0-5 16,2 2-1-16,-2 0 0 16,-1 0 1-16,3 0-2 15,-1-2 1-15,1 2-1 16,0-2-1-16,2 1 0 16,-2-2 1-16,2 3 0 15,-3 2 0-15,1-2 1 16,2 3 0-16,-2-1-1 15,0-1 1-15,0 1 0 16,-3-1 0-16,3-2 0 16,0 2-1-16,0-5 0 15,2-2 0-15,0-2 0 0,0-2 0 16,0 0 0-16,0 2 0 16,-3 0 0-16,3 5-1 15,0-1 1-15,-2 6 7 16,0 2-7-16,-1-2 0 15,-1-1-1-15,2 1 2 16,0 0-1-16,0-2 0 16,2-3 0-16,-3-2 1 15,1-1-1-15,2-2 5 16,0 2-5-16,0 1-2 16,-2-2 2-16,2 3 0 15,0 0 0-15,-2 2 0 0,2 0 0 16,-2 2 0-1,-1 1 8-15,-2-3-8 16,3 1 2-16,0 0-2 0,0-1 2 16,0 0-2-1,0-3 0-15,2 2 0 0,0-3 0 16,0 0 1-16,0 0 0 16,0 2-1-16,0 0 0 15,0 2 1-15,0-2-1 16,0 2 0-16,0 2 1 15,-3-2 0-15,3 0 0 16,0 0 0-16,0 0-1 16,0 1 1-16,0 0 0 15,0 1-1-15,0 3 0 16,-2 0 1-16,2-1 5 0,0 0-6 16,-2-1-1-16,2 1 0 15,-2 0 1-15,2 0 0 16,-2 0 0-16,2 3 0 15,-2-4 1-15,-2 3-1 16,2-2 2-16,0 0-1 16,0-2-1-16,0 2 0 15,0 0-1-15,2-2 1 16,0-2 0-16,0 0-1 16,0 0-1-16,0 3 1 15,0-2 0-15,0 7 1 16,0 0 1-16,-2 2 0 15,-1 1 5-15,-1-3-6 0,2-2 0 16,0-3 0-16,2 0-1 16,0-5 0-16,0 2 1 15,-2 0 0-15,2 0-1 16,-4 2 1-16,4 0 0 16,-2 0 5-16,0 2-4 15,2 2-1-15,0-2 0 16,0 2 0-16,0 0-1 15,0 2 2-15,0 4-1 16,-2 1 1-16,2-1-1 16,-2 0 1-16,-2 0 0 15,1-2-1-15,-1-3 6 16,2 0-6-16,-2-1 1 16,1-2-1-16,3 0 0 15,0-2 0-15,0 2 0 0,0 0-1 16,0 0 1-16,-3 1 0 15,3-1 0-15,-2 1 4 16,0 1-4-16,2 0 0 16,0 5-1-16,0-1 1 15,-2 0 4-15,2 2-4 16,0 0 0-16,0-2 0 16,0-2-5-16,0-2 5 15,0-4 0-15,0 0 0 16,0 1 1-16,0-2-1 0,0 2 0 15,0 1 0 1,0-3-1-16,0 0 1 0,0 3-1 16,0-3 2-16,0 6-1 15,0-2 1-15,2 2 0 16,0-1-1-16,3 0-7 16,0 0 6-16,-1 2 1 15,0-4-1-15,-1 2 1 16,1 0 0-16,0 0-1 15,-2-2 1-15,0 3 0 16,4-2 0-16,-4-1 0 16,0 2 1-16,0-2-1 15,0 0-1-15,3 0 0 16,-1-1 1-16,0 1-1 16,2 0-1-16,-4 2 2 0,2 0 0 15,0-1 5-15,-1 4-5 16,1-2 0-16,-2 2 0 15,2-3-1-15,-1 2 1 16,-1-4 0-16,1 0 1 16,-1 0-1-16,-2 0 0 15,0 0 0-15,2 2 1 16,-2 0 0-16,0 0 0 16,2 2-1-16,0-1 0 15,1 1 0-15,-1 0-1 16,0 0 1-16,-2-1 5 15,0 4-4-15,0-3-1 16,0 4 0-16,0-2 1 0,0 2-1 16,0-2 0-16,0 2 1 15,0 0 0-15,0 0-1 16,0-2 1-16,-2 2-1 16,2-1 0-16,0 0-1 15,0 4 0-15,0-3 1 16,-2 2 1-16,-1 0-1 15,1 0 2-15,-2-2-1 16,-1-2 6-16,3-2-7 16,-1-2 1-16,1-2-1 15,2-2 0-15,0 0-6 16,0 0 6-16,0-2-1 0,0 3 1 16,0-3 1-1,0 2-1-15,0 0 1 0,0 0-1 16,0 2 0-16,0 0 0 15,0-1 0-15,0 0 0 16,0-1 0-16,0-2-1 16,0 2 0-16,0 2 1 15,0 0 0-15,0 4 5 16,0 0-5-16,0 3 0 16,-4 4-1-16,2-1 1 15,0 3 0-15,-1 1-1 16,3 0 0-16,0 0 1 15,0-2-7-15,0-2 6 16,0-2 1-16,0-2-1 16,0-6 1-16,0-2 0 0,0-2 0 15,0-4 0-15,0 2 0 16,0 0 0-16,0 0 1 16,0 4-1-16,0 0 0 15,0 4 0-15,0-2 0 16,0 0 1-16,0-1 0 15,0-4 0-15,0 0 4 16,0-1-5-16,0 0-5 16,0 0 4-16,0-2 1 15,0-2-1-15,0-2 0 16,3-2 1-16,-3-2-1 16,0 3 0-16,2-4 0 15,-2 5 1-15,0 5 1 0,2 1 0 16,-2 5 0-1,2 4-1-15,-2 0 0 0,2-1 0 16,0-2 0-16,1-2 0 16,-3-4-1-16,2 1 1 15,-2-6-1-15,0 3 0 16,3 1 1-16,-3 0 0 16,2 1 0-16,-2 4 0 15,2-1 0-15,-2 0 0 16,0-1-1-16,0-3-5 15,0-4 5-15,0-3 1 16,0-2 0-16,0 0-8 16,0-2-2-16,0 0 9 0,0 3 0 15,0 1 0-15,0 3 1 16,0 8-2-16,0 3 2 16,0 2 0-16,0 0 0 15,0-4 0-15,0-2-2 16,0-6-6-16,0-4 7 15,0-3 1-15,2 2-8 16,-2-3-1-16,0 0 2 16,2 0 6-16,-2 0 1 15,0 0-1-15,0 0 1 16,0 0 0-16,0 0 0 16,0 0 0-16,0 0-15 15,0 0 6-15,0 0 2 16,0 0 2-16,0-4 5 0,0 2 1 15,0 2 5-15,0-2-5 16,0 2-1-16,0-2 0 16,0-2-6-16,-4 0 0 15,-5 0 5-15,-4-6-8 16,0 0 9-16,-3-1 0 16,3 2 0-16,-3-3 0 15,3 1-1-15,-3-1 1 16,0 1-1-16,2-1-17 15,2 2 16-15,0 2-5 16,3 2 6-16,3-1 0 16,1 3-8-16,3 3 9 15,0 1-1-15,2-3 0 16,0 3 1-16,0 0 0 0,0 0 2 16,0 0 7-16,0 0-2 15,0 0-7-15,0 0 1 16,0-2 0-16,0 2 0 15,0 0-1-15,0 0-1 16,0 0 0-16,0 0-1 16,0-1 2-16,0 1-1 15,0 0 0-15,0 0 1 16,0 0 0-16,0 0 0 16,0 0 0-16,0 0 1 15,0 0-1-15,0 0 0 16,0 0-1-16,0 0 1 15,0 0-2-15,0 0 1 0,0 0-9 16,0 3-4-16,7 5 10 16,1 2 4-16,6 2 9 15,1 2 0-15,3 3-8 16,-2-2-1-16,2 2 11 16,-1 1-10-16,-1 0 7 15,1 2-7-15,-1 0-1 16,0-2 0-16,-3 0 0 15,0-4 1-15,-3-2 4 16,-4-4-5-16,1-4 0 16,-5-4-1-16,-2 0-5 0,2 0 5 15,-2 0-7 1,0 0 8-16,0 0 9 0,0 0-7 16,0 0-1-16,0 0 0 15,0 0 1-15,0 0-1 16,0 0-1-16,0 0 0 15,0-2-2-15,2-4-11 16,5-6 3-16,5-6 10 16,3-4 11-16,1-6-5 15,3-4-1-15,2 0-4 16,1-3-1-16,-2 5 1 16,0 7 1-16,-4 2-2 15,-5 7 0-15,-5 6 0 16,-1 4-16-16,-3 2-20 15,0 2-24-15,1 0-38 0,-3-1-29 16,0-2-37-16,0-1-141 16,0-2-41-16,0-6-287 15,0 5-796-15</inkml:trace>
  <inkml:trace contextRef="#ctx0" brushRef="#br0" timeOffset="119742.2278">27991 6681 107 0,'0'0'156'15,"0"0"-64"-15,0 0 97 16,0 0 42-16,0 0-74 16,0 0-109-16,0-22-29 0,0 19-12 15,0-4 32 1,0 5 22-16,0 0-8 0,0 0-19 15,0 0-5-15,0 0-2 16,0 1 28-16,0-2 8 16,0 1-21-16,0 0-2 15,0 2-5-15,0 0 22 16,0 0 5-16,0 0 4 16,0-2-9-16,0 2 11 15,0 0 11-15,0 0-8 16,-2 0-27-16,2 0-9 15,-2 0 4-15,2 0-11 16,-3 0-9-16,3 4 2 16,0 1-20-16,0 0 8 15,0 2 1-15,0 6 8 0,0 3 35 16,0 2-31-16,0 2 36 16,0 1 13-16,0-2-12 15,0 2-16-15,0 1 2 16,0-2-14-16,0 1-4 15,0 3-17-15,0 1-1 16,0 1 15-16,0-1-15 16,0 2 1-16,3-1 17 15,-1 0-13-15,0 0 11 16,-2-2 8-16,0 1 7 16,0-2-7-16,0 1-8 15,0-2-13-15,0 0-6 16,0-1 2-16,0 1-3 0,0-2-5 15,0-1-1 1,0 4 1-16,0 1 0 0,0-3 1 16,0 4 4-16,0-3-5 15,0-2 0-15,0 2 0 16,2 0 8-16,-2 2-2 16,0 2 5-16,0 1 1 15,0-1 0-15,0-1-6 16,0-3 0-16,0-1-6 15,0-6 0-15,0 2 0 16,0 1 0-16,0 0-1 16,0 4 1-16,0 2 2 0,0 0-1 15,-2 4 11 1,-2-2-3-16,-3-2 6 0,2 0-7 16,-2-4-2-16,5-2-5 15,0 0-1-15,2-4 0 16,0 3-1-16,0-4 1 15,0 1-1-15,0 0 2 16,0 3-1-16,0-1 9 16,0 1-9-16,0 1 11 15,0 2 1-15,0-1 6 16,0-1-4-16,-2-2-3 16,0 0-10-16,2-2 0 15,0 0 0-15,0 1 5 16,0 2-5-16,0 1 0 15,0 3 8-15,0-4-7 0,0 1 5 16,0-2-5-16,0 2-1 16,0 0 1-16,0 0-2 15,0 0 2-15,0 3 16 16,0-1-5-16,0 0-7 16,0 0-5-16,0 2 1 15,4 2 5-15,-2 0-6 16,0 4 5-16,-2 0 1 15,2 0 4-15,-2 0-2 16,0-3 1-16,0-6-9 16,3 2-1-16,-1-6 0 15,0 2-2-15,3-3 2 16,0 1-1-16,-1 2 1 0,-2 4 0 16,2-2 0-1,-2 5 2-15,-2 2-1 0,3-4 0 16,-3-1 13-16,0 0-1 15,0-3 1-15,0 0-5 16,0 2 1-16,0 0 2 16,2 3 0-16,-2-2 3 15,0 2-9-15,0-1-5 16,0-1 5-16,0 0-5 16,0-3 8-16,0 0 4 15,0-2-13-15,0 2 1 16,0-2-1-16,0-2 1 15,0 2 7-15,0-4 7 16,0-2-2-16,0 0-7 16,0-2-5-16,0 2-1 15,0 2 0-15,0 4 0 0,0 2 10 16,0 2-9-16,0 3 12 16,0-2 13-16,0-3-26 15,0 0 1-15,-2 1 5 16,-1-3-5-16,1-1-1 15,0-1 0-15,0 0 2 16,2-1-1-16,0-4 0 16,0 2-1-16,0 1-1 15,0 0 1-15,0-1 0 16,-2 6 1-16,2-3 0 16,0 2 5-16,0-2-6 0,-2 2-1 15,2 0 1-15,-2 2 1 16,-1 2-1-16,1 1 1 15,-3-2 0-15,3-1 10 16,0 0-11-16,2-2-1 16,0-4 1-16,0 0-2 15,0 1 1-15,0 0 0 16,0 6 1-16,0-1 6 16,0 1 6-16,-3 2-11 15,1-1 7-15,0 0-8 16,0-4 1-16,0 0 5 15,2-2-6-15,0-2 1 16,0 0-1-16,-2 0 0 0,2 2 1 16,0 2 0-16,-2 2-1 15,2 4 1-15,0 1-1 16,0 3 1-16,-3 1-1 16,1 4 0-16,0 1 2 15,-3-2-1-15,3 0 7 16,2-3-8-16,-3 2-1 15,1-3 1-15,2 0 1 16,-2 0 0-16,2-2 0 16,0 0-1-16,0 0 14 15,0 0-4-15,0 2-9 16,0 0 10-16,0 3-5 16,0 1-6-16,-2 0 1 15,0 2 10-15,2 2-11 16,0-2-1-16,0 0 1 0,0-4-1 15,0-3 1-15,0-2-7 16,0-3 7-16,0 1 7 16,0-3-5-16,0 0-2 15,0-4 0-15,0-1 1 16,0 0-1-16,0-5 0 16,0-2 0-16,0-1 0 15,0-1 0-15,0 1-1 16,0 3 1-16,0 4 0 15,0 2 2-15,0 6-2 0,0 6 2 16,0 5-1 0,-2 1 7-16,-3 3-8 0,1-1 0 15,2 0 0-15,-1-4-1 16,3-1 1-16,0-6 0 16,0 0 1-16,0-1-1 15,0 0 1-15,0 2 12 16,0 0-4-16,0 0-9 15,0 4 2-15,0 2-2 16,0 2 0-16,3-1 1 16,-1-1 0-16,0-3-1 15,0 1 0-15,0 0 1 16,3 1-1-16,-3-1 7 16,0 0-6-16,2 2 0 15,-1-2 0-15,2 0-1 0,-3 2 0 16,2 4 0-16,-1 0 0 15,-1 3 6-15,0-1-5 16,-2 1 1-16,2 2-2 16,0-3 0-16,2 2 0 15,1-4 0-15,0-6-1 16,-3-4-5-16,3-2 5 16,-3-6 1-16,0 0 2 15,-2 1-1-15,2 2 0 16,-2 2-1-16,2 4 8 15,-2 4-8-15,0 3 0 16,0 1 6-16,0 5-6 16,0-5 0-16,0-1 0 0,0-3 1 15,0-2 0-15,0-5 0 16,0-3-1-16,0 2 1 16,0-4-1-16,0-3-1 15,0-3-1-15,0-1-4 16,0-2 6-16,0 4 2 15,0 2-2-15,0 4 2 16,0 4-2-16,-4 4 1 16,2 3-1-16,-3-1 0 15,3-3 0-15,0 0 0 16,2-5 0-16,-3-2 0 16,3-3-2-16,0-2 2 15,-2-1 0-15,0 0 1 16,2 1 0-16,-3-2 0 0,1 1-1 15,0 0 1-15,0 3-1 16,0-2 0-16,0 1 0 16,0 0-1-16,-1 1-5 15,3 0 5-15,-2 2-6 16,0 1-1-16,0 0 1 16,-1 2 7-16,1 0 0 15,-3 1-1-15,3 0 0 16,0-4-1-16,0-6-4 15,2-3 6-15,-2-4-6 16,2-4 4-16,0 0-5 16,0 0-5-16,0 2 0 15,0 2-8-15,0 4-7 16,0 5-6-16,0-1-12 16,0 9 14-16,0-1 10 0,0 0 3 15,0-2 9-15,0 0 4 16,0-6 5-16,0-1 0 15,0-8 0-15,0-1-7 16,0-2 5-16,0 0-10 16,0 0-3-16,0 0 0 15,0 0-18-15,0 0-19 16,0 0-17-16,0 0-14 16,0 4-3-16,0 1-20 15,0-1-75-15,0 0-131 16,0-4-14-16,-3 0-6 0,-3 0-220 15,-1 0-155-15</inkml:trace>
  <inkml:trace contextRef="#ctx0" brushRef="#br0" timeOffset="120717.2381">27748 13559 527 0,'0'0'225'0,"0"0"-163"15,0 0 56-15,0 0 18 16,0 0-72-16,0 0 1 15,0 0 19-15,-40-52 0 16,38 40 44-16,2 2 26 16,-2 4-7-16,-1 2 29 15,3 0-7-15,-3 4-67 16,3-2-27-16,-2 2-19 16,0-1-23-16,2-2-15 15,0 0-9-15,-2 2 4 16,2 1 9-16,0 0 17 15,0 0 4-15,0 0 9 0,0 0 15 16,0 0-3-16,0 0-4 16,0 0-15-16,0 0-23 15,0 0-17-15,0 7-5 16,6 4-13-16,11 7 13 16,0 4 25-16,5 2-3 15,3 4 7-15,-2-2-19 16,1 3-2-16,-2-4 2 15,3 0-8-15,-3-1 3 16,0-2-4-16,-2-4-1 16,-4 0 1-16,-1-4 0 15,-3-2 5-15,-1-2 21 16,-5 2-1-16,1-2 8 0,2 2-13 16,-2 0-5-1,2-2-7-15,-5 0-9 0,2-4-1 16,-3-4 1-16,2 0-8 15,-3 0 7-15,0-2-7 16,-2 0 2-16,2 0 5 16,3 0 0-16,-3 0 1 15,4 2 1-15,-2 2-1 16,4-2 6-16,-4 2-6 16,3 0 1-16,-5-2-1 15,2 0 2-15,0-2-1 16,0 0 1-16,-2 3-1 15,0-3-1-15,0 0-6 0,-2 0-8 16,2 0 13 0,5 0-7-16,-1-5-5 0,8-5 13 15,3-4 2-15,6 0 7 16,2-4-4-16,2 0-4 16,-2-2 4-16,4-4-5 15,3-2 1-15,-3-8-1 16,2-6 0-16,-2-6 0 15,-2-5 6-15,2 3-6 16,-5 1 0-16,1 12 0 16,-8 8-12-16,-1 9-23 15,-7 7-22-15,-5 7-5 16,1 2-14-16,-5 2-31 16,0 0-24-16,0 0-36 0,0 0-22 15,0 0-114-15,0 0-381 16</inkml:trace>
  <inkml:trace contextRef="#ctx0" brushRef="#br0" timeOffset="186233.8242">29695 11987 550 0,'0'0'151'16,"0"0"-110"-16,0 0-35 15,0 0-6-15,0 0 0 16,0 0 8-16,-73 14 105 15,69-12 56-15,-4-2-58 16,2 0-17-16,-3 0-26 16,0 0-33-16,-2 0-25 0,0 0-10 15,2 2-12-15,0 3-5 16,2-4 5-16,1 2 12 16,-3-2 1-16,-1 1 11 15,-3 2 5-15,1-2 1 16,-2 3-10-16,3-1 7 15,-1-3 39-15,6 1 43 16,1-2 32-16,1 0 17 16,2 2 11-16,2-2-29 15,0 0-33-15,0 0-33 16,0 0-19-16,0 0-23 16,0 0-20-16,0 0-8 0,6 0-8 15,12 0 16-15,6 2 17 16,7 0 15-16,1 0-2 15,1 2-11-15,-2 0-18 16,0 2 8-16,-2 2-8 16,0 2-1-16,-4 1 0 15,0-1 0-15,-3-2-11 16,0-4-10-16,0-2-30 16,-1-2-68-16,-2 0 4 15,2-5-56-15,-5-9-26 16,-6 1-48-16,-5 0-85 15,-5 5-313-15</inkml:trace>
  <inkml:trace contextRef="#ctx0" brushRef="#br0" timeOffset="186661.2733">29423 12129 365 0,'0'0'383'15,"0"0"-132"-15,0 0-46 16,0 0 40-16,0 0 16 16,0 0-52-16,0 0-70 15,0 0-51-15,0 0-36 16,7 0-30-16,15 3 28 16,5-2 9-16,11 2-11 15,4-2-24-15,5 2-2 16,-2-2-7-16,-1 2-14 15,-3 2-1-15,-8 0-6 16,-4 1-49-16,-7 0-50 16,-4-3-71-16,-7-3-92 15,-5 0-211-15,-6 0-342 0</inkml:trace>
  <inkml:trace contextRef="#ctx0" brushRef="#br0" timeOffset="187510.102">29618 11730 573 0,'0'0'375'15,"0"0"-133"-15,0 0-41 16,0 0-53-16,0 0-27 16,0 0-13-16,0 0-6 15,2 0-5-15,-2 0 7 16,0 0-5-16,0 3-33 0,-2 3-7 16,-6-1-20-16,-3 8-18 15,-6 1-5-15,-8 6 0 16,-4 1-4-16,-6 6 3 15,-4-1-2-15,-1 2-1 16,1-2 0-16,-1-4 9 16,3 1-8-16,8-4-7 15,3-1-4-15,4-2-1 16,6-1-1-16,3-4 0 16,4-1 0-16,0 1-1 15,2-4 1-15,-2 4 0 16,3-4 0-16,-1 3 0 15,0-4 0-15,3 3 0 16,-1-4-2-16,3 2 1 16,0-4-8-16,2 1 9 0,0 3-8 15,0-3 2-15,0-1-3 16,0 1-13-16,0 3-3 16,11-1 25-16,5 3 27 15,1 4 19-15,4 0-18 16,1 5-10-16,0 1-8 15,5 1-9-15,-1 2 13 16,6 0-5-16,1-2 2 16,0 0-1-16,5-1-2 15,-2-1-8-15,-2-5 6 0,-3 0-5 16,-4-2-1-16,-6-1 0 16,0-4-12-16,-4 0-25 15,-3-2-25-15,-1-1-16 16,1-2-31-16,-3-1-48 15,-1 0-80-15,9 0-50 16,-5-12-48-16,-4-4-324 0</inkml:trace>
  <inkml:trace contextRef="#ctx0" brushRef="#br0" timeOffset="189958.2463">5953 16249 591 0,'0'0'377'15,"0"0"-182"-15,0 0-64 16,0 0-44-16,0 0-12 15,0 0-15-15,0 0-24 16,0-5-4-16,0 5-6 16,0 0 35-16,0 0 12 15,0 0 6-15,0 0-13 16,0 0-7-16,0 0-26 16,0 0-15-16,0 0-15 15,0 0 12-15,0 0 18 16,0 0-2-16,0 0 17 15,0 5 6-15,0 0-15 0,-3 8 9 16,-1 0-29-16,-2 1-6 16,-1 9-5-16,3-6 2 15,-1 10 11-15,0 3 14 16,1 10 5-16,2 6 0 16,0 4-10-16,2 6 4 15,0-2-13-15,0 4-3 16,0-8-11-16,0 3-6 15,0-9 0-15,0-4 4 16,4-8-5-16,0-4-2 16,3-6-5-16,0-6-5 15,-2-2-19-15,-1-4-30 0,0-6-10 16,-2-4-26-16,0 0-52 16,-2-18-74-1,0-8-346-15,0-2-230 0</inkml:trace>
  <inkml:trace contextRef="#ctx0" brushRef="#br0" timeOffset="191842.9667">6142 16150 71 0,'0'0'363'0,"0"0"-116"0,0 0-58 16,0 0-5-16,0 0-25 15,0 0-27-15,0 0-18 16,25-8 7-16,-9 0 6 16,5 2-60-16,6-2-22 15,2 4-17-15,4 0-12 16,6 2-1-16,1-2-2 16,4 0-1-16,3-2-1 15,5 2 7-15,1 0-8 16,0 0 1-16,5-6 9 15,0 6-8-15,3-4 0 16,3-2 1-16,1 2 5 16,3 3 18-16,1 0-5 0,3 1-14 15,-3 0-8-15,-2-4-8 16,-3 2 6-16,-3-2-6 16,-6-1-1-16,1 3 0 15,-2 3 1-15,1 3 0 16,3 0 5-16,0 0-5 15,7 0 0-15,1 0 7 16,4-9-7-16,1 4 5 16,0-4-6-16,1 0 2 15,-3-4-1-15,2 3 0 16,-2-2 0-16,-2 2-1 16,0 1 0-16,-3 4 0 15,3 1 0-15,0 4 0 0,4 0-1 16,5 0 1-1,-1 0 0-15,4 4 0 0,0-4 1 16,0 0 5-16,-4 0-5 16,4-4 0-16,-4-10 0 15,3 2 0-15,1-2 4 16,0 0-5-16,2 2 0 16,1-2 0-16,5-4 1 15,2-3-1-15,3 3 1 16,1-2-1-16,1 5 0 15,1 5-1-15,1 0 0 16,1 6 1-16,-4-4 0 16,1 2-1-16,-1 2 1 15,-3-4 0-15,-2 2 0 0,1 2 0 16,0 0 0-16,3 0 0 16,3 0 0-16,1 2 0 15,5 2 1-15,1 0-1 16,-2 0 1-16,3 0-1 15,-1 0 0-15,-2 0 0 16,1 0 0-16,-3-8 0 16,0-9-1-16,-2-4 1 15,-5-3-6-15,-4-4-31 16,-9 1-9-16,-9 7 17 16,-11 2 2-16,-9 8 7 15,-9 2 10-15,-9 6 9 16,-6 2-5-16,-7 0-2 0,-3 0-6 15,-1 0 14-15,1 0 10 16,-2 0-1-16,5 0-9 16,3 0-6-16,3 0-8 15,2 0 4-15,6 0 9 16,-1 0 0-16,0 0-9 16,0 0-10-16,-4 0-43 15,0 0-13-15,-5 0 19 16,1 0 27-16,-6 0 20 15,1 0-4-15,-3 0-18 16,-1 10 14-16,-1 0 18 0,-1 2 42 16,-3 6 27-1,-1 4-19-15,1 5 18 0,-2 5 23 16,0 8 6-16,2 11-18 16,-3 14-1-16,4 8-10 15,-4 24-6-15,1-4-8 16,-3 5 12-16,-2 0-9 15,0-16 4-15,4 11 1 16,0-9-21-16,3-2-28 16,1-2-6-16,4-4-7 15,4-1 0-15,2-7 0 16,3-10-17-16,-6-10-56 16,1-8-64-16,-7-17-85 15,-11-18-56-15,0-5-288 0,-11 0-380 16</inkml:trace>
  <inkml:trace contextRef="#ctx0" brushRef="#br0" timeOffset="192857.0281">6586 17217 358 0,'0'0'210'0,"0"0"32"15,169 0-51-15,-89 0-48 16,9 2-21-16,3 2-67 0,8 4 20 15,2-4-27 1,6 6-25-16,16-3-16 0,21-1 1 16,29-6-7-1,10 0 8-15,-3 0-2 0,-11-6 12 16,-14 3-10-16,2-5 1 16,2 2 2-16,2-2-2 15,4-6 4-15,-2-4 15 16,3-4 12-16,9 0 9 15,7 8-17-15,9 6-9 16,4-1-4-16,6 9 1 16,2 0-4-16,-6 0-15 15,-11 4-2-15,-9 1-8 16,-10-5-20-16,-10 0-14 16,-2-18 4-16,-9-5 7 0,-3-3 30 15,-5 2-34-15,-6-6-43 16,-33 8-220-16,-26 4-840 0</inkml:trace>
  <inkml:trace contextRef="#ctx0" brushRef="#br0" timeOffset="195386.8158">30069 11538 833 0,'0'0'332'0,"0"0"-106"15,0 0-9-15,-58-115-77 0,39 90-28 16,-6 3 13-16,-4 1 5 16,-4 5 7-16,-7 2 19 15,-3 4-67-15,-6 2-13 16,-4 2-15-16,-5 2-39 16,-5 0-16-16,-1 3 3 15,-3 1-8-15,3-3 0 16,1 1 0-16,3 2 1 15,2 0 15-15,2 0 9 16,2 0-4-16,2 2-9 16,-4 14-12-16,0 4-1 15,0 9 0-15,0 3 0 16,5 5 0-16,4 2 1 0,3 1 1 16,1 0 4-1,3 0-6-15,3-2 1 0,1 1 12 16,1 2 18-16,0 2 2 15,2 5-10-15,6 4-10 16,8 4-1-16,3 6-12 16,11 2 0-16,5 4 0 15,0 6 0-15,0 5 1 16,19 1-1-16,2-2 0 16,4-3 0-16,4-11-7 15,2-10-4-15,12-12-1 16,8-10 12-16,13-10 0 0,17-10 6 15,8-6-4-15,9-6 8 16,2 0-2-16,3-10-8 16,-3-12-13-16,-2-4-10 15,-7-6 7-15,-2-5 4 16,-4-4-2-16,-5-5 4 16,-4-3-2-16,-5-3 2 15,-6 0 9-15,-12 0-1 16,-6-4 2-16,-9 0 0 15,-6-5 0-15,-9-1 9 16,-4-1-9-16,-9 1 2 16,-8-5 7-16,-2 3 0 15,-2-4 6-15,-21-1-6 16,-14 1-2-16,-11-2 1 16,-10 2-2-16,-13 6-6 0,-8 8-1 15,0 13-21-15,-6 15-2 16,2 15 22-16,2 11-60 15,2 5-138-15,-17 45-144 16,20-4-243-16,11 1-156 0</inkml:trace>
  <inkml:trace contextRef="#ctx0" brushRef="#br0" timeOffset="197668.9541">24528 11606 601 0,'0'0'101'15,"0"0"-37"-15,0 0 89 16,0 0 2-16,-144-44 5 16,113 30 30-16,-3-2-45 15,-2 0 42-15,0 2-91 16,-4 4-27-16,1 2-16 15,-4 8-24-15,1 0-12 16,-6 0-5-16,-2 12-11 16,-4 10 1-16,-4 8 5 0,-4 8 5 15,-5 6-3-15,-2 11 0 16,-1 4 11-16,-1 9 1 16,3 5-1-16,3 1 13 15,9-1-4-15,7-1 5 16,13-4 2-16,15-6 16 15,9-2-14-15,12-4-23 16,6-3-14-16,29-2 0 16,13-1-1-16,17-3-1 15,13-5-5-15,16-8-14 16,8-6 11-16,5-8 9 16,2-8 6-16,-2-8-6 15,-4-4-25-15,-6-4 3 0,-1-26 10 16,-5-12-19-1,-1-12-22-15,-8-9 31 0,-8-7-26 16,-6-4 35-16,-7-2 13 16,-8 0 8-16,-11 0 2 15,-7-1 6-15,-12 3 3 16,-13 0-2-16,-10 6 18 16,0 4 3-16,-23 4 10 15,-16 5-1-15,-17 7-22 16,-18 6-4-16,-33 4 12 15,-28 11-20-15,-31 20 1 16,-1 7-14-16,29 24-22 16,38 10-53-16,40 0-64 0,4 23-42 15,9-7-181-15,12-5-182 16</inkml:trace>
  <inkml:trace contextRef="#ctx0" brushRef="#br0" timeOffset="198261.9648">24980 12097 924 0,'0'0'324'0,"0"0"-97"16,0 0-71-16,0 0-111 0,0 0-17 16,0 0 36-1,79-114 5-15,-52 86-18 0,-1-2-19 16,-2-1-17-16,-1 4-6 16,-8-1-2-16,-3 4 0 15,-8 3 8-15,-4 6 14 16,0 5 43-16,-11 6-6 15,-13 4-39-15,-3 0-6 16,-4 20-21-16,2 6-9 16,2 4-3-16,4 0-11 15,6-2 2-15,7-4 9 16,8-3 3-16,2 0 7 16,0-1-10-16,16-4 2 15,11-2-6-15,6-4-8 16,7-6-24-16,5-4-16 0,-3 0-56 15,-2 0-45 1,-4-22-94-16,-10 2-116 0,-12-2-540 16</inkml:trace>
  <inkml:trace contextRef="#ctx0" brushRef="#br0" timeOffset="198436.5031">25211 11419 818 0,'0'0'383'0,"0"0"-244"16,0 0-100-16,0 0-14 0,0 0-19 15,0 0-6-15,164-18-51 16,-118 18-111-16,-5 0-416 0</inkml:trace>
  <inkml:trace contextRef="#ctx0" brushRef="#br0" timeOffset="199117.7356">25558 11991 844 0,'0'0'531'0,"0"0"-367"16,0 0-33-16,0 0-71 15,0 0-39-15,0 0-11 16,0 0-1-16,0-109-8 16,0 82 8-16,2 1-9 15,2 6 1-15,1 4-1 16,-3 8 0-16,-2 3 0 0,0 4 13 16,0 1 28-16,0 0-16 15,0 0-25-15,0 4-24 16,0 6 1-16,4 8 23 15,6 3 10-15,3 2 5 16,5-2-9-16,1-3-6 16,6-7-9-16,4-7-17 15,2-4 15-15,0-6 11 16,1-18 7-16,-6-6-7 16,-3-4-17-16,-4-1-20 0,-7 3-33 15,-5 6 2 1,-7 7 46-16,0 5 22 0,0 7 21 15,0 7 43-15,-11 0 10 16,1 14-53 0,2 11-19-16,1 2 4 0,5 4-5 15,2-1 1-15,0-6 7 16,4-2-7-16,15-8-2 16,-2-7-8-16,5-7-12 15,1 0 20-15,1 0 0 16,2-15-26-16,8-11-89 15,-5 3-137-15,-9 8-340 0</inkml:trace>
  <inkml:trace contextRef="#ctx0" brushRef="#br0" timeOffset="199508.2234">26235 11685 421 0,'0'0'673'16,"0"0"-515"-16,0 0-6 16,0 0-57-16,0 0 6 15,0 0-29-15,0 0-31 16,-131 11 16-16,104 14-19 16,2 1-12-16,7 3-3 15,7 0-21-15,7-5-2 16,4-4 0-16,0-8-16 0,19-6-22 15,10-6-34-15,8 0 72 16,-2-8-1-16,3-10-44 16,-5-2-22-16,-4 2-21 15,-6 0 2-15,-8 6 37 16,-8 6 47-16,-2 4 2 16,-5 2 76-16,0 0 11 15,0 8-73-15,0 8 21 16,-2 2-7-16,-1 1-28 15,3-2-10-15,3-7-176 16,14-4-106-16,3-6-290 0</inkml:trace>
  <inkml:trace contextRef="#ctx0" brushRef="#br0" timeOffset="199721.1743">26657 11602 1064 0,'0'0'245'16,"0"0"-114"-16,0 0-33 16,0 0-63-16,0 0-23 15,0 0 7-15,-128 115 26 16,115-97-4-16,2-2-26 16,4 0-15-16,0 0-56 15,-2 2-102-15,5-4-73 0,-2-4-332 16</inkml:trace>
  <inkml:trace contextRef="#ctx0" brushRef="#br0" timeOffset="200066.046">26451 11672 614 0,'0'0'162'16,"0"0"-19"-16,0 0-7 15,0 0-28-15,0 0 4 16,52 122-24-16,-35-101 4 16,3-10-39-16,2-5-29 15,3-6 9-15,-3 0-8 16,3-17 16-16,-6-4-39 0,4-2-2 16,-5 0-49-16,-3 5-30 15,-3 6 36-15,-3 5 30 16,-7 5 12-16,0 2 0 15,-2 0-6-15,0 0-22 16,0 13 29-16,0 6 17 16,0 2 14-16,0 4-15 15,0 0-16-15,2-2-6 16,7-3-68-16,-2-8-139 16,0-8-181-16</inkml:trace>
  <inkml:trace contextRef="#ctx0" brushRef="#br0" timeOffset="200210.6596">26863 11464 973 0,'0'0'549'15,"0"0"-344"-15,0 0-51 16,0 0-154-16,0 0-139 16,0 0-119-16,0 0-75 15,-44 112-803-15</inkml:trace>
  <inkml:trace contextRef="#ctx0" brushRef="#br0" timeOffset="200844.8061">26902 11797 920 0,'0'0'352'16,"0"0"-119"-16,0 0-83 15,0 0-59-15,0 0-42 16,0 0-8-16,0 0-4 16,13-56-25-16,-9 26 1 15,0 1-7-15,1 1 1 0,0 6 5 16,-3 6-12-16,2 4 2 16,-4 6-2-16,0 6 1 15,0 0 7-15,0 0-8 16,0 0-2-16,0 6 2 15,0 6 0-15,5 7 3 16,1 2 3-16,5 5-5 16,3 3 5-16,1-5-4 15,3-6-2-15,3-6-1 16,0-10-35-16,4-2 7 16,2-2 29-16,2-20 24 15,0-9-24-15,-2-1-20 16,-6 2-4-16,-3 6 7 0,-7 8 10 15,-5 8 7 1,-6 8 33-16,0 0 22 0,0 0-3 16,0 4 4-16,-10 10-22 15,1 7-34-15,3 2 0 16,-1 4 0-16,7-4-11 16,0-1-41-16,0-4-127 15,26-13-97-15,3-5-43 16,0 0-452-16</inkml:trace>
  <inkml:trace contextRef="#ctx0" brushRef="#br0" timeOffset="201092.1886">27505 11578 927 0,'0'0'363'16,"0"0"-46"-16,0 0-123 16,0 0-65-16,-133 36-14 15,95-6-25-15,7 4-21 16,8-1-23-16,11-3-33 15,12-9-13-15,0-4-18 16,14-9-25-16,15-6-29 16,5-2 44-16,5 0 28 15,1-9 1-15,1-2-1 16,-5-1-7-16,-5 3-30 16,-9 2-52-16,-7 2-93 15,-10-5-63-15,-5 5-81 0,0-5-237 16</inkml:trace>
  <inkml:trace contextRef="#ctx0" brushRef="#br0" timeOffset="201379.7628">26364 11146 895 0,'0'0'242'16,"0"0"-144"-16,125-50-36 15,-42 23-62-15,-17 5-204 16,-12 8-202-16</inkml:trace>
  <inkml:trace contextRef="#ctx0" brushRef="#br0" timeOffset="202558.3915">25707 12286 639 0,'0'0'276'0,"0"0"-134"16,0 0 5-16,0 0-38 0,0 0 0 16,0 0-11-1,0 0 3-15,53-44 34 0,5 28-50 16,31 0-23-16,46 0-26 15,38-2-25-15,12-4 0 16,-11 1-11-16,-23 2-3 16,-46 2-52-16,-18 6-78 15,-23-2-28-15,19-5-51 16,-14 0-86-16,-9 2-225 0</inkml:trace>
  <inkml:trace contextRef="#ctx0" brushRef="#br0" timeOffset="204479.036">27440 11560 165 0,'0'0'285'16,"0"0"-191"-16,0 0 75 16,0 0-19-16,0 0 65 15,0 0 29-15,0-28-50 16,0 26-70-16,0 2-27 15,0 0-31-15,0 0-18 16,0 0 1-16,0 0 8 16,0 0-17-16,0 0-23 15,0 0-8-15,0 0-9 0,0 0-37 16,0 0-55-16,0 0-105 16,0 0-68-16,0 0 97 15,0 0 100-15,0 0 46 16,0 0 2-16,0 0 20 15,0 0 84-15,0 0 102 16,0 0 24-16,0 0-55 16,0 0-86-16,0 4-53 15,0 2-6-15,0 2-8 16,0 2 20-16,5 2 16 16,1 2-9-16,4 2 6 15,1 2 4-15,-1 2 31 16,9 1-10-16,-1 0-19 0,3-1-18 15,4-2-3 1,-2-1 10-16,1-8-30 0,-4-5 0 16,0-4 0-16,-3 0 1 15,-3 0 5-15,-5 0-6 16,-3 0-31-16,0 0-34 16,-4 0-26-16,2 0-22 15,3 3-37-15,3 7-34 16,2-2-87-16,-3-4-302 0</inkml:trace>
  <inkml:trace contextRef="#ctx0" brushRef="#br0" timeOffset="213053.4976">19711 11349 1263 0,'0'0'355'0,"0"0"-121"15,0 0-10-15,0 0-37 16,0 0-7-16,0 0-62 16,-22-20-6-16,19 20-21 15,3 0-34-15,0 0-17 16,0 0-22-16,0 0 0 16,0 0-3-16,0 0-7 15,0 0-8-15,0 0-1 16,0 0 1-16,0 0 0 15,0 0-7-15,7 0-13 16,15 0 9-16,8 2 11 16,5 4-1-16,4 3-16 15,-2-1 2-15,-1-1 8 16,-5 1 1-16,-6 4-18 0,-8 3-18 16,-1 3 12-1,-5 4 29-15,-5 6 1 0,0 4 10 16,-6 4 2-16,0 4 3 15,-4 2-2-15,-6 3-12 16,-5 3 1-16,-4-1 11 16,-1 2-7-16,1-3-5 15,0-4 5-15,2-1 4 16,1-8-9-16,1 1 8 16,1-5 1-16,1-6 1 15,3-5-2-15,4-5-8 16,4-8 0-16,0-3 5 0,2-2 0 15,0 0-5-15,0 0-1 16,0 0-12-16,0 0-8 16,0-2 20-16,0 1-1 15,0 1 0-15,0-4-11 16,0-3-6-16,-3-3-17 16,-3-4 13-16,-2-4-8 15,2-4 20-15,-3 0 10 16,3 2 0-16,-1 0 1 15,2 3 10-15,1 0-11 16,0 5 1-16,-1 3 5 16,3 4-4-16,0-1 5 15,0 5-6-15,2 1 5 0,0 0 5 16,0 0 2 0,0 0-13-16,0 1-15 0,0 10-33 15,0 10-1-15,0 3 49 16,0 6 16-16,0 2 0 15,0-1-7-15,0-2-3 16,0-4 2-16,2-3-8 16,2-4 6-16,-2-4-5 15,3-3-1-15,1-7 0 16,2-1-12-16,2-3-12 16,3 0-1-16,3 0 15 15,7-7 10-15,-1-11 14 16,4-5 4-16,1-5-18 0,2-5-19 15,-4 5 11 1,-2 4 7-16,-6 6-41 0,-1 8-87 16,-5 5-92-16,-1 5-29 15,0 0-125-15,-3 0-216 16,-3 0-178-16</inkml:trace>
  <inkml:trace contextRef="#ctx0" brushRef="#br0" timeOffset="224575.2009">20235 12511 575 0,'0'0'330'16,"0"0"-198"-16,0 0-24 15,0 0-37-15,0 0-1 16,0 0-1-16,11-49 34 15,-9 41 8-15,-2 2-37 16,0 4 5-16,0 0-2 16,0 1-2-16,0-2-3 15,0 2-14-15,3-2-4 16,-3 3-8-16,0 0-21 0,0 0-6 16,0 0 0-16,0 0-1 15,0 0-2-15,0 0 15 16,0 0 3-16,0 0 0 15,0 0-17-15,0 3-17 16,0 2 15-16,0 5-14 16,6 7 15-16,1 5 29 15,1 6 11-15,-1 8-8 16,3 8 1-16,-4 2-5 16,-2 7-8-16,1-2-14 15,-1 3 7-15,-2 0-7 16,-2-1-4-16,0 1 1 0,0-3-2 15,0 4-7-15,0 0 2 16,0-2 4-16,0-1-10 16,0 0-5-16,0-3 1 15,0-5 4-15,0-2-6 16,0-2 1-16,0-4 0 16,0-4 1-16,0-2-2 15,0-5 2-15,3-4-2 16,-1-6 1-16,1-4-1 15,-3-5-1-15,2-1-19 16,-2-4 0-16,0 2-18 16,0 0-18-16,2 3-1 15,0 0-41-15,-2-1-25 0,0-1-12 16,0-4-51-16,0 0-66 16,0-6-16-16,-14-6-471 0</inkml:trace>
  <inkml:trace contextRef="#ctx0" brushRef="#br0" timeOffset="224974.0055">20039 13530 350 0,'0'0'999'15,"0"0"-763"1,0 0-64-16,0 0-11 0,0 0-59 16,0 0-43-16,0 0-22 15,7-9-37-15,3 27 6 16,6 4 10-16,6 8 51 16,1 6-14-16,1 5-7 15,-1-6-8-15,-2 4-7 16,0-7 11-16,-3-4-2 15,-1-4-19-15,1-8-6 16,-2-4-5-16,-2-8-10 16,3-4-18-16,1 0 18 15,5-16 31-15,0-12 13 16,6-10-15-16,2-6-29 0,1-4-5 16,-3-1-114-16,-2 3-84 15,-5 0-76-15,-7 10-107 16,-7 9-390-16</inkml:trace>
  <inkml:trace contextRef="#ctx0" brushRef="#br0" timeOffset="225324.1643">20522 12807 1162 0,'0'0'588'15,"0"0"-404"-15,0 0 52 16,0 0-89-16,0 0-75 16,0 0-31-16,0 0-40 15,0 22 23-15,2-1 22 16,5 5 12-16,2 3-23 15,-5 3-3-15,1 1-9 16,-3-3-4-16,-2-2-5 16,0-2-14-16,0-4 0 15,0-3-9-15,0-6-54 16,0-3-83-16,0-8-82 0,0-2-98 16,-7 0-264-16</inkml:trace>
  <inkml:trace contextRef="#ctx0" brushRef="#br0" timeOffset="225678.944">20464 12589 629 0,'0'0'503'0,"0"0"-388"15,0 0-5-15,0 0 18 16,36-106-9-16,-14 77-36 0,5 2-22 15,4 3 5 1,2 1-15-16,1 9-23 0,-3 8-2 16,-2 6 20-16,-2 0-36 15,-5 6-7-15,-4 8 34 16,-5 2 14-16,-2 0 33 16,-7 2 9-16,-4 2-16 15,0 5 25-15,-6 3 5 16,-19 4-42-16,-3 4-26 15,-3 0-21-15,0-2-8 16,2-4-5-16,4-4-5 16,5 0-18-16,5-2-67 15,5-2-134-15,6 6-85 16,4-6-261-16,0-4-254 0</inkml:trace>
  <inkml:trace contextRef="#ctx0" brushRef="#br0" timeOffset="226060.9583">20723 13000 730 0,'0'0'398'15,"0"0"-200"-15,0 0 2 16,0 0-51-16,0 0-40 15,0 0-36-15,0 0-35 16,29-63-5-16,-20 40 5 0,1-1-15 16,2-1-15-1,-1 1-1-15,1 2-6 0,-2 3 13 16,-1 1 13-16,-2 7-9 16,-2 5-8-16,-3 6 8 15,0 0-18-15,0 13 13 16,0 12 36-16,1 5 44 15,-3 9-34-15,0-2-19 16,0 2-15-16,0-7-12 16,0-6-13-16,0-8 0 15,0-8-65-15,4-4-176 16,16-6-158-16,-2-12-100 16,0-8-529-16</inkml:trace>
  <inkml:trace contextRef="#ctx0" brushRef="#br0" timeOffset="226347.978">21004 12922 1046 0,'0'0'253'16,"0"0"-102"-16,0 0-74 15,0 0-34-15,0 0-15 16,-11 106-6-16,19-99 3 16,11 0-6-16,4-7-9 15,2 0 44-15,4-2 1 16,-2-12-21-16,0-6-3 15,-3-4-23-15,-4-2 10 16,-6-2 4-16,-8-3-7 16,-6 6 4-16,0 3 4 0,-20 5 11 15,-9 9-6-15,-4 8 14 16,-5 0-4-16,2 7-38 16,5 15-4-16,2 6-72 15,7 18-94-15,9-4-134 16,5-8-200-16</inkml:trace>
  <inkml:trace contextRef="#ctx0" brushRef="#br0" timeOffset="226926.6008">21346 12883 1164 0,'0'0'663'0,"0"0"-417"16,0 0-32-16,0 0-76 16,0 0-60-16,0 0-45 15,0 0-24-15,0 31 3 16,0-15-3-16,0 4-8 0,0 0-1 15,0-2-26-15,0-4 2 16,0-4-10-16,0-2-39 16,0-6-44-16,0-2-47 15,0-8-101-15,-4-14-114 16,-2-4-901-16</inkml:trace>
  <inkml:trace contextRef="#ctx0" brushRef="#br0" timeOffset="227067.7068">21394 12512 1378 0,'0'0'406'0,"0"0"-233"15,0 0-57-15,0 0-99 0,66-116-17 16,-37 104-118 0,-7 6-240-16,-6 6-779 0</inkml:trace>
  <inkml:trace contextRef="#ctx0" brushRef="#br0" timeOffset="227490.8657">21552 12859 1257 0,'0'0'503'0,"0"0"-407"15,0 0-41 1,0 0-48-16,0 0-7 0,0 0 25 16,0 0-17-16,6 45-1 15,-4-30-7 1,1-2-83-16,-3-8-148 0,0-2-128 15,0-3-156-15</inkml:trace>
  <inkml:trace contextRef="#ctx0" brushRef="#br0" timeOffset="227886.4484">21552 12859 781 0,'42'-100'414'15,"-42"100"-198"-15,0 0-90 16,2 2-126-16,2 8-7 15,6 2 7-15,-2-2 25 0,1 0-9 16,-2-2-6-16,-2-2-9 16,-3 2 1-16,-2 0 4 15,0 2 63-15,0-2-23 16,0 0-28-16,0-6-9 16,-2-2-9-16,2 0-8 15,0 0-40-15,0 0-7 16,6-3 55-16,7-4 37 15,3 6 16-15,2 1-17 16,0 0-15-16,-3 0-5 16,-1 1-10-16,-5 12-5 15,-7 2 39-15,-2 7 85 16,0 5-30-16,-11 1-38 16,-12 1-18-16,-1 0-7 15,-3-3-2-15,3-8-17 0,4-4-4 16,7-8-9-16,5-2-8 15,6-4-96-15,2 0-102 16,0-8-303-16,8-6-272 0</inkml:trace>
  <inkml:trace contextRef="#ctx0" brushRef="#br0" timeOffset="228098.158">21917 12819 1056 0,'0'0'650'0,"0"0"-503"0,0 0 12 15,0 0-94 1,0 0-40-16,0 0-18 0,0 0-7 16,-20 115-17-16,20-101-68 15,0-4-152-15,0-4-323 16,0-6-603-16</inkml:trace>
  <inkml:trace contextRef="#ctx0" brushRef="#br0" timeOffset="228576.8554">22080 12803 664 0,'0'0'656'16,"0"4"-447"-16,0 12-36 16,2 7-35-16,0 4-43 15,2 1-47-15,1 1-4 16,2-5-4-16,-3-6-24 16,3-6-15-16,-5-6 0 15,0-4-1-15,0-2-16 16,-2 0-16-16,0-7-19 15,0-12 1-15,0-7-92 16,0-5-30-16,-2 0 122 0,2 0 50 16,0 5 8-16,0 2 27 15,0 5-9-15,2 2 5 16,12 3-11-16,1 6-2 16,6 4 5-16,4 4 27 15,-4 0-5-15,2 9-20 16,-5 9 22-16,-7 5 60 15,-7 3 1-15,-4 4-15 16,0 1-13-16,-15-2-18 16,-12 4 11-16,-4-5-23 15,-3-2-26-15,5-6-24 16,5-8-6-16,6-6-84 16,18-6-156-16,0-9-349 15,0-6-319-15</inkml:trace>
  <inkml:trace contextRef="#ctx0" brushRef="#br0" timeOffset="228796.0794">22304 12890 697 0,'0'0'507'15,"0"0"-335"-15,0 0 110 16,0 0-107-16,0 0-88 16,0 0-37-16,88 104-3 15,-55-96-13-15,-2-8-4 16,0 0 30-16,-4-14 42 15,-7-15 3-15,-7-7-53 0,-4-4-40 16,-9-2-12 0,0 4-82-16,-2 6-102 0,-36 8-44 15,3 12-160 1,-3 9-522-16</inkml:trace>
  <inkml:trace contextRef="#ctx0" brushRef="#br0" timeOffset="229147.1501">20837 13347 494 0,'0'0'647'0,"0"0"-462"16,0 0-185-16,0 0 16 16,0 0 70-16,193-17 106 15,-57-1-39-15,32-5-49 16,12-1-25-16,-15 2-50 15,-38 6-29-15,-40 7-45 16,-23 2-90-16,9-1-98 16,-8 3-78-16,-11 0-101 0</inkml:trace>
  <inkml:trace contextRef="#ctx0" brushRef="#br0" timeOffset="229367.2952">21193 13350 1128 0,'0'0'304'15,"0"0"-210"-15,0 0-75 16,0 0-19-16,0 0-65 16,0 0 65-16,122 0 6 15,-37-7 28-15,11-7-18 16,8-3-16-16,33-6-37 0,-26 3-149 15,-24 4-519-15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A64D-E30E-4972-A8D9-9B929CFF53AD}" type="datetimeFigureOut">
              <a:rPr lang="pt-PT" smtClean="0"/>
              <a:t>02/04/2020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2CC6-2D5B-40C1-9CE7-029DE4F39B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072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A64D-E30E-4972-A8D9-9B929CFF53AD}" type="datetimeFigureOut">
              <a:rPr lang="pt-PT" smtClean="0"/>
              <a:t>02/04/2020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2CC6-2D5B-40C1-9CE7-029DE4F39B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491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A64D-E30E-4972-A8D9-9B929CFF53AD}" type="datetimeFigureOut">
              <a:rPr lang="pt-PT" smtClean="0"/>
              <a:t>02/04/2020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2CC6-2D5B-40C1-9CE7-029DE4F39B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769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A64D-E30E-4972-A8D9-9B929CFF53AD}" type="datetimeFigureOut">
              <a:rPr lang="pt-PT" smtClean="0"/>
              <a:t>02/04/2020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2CC6-2D5B-40C1-9CE7-029DE4F39B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455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A64D-E30E-4972-A8D9-9B929CFF53AD}" type="datetimeFigureOut">
              <a:rPr lang="pt-PT" smtClean="0"/>
              <a:t>02/04/2020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2CC6-2D5B-40C1-9CE7-029DE4F39B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220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A64D-E30E-4972-A8D9-9B929CFF53AD}" type="datetimeFigureOut">
              <a:rPr lang="pt-PT" smtClean="0"/>
              <a:t>02/04/2020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2CC6-2D5B-40C1-9CE7-029DE4F39B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400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A64D-E30E-4972-A8D9-9B929CFF53AD}" type="datetimeFigureOut">
              <a:rPr lang="pt-PT" smtClean="0"/>
              <a:t>02/04/2020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2CC6-2D5B-40C1-9CE7-029DE4F39B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685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A64D-E30E-4972-A8D9-9B929CFF53AD}" type="datetimeFigureOut">
              <a:rPr lang="pt-PT" smtClean="0"/>
              <a:t>02/04/2020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2CC6-2D5B-40C1-9CE7-029DE4F39B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268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A64D-E30E-4972-A8D9-9B929CFF53AD}" type="datetimeFigureOut">
              <a:rPr lang="pt-PT" smtClean="0"/>
              <a:t>02/04/2020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2CC6-2D5B-40C1-9CE7-029DE4F39B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321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A64D-E30E-4972-A8D9-9B929CFF53AD}" type="datetimeFigureOut">
              <a:rPr lang="pt-PT" smtClean="0"/>
              <a:t>02/04/2020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2CC6-2D5B-40C1-9CE7-029DE4F39B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809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A64D-E30E-4972-A8D9-9B929CFF53AD}" type="datetimeFigureOut">
              <a:rPr lang="pt-PT" smtClean="0"/>
              <a:t>02/04/2020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2CC6-2D5B-40C1-9CE7-029DE4F39B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405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4A64D-E30E-4972-A8D9-9B929CFF53AD}" type="datetimeFigureOut">
              <a:rPr lang="pt-PT" smtClean="0"/>
              <a:t>02/04/2020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02CC6-2D5B-40C1-9CE7-029DE4F39B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22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Teoria do comportamento do consumidor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629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Ordenação das preferências – como se obtêm cabazes igualmente preferidos.</a:t>
            </a:r>
            <a:endParaRPr lang="pt-PT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999" y="1737762"/>
            <a:ext cx="7480347" cy="51202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/>
              <p14:cNvContentPartPr/>
              <p14:nvPr/>
            </p14:nvContentPartPr>
            <p14:xfrm>
              <a:off x="1597680" y="1096560"/>
              <a:ext cx="10189440" cy="470844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3000" y="1086840"/>
                <a:ext cx="10206000" cy="47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71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Ordenação das preferências – Curvas de Indiferença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grpSp>
        <p:nvGrpSpPr>
          <p:cNvPr id="5" name="Group 537"/>
          <p:cNvGrpSpPr>
            <a:grpSpLocks/>
          </p:cNvGrpSpPr>
          <p:nvPr/>
        </p:nvGrpSpPr>
        <p:grpSpPr bwMode="auto">
          <a:xfrm>
            <a:off x="581429" y="1690688"/>
            <a:ext cx="6351386" cy="4486275"/>
            <a:chOff x="1870" y="10875"/>
            <a:chExt cx="9200" cy="5236"/>
          </a:xfrm>
        </p:grpSpPr>
        <p:sp>
          <p:nvSpPr>
            <p:cNvPr id="7" name="Text Box 110"/>
            <p:cNvSpPr txBox="1">
              <a:spLocks noChangeArrowheads="1"/>
            </p:cNvSpPr>
            <p:nvPr/>
          </p:nvSpPr>
          <p:spPr bwMode="auto">
            <a:xfrm>
              <a:off x="7110" y="10875"/>
              <a:ext cx="3960" cy="2206"/>
            </a:xfrm>
            <a:prstGeom prst="rect">
              <a:avLst/>
            </a:prstGeom>
            <a:solidFill>
              <a:srgbClr val="F0A22E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845209">
                  <a:alpha val="50000"/>
                </a:srgb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Bef>
                  <a:spcPts val="600"/>
                </a:spcBef>
                <a:spcAft>
                  <a:spcPts val="0"/>
                </a:spcAft>
                <a:tabLst>
                  <a:tab pos="2971800" algn="ctr"/>
                  <a:tab pos="5943600" algn="r"/>
                </a:tabLst>
              </a:pPr>
              <a:r>
                <a:rPr lang="pt-PT" sz="900" b="1">
                  <a:solidFill>
                    <a:srgbClr val="3A2C24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Ponto de maximização da utilidade</a:t>
              </a:r>
              <a:r>
                <a:rPr lang="pt-PT" sz="900">
                  <a:solidFill>
                    <a:srgbClr val="3A2C24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 Ponto onde a restrição orçamental intercepta a curva de indiferença como um nível de utilidade superior.</a:t>
              </a:r>
              <a:endParaRPr lang="pt-PT" sz="1000">
                <a:solidFill>
                  <a:srgbClr val="3A2C24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pt-PT" sz="1000">
                  <a:solidFill>
                    <a:srgbClr val="3A2C24"/>
                  </a:solidFill>
                  <a:effectLst/>
                  <a:latin typeface="Franklin Gothic Book" panose="020B0503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Note que a restrição orçamental também intercepta uma curva de indiferença no ponto A e B, mas o nível de utilidade nesta curva é inferior ao da curva U</a:t>
              </a:r>
              <a:r>
                <a:rPr lang="pt-PT" sz="1000" baseline="-25000">
                  <a:solidFill>
                    <a:srgbClr val="3A2C24"/>
                  </a:solidFill>
                  <a:effectLst/>
                  <a:latin typeface="Franklin Gothic Book" panose="020B0503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PT" sz="1000">
                <a:solidFill>
                  <a:srgbClr val="3A2C24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428"/>
            <p:cNvGrpSpPr>
              <a:grpSpLocks/>
            </p:cNvGrpSpPr>
            <p:nvPr/>
          </p:nvGrpSpPr>
          <p:grpSpPr bwMode="auto">
            <a:xfrm>
              <a:off x="1870" y="11282"/>
              <a:ext cx="6122" cy="4829"/>
              <a:chOff x="1870" y="8408"/>
              <a:chExt cx="6122" cy="4829"/>
            </a:xfrm>
          </p:grpSpPr>
          <p:cxnSp>
            <p:nvCxnSpPr>
              <p:cNvPr id="15" name="Line 97"/>
              <p:cNvCxnSpPr>
                <a:cxnSpLocks noChangeShapeType="1"/>
              </p:cNvCxnSpPr>
              <p:nvPr/>
            </p:nvCxnSpPr>
            <p:spPr bwMode="auto">
              <a:xfrm>
                <a:off x="2865" y="9187"/>
                <a:ext cx="0" cy="34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Line 98"/>
              <p:cNvCxnSpPr>
                <a:cxnSpLocks noChangeShapeType="1"/>
              </p:cNvCxnSpPr>
              <p:nvPr/>
            </p:nvCxnSpPr>
            <p:spPr bwMode="auto">
              <a:xfrm>
                <a:off x="2865" y="12616"/>
                <a:ext cx="48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" name="Arc 99"/>
              <p:cNvSpPr>
                <a:spLocks/>
              </p:cNvSpPr>
              <p:nvPr/>
            </p:nvSpPr>
            <p:spPr bwMode="auto">
              <a:xfrm rot="10591551">
                <a:off x="3142" y="9634"/>
                <a:ext cx="3410" cy="27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pt-PT"/>
              </a:p>
            </p:txBody>
          </p:sp>
          <p:cxnSp>
            <p:nvCxnSpPr>
              <p:cNvPr id="18" name="Line 103"/>
              <p:cNvCxnSpPr>
                <a:cxnSpLocks noChangeShapeType="1"/>
              </p:cNvCxnSpPr>
              <p:nvPr/>
            </p:nvCxnSpPr>
            <p:spPr bwMode="auto">
              <a:xfrm>
                <a:off x="2865" y="9500"/>
                <a:ext cx="4245" cy="3102"/>
              </a:xfrm>
              <a:prstGeom prst="line">
                <a:avLst/>
              </a:prstGeom>
              <a:noFill/>
              <a:ln w="38100">
                <a:solidFill>
                  <a:srgbClr val="674E0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7F7F7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Text Box 104"/>
              <p:cNvSpPr txBox="1">
                <a:spLocks noChangeArrowheads="1"/>
              </p:cNvSpPr>
              <p:nvPr/>
            </p:nvSpPr>
            <p:spPr bwMode="auto">
              <a:xfrm>
                <a:off x="1870" y="9000"/>
                <a:ext cx="1080" cy="6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PT" sz="1000" b="1">
                    <a:solidFill>
                      <a:srgbClr val="3A2C24"/>
                    </a:solidFill>
                    <a:effectLst/>
                    <a:latin typeface="Franklin Gothic Book" panose="020B05030201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Bem X</a:t>
                </a:r>
                <a:endParaRPr lang="pt-PT" sz="1000">
                  <a:solidFill>
                    <a:srgbClr val="3A2C24"/>
                  </a:solidFill>
                  <a:effectLst/>
                  <a:latin typeface="Franklin Gothic Book" panose="020B0503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 Box 105"/>
              <p:cNvSpPr txBox="1">
                <a:spLocks noChangeArrowheads="1"/>
              </p:cNvSpPr>
              <p:nvPr/>
            </p:nvSpPr>
            <p:spPr bwMode="auto">
              <a:xfrm>
                <a:off x="6912" y="12706"/>
                <a:ext cx="1080" cy="5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PT" sz="1000" b="1">
                    <a:solidFill>
                      <a:srgbClr val="3A2C24"/>
                    </a:solidFill>
                    <a:effectLst/>
                    <a:latin typeface="Franklin Gothic Book" panose="020B05030201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Bem Y</a:t>
                </a:r>
                <a:endParaRPr lang="pt-PT" sz="1000">
                  <a:solidFill>
                    <a:srgbClr val="3A2C24"/>
                  </a:solidFill>
                  <a:effectLst/>
                  <a:latin typeface="Franklin Gothic Book" panose="020B0503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Line 109"/>
              <p:cNvCxnSpPr>
                <a:cxnSpLocks noChangeShapeType="1"/>
              </p:cNvCxnSpPr>
              <p:nvPr/>
            </p:nvCxnSpPr>
            <p:spPr bwMode="auto">
              <a:xfrm flipV="1">
                <a:off x="4695" y="9000"/>
                <a:ext cx="2397" cy="17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" name="Text Box 111"/>
              <p:cNvSpPr txBox="1">
                <a:spLocks noChangeArrowheads="1"/>
              </p:cNvSpPr>
              <p:nvPr/>
            </p:nvSpPr>
            <p:spPr bwMode="auto">
              <a:xfrm>
                <a:off x="5805" y="11934"/>
                <a:ext cx="1107" cy="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PT" sz="1000" u="sng">
                    <a:solidFill>
                      <a:srgbClr val="3A2C24"/>
                    </a:solidFill>
                    <a:effectLst/>
                    <a:latin typeface="Franklin Gothic Book" panose="020B0503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pt-PT" sz="1000" u="sng" baseline="-25000">
                    <a:solidFill>
                      <a:srgbClr val="3A2C24"/>
                    </a:solidFill>
                    <a:effectLst/>
                    <a:latin typeface="Franklin Gothic Book" panose="020B0503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pt-PT" sz="1000">
                  <a:solidFill>
                    <a:srgbClr val="3A2C24"/>
                  </a:solidFill>
                  <a:effectLst/>
                  <a:latin typeface="Franklin Gothic Book" panose="020B0503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Arc 425"/>
              <p:cNvSpPr>
                <a:spLocks/>
              </p:cNvSpPr>
              <p:nvPr/>
            </p:nvSpPr>
            <p:spPr bwMode="auto">
              <a:xfrm rot="10591551">
                <a:off x="3457" y="9244"/>
                <a:ext cx="3410" cy="27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pt-PT"/>
              </a:p>
            </p:txBody>
          </p:sp>
          <p:sp>
            <p:nvSpPr>
              <p:cNvPr id="24" name="Arc 426"/>
              <p:cNvSpPr>
                <a:spLocks/>
              </p:cNvSpPr>
              <p:nvPr/>
            </p:nvSpPr>
            <p:spPr bwMode="auto">
              <a:xfrm rot="10591551">
                <a:off x="3727" y="8854"/>
                <a:ext cx="3410" cy="27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pt-PT"/>
              </a:p>
            </p:txBody>
          </p:sp>
          <p:sp>
            <p:nvSpPr>
              <p:cNvPr id="25" name="Arc 427"/>
              <p:cNvSpPr>
                <a:spLocks/>
              </p:cNvSpPr>
              <p:nvPr/>
            </p:nvSpPr>
            <p:spPr bwMode="auto">
              <a:xfrm rot="10591551">
                <a:off x="4042" y="8408"/>
                <a:ext cx="3410" cy="27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pt-PT"/>
              </a:p>
            </p:txBody>
          </p:sp>
        </p:grpSp>
        <p:sp>
          <p:nvSpPr>
            <p:cNvPr id="9" name="AutoShape 531"/>
            <p:cNvSpPr>
              <a:spLocks noChangeArrowheads="1"/>
            </p:cNvSpPr>
            <p:nvPr/>
          </p:nvSpPr>
          <p:spPr bwMode="auto">
            <a:xfrm rot="1712021">
              <a:off x="7291" y="13265"/>
              <a:ext cx="513" cy="1682"/>
            </a:xfrm>
            <a:prstGeom prst="upArrow">
              <a:avLst>
                <a:gd name="adj1" fmla="val 50000"/>
                <a:gd name="adj2" fmla="val 819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eaVert" wrap="square" lIns="91440" tIns="45720" rIns="91440" bIns="45720" anchor="t" anchorCtr="0" upright="1">
              <a:noAutofit/>
            </a:bodyPr>
            <a:lstStyle/>
            <a:p>
              <a:endParaRPr lang="pt-PT"/>
            </a:p>
          </p:txBody>
        </p:sp>
        <p:sp>
          <p:nvSpPr>
            <p:cNvPr id="10" name="Text Box 532"/>
            <p:cNvSpPr txBox="1">
              <a:spLocks noChangeArrowheads="1"/>
            </p:cNvSpPr>
            <p:nvPr/>
          </p:nvSpPr>
          <p:spPr bwMode="auto">
            <a:xfrm>
              <a:off x="8100" y="13168"/>
              <a:ext cx="2970" cy="1122"/>
            </a:xfrm>
            <a:prstGeom prst="rect">
              <a:avLst/>
            </a:prstGeom>
            <a:solidFill>
              <a:srgbClr val="F0A22E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845209">
                  <a:alpha val="50000"/>
                </a:srgb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Bef>
                  <a:spcPts val="600"/>
                </a:spcBef>
                <a:spcAft>
                  <a:spcPts val="0"/>
                </a:spcAft>
                <a:tabLst>
                  <a:tab pos="2971800" algn="ctr"/>
                  <a:tab pos="5943600" algn="r"/>
                </a:tabLst>
              </a:pPr>
              <a:r>
                <a:rPr lang="pt-PT" sz="900" b="1">
                  <a:solidFill>
                    <a:srgbClr val="3A2C24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Utilidade crescente</a:t>
              </a:r>
              <a:r>
                <a:rPr lang="pt-PT" sz="900">
                  <a:solidFill>
                    <a:srgbClr val="3A2C24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 Curvas de indiferença à direita traduzem um nível de utilidade superior.</a:t>
              </a:r>
              <a:endParaRPr lang="pt-PT" sz="1000">
                <a:solidFill>
                  <a:srgbClr val="3A2C24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AutoShape 533"/>
            <p:cNvCxnSpPr>
              <a:cxnSpLocks noChangeShapeType="1"/>
            </p:cNvCxnSpPr>
            <p:nvPr/>
          </p:nvCxnSpPr>
          <p:spPr bwMode="auto">
            <a:xfrm flipH="1">
              <a:off x="2865" y="13675"/>
              <a:ext cx="1830" cy="0"/>
            </a:xfrm>
            <a:prstGeom prst="straightConnector1">
              <a:avLst/>
            </a:prstGeom>
            <a:noFill/>
            <a:ln w="38100">
              <a:solidFill>
                <a:srgbClr val="523127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534"/>
            <p:cNvCxnSpPr>
              <a:cxnSpLocks noChangeShapeType="1"/>
            </p:cNvCxnSpPr>
            <p:nvPr/>
          </p:nvCxnSpPr>
          <p:spPr bwMode="auto">
            <a:xfrm>
              <a:off x="4665" y="13675"/>
              <a:ext cx="0" cy="1834"/>
            </a:xfrm>
            <a:prstGeom prst="straightConnector1">
              <a:avLst/>
            </a:prstGeom>
            <a:noFill/>
            <a:ln w="38100">
              <a:solidFill>
                <a:srgbClr val="523127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 Box 535"/>
            <p:cNvSpPr txBox="1">
              <a:spLocks noChangeArrowheads="1"/>
            </p:cNvSpPr>
            <p:nvPr/>
          </p:nvSpPr>
          <p:spPr bwMode="auto">
            <a:xfrm>
              <a:off x="2221" y="13505"/>
              <a:ext cx="564" cy="5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pt-PT" sz="1000" b="1">
                  <a:solidFill>
                    <a:srgbClr val="3A2C24"/>
                  </a:solidFill>
                  <a:effectLst/>
                  <a:latin typeface="Franklin Gothic Book" panose="020B0503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X’</a:t>
              </a:r>
              <a:endParaRPr lang="pt-PT" sz="1000">
                <a:solidFill>
                  <a:srgbClr val="3A2C24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536"/>
            <p:cNvSpPr txBox="1">
              <a:spLocks noChangeArrowheads="1"/>
            </p:cNvSpPr>
            <p:nvPr/>
          </p:nvSpPr>
          <p:spPr bwMode="auto">
            <a:xfrm>
              <a:off x="4381" y="15521"/>
              <a:ext cx="564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pt-PT" sz="1000" b="1">
                  <a:solidFill>
                    <a:srgbClr val="3A2C24"/>
                  </a:solidFill>
                  <a:effectLst/>
                  <a:latin typeface="Franklin Gothic Book" panose="020B0503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Y’</a:t>
              </a:r>
              <a:endParaRPr lang="pt-PT" sz="1000">
                <a:solidFill>
                  <a:srgbClr val="3A2C24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/>
              <p14:cNvContentPartPr/>
              <p14:nvPr/>
            </p14:nvContentPartPr>
            <p14:xfrm>
              <a:off x="1198080" y="1249560"/>
              <a:ext cx="10527480" cy="4733640"/>
            </p14:xfrm>
          </p:contentPart>
        </mc:Choice>
        <mc:Fallback>
          <p:pic>
            <p:nvPicPr>
              <p:cNvPr id="4" name="Tinta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8000" y="1240920"/>
                <a:ext cx="10547280" cy="47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098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conceito de utilidade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598324" cy="4351338"/>
          </a:xfrm>
        </p:spPr>
        <p:txBody>
          <a:bodyPr>
            <a:normAutofit/>
          </a:bodyPr>
          <a:lstStyle/>
          <a:p>
            <a:r>
              <a:rPr lang="pt-PT" sz="2400" dirty="0" smtClean="0"/>
              <a:t>A conceito de utilidade deriva do conceito de satisfação e traduz o benefício que o consumidor retira do consumo de determinado bem ou serviço. </a:t>
            </a:r>
            <a:endParaRPr lang="pt-PT" sz="2400" dirty="0"/>
          </a:p>
          <a:p>
            <a:r>
              <a:rPr lang="pt-PT" sz="2400" dirty="0" smtClean="0"/>
              <a:t>Na economia este conceito é designado por utilidade total  e associado ao mesmo encontra- se o conceito de utilidade marginal.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578176"/>
              </p:ext>
            </p:extLst>
          </p:nvPr>
        </p:nvGraphicFramePr>
        <p:xfrm>
          <a:off x="6084914" y="1695803"/>
          <a:ext cx="5268885" cy="33284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6295">
                  <a:extLst>
                    <a:ext uri="{9D8B030D-6E8A-4147-A177-3AD203B41FA5}">
                      <a16:colId xmlns:a16="http://schemas.microsoft.com/office/drawing/2014/main" val="1260189399"/>
                    </a:ext>
                  </a:extLst>
                </a:gridCol>
                <a:gridCol w="1756295">
                  <a:extLst>
                    <a:ext uri="{9D8B030D-6E8A-4147-A177-3AD203B41FA5}">
                      <a16:colId xmlns:a16="http://schemas.microsoft.com/office/drawing/2014/main" val="3343153590"/>
                    </a:ext>
                  </a:extLst>
                </a:gridCol>
                <a:gridCol w="1756295">
                  <a:extLst>
                    <a:ext uri="{9D8B030D-6E8A-4147-A177-3AD203B41FA5}">
                      <a16:colId xmlns:a16="http://schemas.microsoft.com/office/drawing/2014/main" val="1022967359"/>
                    </a:ext>
                  </a:extLst>
                </a:gridCol>
              </a:tblGrid>
              <a:tr h="277144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Kg de Alimentação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Utilidade Total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Utilidade Marginal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998924"/>
                  </a:ext>
                </a:extLst>
              </a:tr>
              <a:tr h="27714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0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0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 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556173"/>
                  </a:ext>
                </a:extLst>
              </a:tr>
              <a:tr h="27714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1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20</a:t>
                      </a:r>
                      <a:endParaRPr lang="pt-PT" sz="1400" dirty="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20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0159193"/>
                  </a:ext>
                </a:extLst>
              </a:tr>
              <a:tr h="27714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2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35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15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4958594"/>
                  </a:ext>
                </a:extLst>
              </a:tr>
              <a:tr h="27714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3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45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10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6106186"/>
                  </a:ext>
                </a:extLst>
              </a:tr>
              <a:tr h="27714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4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50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5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0091609"/>
                  </a:ext>
                </a:extLst>
              </a:tr>
              <a:tr h="27714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5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53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3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2918482"/>
                  </a:ext>
                </a:extLst>
              </a:tr>
              <a:tr h="27714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6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55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2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1842736"/>
                  </a:ext>
                </a:extLst>
              </a:tr>
              <a:tr h="27714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7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56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1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1362069"/>
                  </a:ext>
                </a:extLst>
              </a:tr>
              <a:tr h="27714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8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56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0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7989359"/>
                  </a:ext>
                </a:extLst>
              </a:tr>
              <a:tr h="27714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9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55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-1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7193016"/>
                  </a:ext>
                </a:extLst>
              </a:tr>
              <a:tr h="27714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10</a:t>
                      </a:r>
                      <a:endParaRPr lang="pt-PT" sz="140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53</a:t>
                      </a:r>
                      <a:endParaRPr lang="pt-PT" sz="1400" dirty="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-2</a:t>
                      </a:r>
                      <a:endParaRPr lang="pt-PT" sz="1400" dirty="0">
                        <a:solidFill>
                          <a:srgbClr val="3A2C24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9223553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879761" y="5206343"/>
            <a:ext cx="10490663" cy="1335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1200" u="sng" dirty="0">
                <a:solidFill>
                  <a:srgbClr val="3A2C24"/>
                </a:solidFill>
                <a:latin typeface="Franklin Gothic Book" panose="020B0503020102020204" pitchFamily="34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Como podemos Identificar pelo quadro acima representado a Utilidade Total é máxima quando a Utilidade Marginal é nula. Podemos também verificar que a utilidade marginal é decrescente, ou seja, a utilidade marginal decresce à medida que vamos consumindo mais Kg de alimentação – </a:t>
            </a:r>
            <a:endParaRPr lang="pt-PT" sz="1200" dirty="0">
              <a:solidFill>
                <a:srgbClr val="3A2C24"/>
              </a:solidFill>
              <a:latin typeface="Franklin Gothic Book" panose="020B0503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1200" u="sng" dirty="0">
                <a:solidFill>
                  <a:srgbClr val="3A2C24"/>
                </a:solidFill>
                <a:latin typeface="Franklin Gothic Book" panose="020B0503020102020204" pitchFamily="34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Está é a chamada </a:t>
            </a:r>
            <a:r>
              <a:rPr lang="pt-PT" sz="1200" b="1" u="sng" dirty="0">
                <a:solidFill>
                  <a:srgbClr val="3A2C24"/>
                </a:solidFill>
                <a:latin typeface="Franklin Gothic Book" panose="020B0503020102020204" pitchFamily="34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Lei da Utilidade Marginal Decrescente</a:t>
            </a:r>
            <a:r>
              <a:rPr lang="pt-PT" sz="1200" u="sng" dirty="0">
                <a:solidFill>
                  <a:srgbClr val="3A2C24"/>
                </a:solidFill>
                <a:latin typeface="Franklin Gothic Book" panose="020B0503020102020204" pitchFamily="34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.</a:t>
            </a:r>
            <a:endParaRPr lang="pt-PT" sz="1200" dirty="0">
              <a:solidFill>
                <a:srgbClr val="3A2C24"/>
              </a:solidFill>
              <a:latin typeface="Franklin Gothic Book" panose="020B0503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1200" dirty="0">
                <a:solidFill>
                  <a:srgbClr val="3A2C24"/>
                </a:solidFill>
                <a:latin typeface="Franklin Gothic Book" panose="020B0503020102020204" pitchFamily="34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Em termos matemáticos representaremos a função Utilidade como</a:t>
            </a:r>
            <a:r>
              <a:rPr lang="pt-PT" sz="1200" dirty="0" smtClean="0">
                <a:solidFill>
                  <a:srgbClr val="3A2C24"/>
                </a:solidFill>
                <a:latin typeface="Franklin Gothic Book" panose="020B0503020102020204" pitchFamily="34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  </a:t>
            </a:r>
            <a:r>
              <a:rPr lang="pt-PT" sz="1200" b="1" dirty="0" smtClean="0">
                <a:solidFill>
                  <a:srgbClr val="3A2C24"/>
                </a:solidFill>
                <a:latin typeface="Franklin Gothic Book" panose="020B0503020102020204" pitchFamily="34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U=U(x</a:t>
            </a:r>
            <a:r>
              <a:rPr lang="pt-PT" sz="1200" b="1" baseline="-25000" dirty="0" smtClean="0">
                <a:solidFill>
                  <a:srgbClr val="3A2C24"/>
                </a:solidFill>
                <a:latin typeface="Franklin Gothic Book" panose="020B0503020102020204" pitchFamily="34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1</a:t>
            </a:r>
            <a:r>
              <a:rPr lang="pt-PT" sz="1200" b="1" dirty="0">
                <a:solidFill>
                  <a:srgbClr val="3A2C24"/>
                </a:solidFill>
                <a:latin typeface="Franklin Gothic Book" panose="020B0503020102020204" pitchFamily="34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x</a:t>
            </a:r>
            <a:r>
              <a:rPr lang="pt-PT" sz="1200" b="1" baseline="-25000" dirty="0">
                <a:solidFill>
                  <a:srgbClr val="3A2C24"/>
                </a:solidFill>
                <a:latin typeface="Franklin Gothic Book" panose="020B0503020102020204" pitchFamily="34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pt-PT" sz="1200" b="1" dirty="0">
                <a:solidFill>
                  <a:srgbClr val="3A2C24"/>
                </a:solidFill>
                <a:latin typeface="Franklin Gothic Book" panose="020B0503020102020204" pitchFamily="34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)</a:t>
            </a:r>
            <a:endParaRPr lang="pt-PT" sz="1200" dirty="0">
              <a:solidFill>
                <a:srgbClr val="3A2C24"/>
              </a:solidFill>
              <a:latin typeface="Franklin Gothic Book" panose="020B0503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Tinta 5"/>
              <p14:cNvContentPartPr/>
              <p14:nvPr/>
            </p14:nvContentPartPr>
            <p14:xfrm>
              <a:off x="2127960" y="750600"/>
              <a:ext cx="9469800" cy="5462640"/>
            </p14:xfrm>
          </p:contentPart>
        </mc:Choice>
        <mc:Fallback>
          <p:pic>
            <p:nvPicPr>
              <p:cNvPr id="6" name="Tinta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440" y="741600"/>
                <a:ext cx="9486000" cy="547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222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 solução matemática para o problema da maximização da utilidade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Um </a:t>
            </a:r>
            <a:r>
              <a:rPr lang="pt-PT" dirty="0"/>
              <a:t>consumidor pretende adquirir dois tipos de bens x e y:</a:t>
            </a:r>
          </a:p>
          <a:p>
            <a:pPr marL="0" indent="0">
              <a:buNone/>
            </a:pPr>
            <a:r>
              <a:rPr lang="pt-PT" dirty="0"/>
              <a:t>Função Utilidade U = x2 .y</a:t>
            </a:r>
          </a:p>
          <a:p>
            <a:pPr marL="0" indent="0">
              <a:buNone/>
            </a:pPr>
            <a:r>
              <a:rPr lang="pt-PT" dirty="0"/>
              <a:t>Onde:	U = nível de utilidade</a:t>
            </a:r>
          </a:p>
          <a:p>
            <a:pPr marL="0" indent="0">
              <a:buNone/>
            </a:pPr>
            <a:r>
              <a:rPr lang="pt-PT" dirty="0"/>
              <a:t>		x = Filmes DVD;</a:t>
            </a:r>
          </a:p>
          <a:p>
            <a:pPr marL="0" indent="0">
              <a:buNone/>
            </a:pPr>
            <a:r>
              <a:rPr lang="pt-PT" dirty="0"/>
              <a:t>		C = Filmes VHS.</a:t>
            </a:r>
          </a:p>
          <a:p>
            <a:pPr marL="0" indent="0">
              <a:buNone/>
            </a:pPr>
            <a:r>
              <a:rPr lang="pt-PT" dirty="0"/>
              <a:t>Suponha ainda que os preços dos produtos são de 10 </a:t>
            </a:r>
            <a:r>
              <a:rPr lang="pt-PT" dirty="0" err="1"/>
              <a:t>u.m</a:t>
            </a:r>
            <a:r>
              <a:rPr lang="pt-PT" dirty="0"/>
              <a:t>. para x e 5 </a:t>
            </a:r>
            <a:r>
              <a:rPr lang="pt-PT" dirty="0" err="1"/>
              <a:t>u.m</a:t>
            </a:r>
            <a:r>
              <a:rPr lang="pt-PT" dirty="0"/>
              <a:t>. para o trabalho. O rendimento do consumidor é igual a 1.500 </a:t>
            </a:r>
            <a:r>
              <a:rPr lang="pt-PT" dirty="0" err="1"/>
              <a:t>u.m</a:t>
            </a:r>
            <a:r>
              <a:rPr lang="pt-PT" dirty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24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9141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184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6448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PT" dirty="0"/>
              <a:t>9.	Considere um determinado consumidor que aloca um rendimento mensal R de 60 euros a idas ao cinema e a jantares em restaurantes. Designaremos pelo bem X o número de jantares em restaurantes e por bem Y o número de idas ao cinema. Admita que </a:t>
            </a:r>
            <a:r>
              <a:rPr lang="pt-PT" dirty="0" err="1"/>
              <a:t>Px</a:t>
            </a:r>
            <a:r>
              <a:rPr lang="pt-PT" dirty="0"/>
              <a:t>=12 e </a:t>
            </a:r>
            <a:r>
              <a:rPr lang="pt-PT" dirty="0" err="1"/>
              <a:t>Py</a:t>
            </a:r>
            <a:r>
              <a:rPr lang="pt-PT" dirty="0"/>
              <a:t>=4 (ambos medidos em euros por unidade dos respetivos bens).</a:t>
            </a:r>
          </a:p>
          <a:p>
            <a:r>
              <a:rPr lang="pt-PT" dirty="0"/>
              <a:t>a)	Represente matemática e graficamente a restrição orçamental deste consumidor.</a:t>
            </a:r>
          </a:p>
          <a:p>
            <a:r>
              <a:rPr lang="pt-PT" dirty="0"/>
              <a:t>b)	Suponha que inicialmente o consumidor se situa no ponto (2,9), isto é, por mês, vai duas vezes jantar fora e 9 vezes ao cinema. De que terá o consumidor de abdicar para poder ir jantar fora uma terceira vez?</a:t>
            </a:r>
          </a:p>
          <a:p>
            <a:r>
              <a:rPr lang="pt-PT" dirty="0"/>
              <a:t>c)	Se </a:t>
            </a:r>
            <a:r>
              <a:rPr lang="pt-PT" dirty="0" err="1"/>
              <a:t>py</a:t>
            </a:r>
            <a:r>
              <a:rPr lang="pt-PT" dirty="0"/>
              <a:t> subir para 5 euros, represente matemática e graficamente a nova restrição orçamental.</a:t>
            </a:r>
          </a:p>
          <a:p>
            <a:r>
              <a:rPr lang="pt-PT" dirty="0"/>
              <a:t>d)	Se </a:t>
            </a:r>
            <a:r>
              <a:rPr lang="pt-PT" dirty="0" err="1"/>
              <a:t>px</a:t>
            </a:r>
            <a:r>
              <a:rPr lang="pt-PT" dirty="0"/>
              <a:t> descer para 10 euros, represente matemática e graficamente a nova restrição orçamental, tomando como ponto de partida a situação da alínea anterior.</a:t>
            </a:r>
          </a:p>
          <a:p>
            <a:r>
              <a:rPr lang="pt-PT" dirty="0"/>
              <a:t>e)	Se R subir para 100 euros, represente a nova restrição orçamental, tomando como ponto de partida a situação da alínea anterior.</a:t>
            </a:r>
          </a:p>
          <a:p>
            <a:r>
              <a:rPr lang="pt-PT" dirty="0"/>
              <a:t>f)	Regressando à situação da alínea a), suponha que o rendimento mensal sobre para 72 euros e que ambos os preços aumentam 20%. Represente matemática e graficamente a nova restrição orçamental.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730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2500" y="275319"/>
            <a:ext cx="10515600" cy="1325563"/>
          </a:xfrm>
        </p:spPr>
        <p:txBody>
          <a:bodyPr/>
          <a:lstStyle/>
          <a:p>
            <a:r>
              <a:rPr lang="pt-PT" dirty="0" smtClean="0"/>
              <a:t>Revisões sobre o tema procura e oferta</a:t>
            </a:r>
            <a:endParaRPr lang="pt-P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/>
              <p14:cNvContentPartPr/>
              <p14:nvPr/>
            </p14:nvContentPartPr>
            <p14:xfrm>
              <a:off x="1218960" y="2058198"/>
              <a:ext cx="10739880" cy="4010040"/>
            </p14:xfrm>
          </p:contentPart>
        </mc:Choice>
        <mc:Fallback xmlns="">
          <p:pic>
            <p:nvPicPr>
              <p:cNvPr id="4" name="Tinta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3920" y="2049198"/>
                <a:ext cx="10757160" cy="40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20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/>
              <p14:cNvContentPartPr/>
              <p14:nvPr/>
            </p14:nvContentPartPr>
            <p14:xfrm>
              <a:off x="921240" y="12240"/>
              <a:ext cx="11027160" cy="5590440"/>
            </p14:xfrm>
          </p:contentPart>
        </mc:Choice>
        <mc:Fallback xmlns="">
          <p:pic>
            <p:nvPicPr>
              <p:cNvPr id="4" name="Tinta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3320" y="1800"/>
                <a:ext cx="11047320" cy="560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035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0075" y="-57150"/>
            <a:ext cx="13392150" cy="69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1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O Conjunto de Oportunidades ou a Restrição </a:t>
            </a:r>
            <a:r>
              <a:rPr lang="pt-PT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Orçamental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</a:t>
            </a:r>
            <a:r>
              <a:rPr lang="pt-PT" dirty="0" smtClean="0"/>
              <a:t>Restrições condicionadas pelo rendimento e pelo preço dos produtos da nossa escolha.</a:t>
            </a:r>
            <a:endParaRPr lang="pt-P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/>
              <p14:cNvContentPartPr/>
              <p14:nvPr/>
            </p14:nvContentPartPr>
            <p14:xfrm>
              <a:off x="1234080" y="2719080"/>
              <a:ext cx="8423280" cy="2521440"/>
            </p14:xfrm>
          </p:contentPart>
        </mc:Choice>
        <mc:Fallback xmlns="">
          <p:pic>
            <p:nvPicPr>
              <p:cNvPr id="4" name="Tinta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0760" y="2708640"/>
                <a:ext cx="8443800" cy="254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494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O Conjunto de Oportunidades ou a Restrição </a:t>
            </a:r>
            <a:r>
              <a:rPr lang="pt-PT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Orçamental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PT" dirty="0" smtClean="0"/>
              <a:t>Considere </a:t>
            </a:r>
            <a:r>
              <a:rPr lang="pt-PT" dirty="0"/>
              <a:t>um determinado consumidor que aloca um rendimento mensal R de 60 euros a idas ao cinema e a jantares em restaurantes. Designaremos pelo bem X o número de jantares em restaurantes e por bem Y o número de idas ao cinema. Admita que </a:t>
            </a:r>
            <a:r>
              <a:rPr lang="pt-PT" dirty="0" err="1"/>
              <a:t>Px</a:t>
            </a:r>
            <a:r>
              <a:rPr lang="pt-PT" dirty="0"/>
              <a:t>=12 e </a:t>
            </a:r>
            <a:r>
              <a:rPr lang="pt-PT" dirty="0" err="1"/>
              <a:t>Py</a:t>
            </a:r>
            <a:r>
              <a:rPr lang="pt-PT" dirty="0"/>
              <a:t>=4 (ambos medidos em euros por unidade dos respetivos bens).</a:t>
            </a:r>
          </a:p>
          <a:p>
            <a:pPr marL="0" indent="0">
              <a:buNone/>
            </a:pPr>
            <a:r>
              <a:rPr lang="pt-PT" dirty="0" smtClean="0"/>
              <a:t>a) Represente </a:t>
            </a:r>
            <a:r>
              <a:rPr lang="pt-PT" dirty="0"/>
              <a:t>matemática e graficamente a restrição orçamental deste consumidor.</a:t>
            </a:r>
          </a:p>
          <a:p>
            <a:pPr marL="0" indent="0">
              <a:buNone/>
            </a:pPr>
            <a:r>
              <a:rPr lang="pt-PT" dirty="0" smtClean="0"/>
              <a:t>b) Suponha </a:t>
            </a:r>
            <a:r>
              <a:rPr lang="pt-PT" dirty="0"/>
              <a:t>que inicialmente o consumidor se situa no ponto (2,9), isto é, por mês, vai duas vezes jantar fora e 9 vezes ao cinema. De que terá o consumidor de abdicar para poder ir jantar fora uma terceira vez?</a:t>
            </a:r>
          </a:p>
          <a:p>
            <a:pPr marL="0" indent="0">
              <a:buNone/>
            </a:pPr>
            <a:r>
              <a:rPr lang="pt-PT" dirty="0" smtClean="0"/>
              <a:t>c) Se </a:t>
            </a:r>
            <a:r>
              <a:rPr lang="pt-PT" dirty="0" err="1"/>
              <a:t>py</a:t>
            </a:r>
            <a:r>
              <a:rPr lang="pt-PT" dirty="0"/>
              <a:t> subir para 5 euros, represente matemática e graficamente a nova restrição orçamental.</a:t>
            </a:r>
          </a:p>
          <a:p>
            <a:pPr marL="0" indent="0">
              <a:buNone/>
            </a:pPr>
            <a:r>
              <a:rPr lang="pt-PT" dirty="0" smtClean="0"/>
              <a:t>d) Se </a:t>
            </a:r>
            <a:r>
              <a:rPr lang="pt-PT" dirty="0" err="1"/>
              <a:t>px</a:t>
            </a:r>
            <a:r>
              <a:rPr lang="pt-PT" dirty="0"/>
              <a:t> descer para 10 euros, represente matemática e graficamente a nova restrição orçamental, tomando como ponto de partida a situação da alínea anterior.</a:t>
            </a:r>
          </a:p>
          <a:p>
            <a:pPr marL="0" indent="0">
              <a:buNone/>
            </a:pPr>
            <a:r>
              <a:rPr lang="pt-PT" dirty="0" smtClean="0"/>
              <a:t>e) Se </a:t>
            </a:r>
            <a:r>
              <a:rPr lang="pt-PT" dirty="0"/>
              <a:t>R subir para 100 euros, represente a nova restrição orçamental, tomando como ponto de partida a situação da alínea anterior.</a:t>
            </a:r>
          </a:p>
          <a:p>
            <a:pPr marL="0" indent="0">
              <a:buNone/>
            </a:pPr>
            <a:r>
              <a:rPr lang="pt-PT" dirty="0" smtClean="0"/>
              <a:t>f)Regressando </a:t>
            </a:r>
            <a:r>
              <a:rPr lang="pt-PT" dirty="0"/>
              <a:t>à situação da alínea a), suponha que o rendimento mensal sobre para 72 euros e que ambos os preços aumentam 20%. Represente matemática e graficamente a nova restrição orçamental.</a:t>
            </a:r>
          </a:p>
        </p:txBody>
      </p:sp>
    </p:spTree>
    <p:extLst>
      <p:ext uri="{BB962C8B-B14F-4D97-AF65-F5344CB8AC3E}">
        <p14:creationId xmlns:p14="http://schemas.microsoft.com/office/powerpoint/2010/main" val="9914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76" y="264287"/>
            <a:ext cx="8399123" cy="630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Ordenação das preferências – a origem das curvas de indiferença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 economia lidou com a subjetividade associada à escolha pessoal de um bem e serviço com recurso ao pressuposto da ordenação das preferências.</a:t>
            </a:r>
          </a:p>
          <a:p>
            <a:r>
              <a:rPr lang="pt-PT" dirty="0" smtClean="0"/>
              <a:t>Assumiu como pressuposto que qualquer consumidor consegue, pelo menos, ordenar as suas preferências face a diferentes bens ou conjuntos de bens. </a:t>
            </a:r>
          </a:p>
          <a:p>
            <a:r>
              <a:rPr lang="pt-PT" dirty="0" smtClean="0"/>
              <a:t>Assumiu ainda um conjunto de pressupostos associados a características ou propriedades associadas ao nosso comportamento de compra.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794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Ordenação das preferências – a origem das curvas de indiferença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Características:</a:t>
            </a:r>
          </a:p>
          <a:p>
            <a:pPr lvl="1"/>
            <a:r>
              <a:rPr lang="pt-PT" dirty="0" smtClean="0"/>
              <a:t>Exaustividade: é um pressuposto da modelização e afirma que conseguiremos ordenar todas as combinações possíveis de bens e serviços;</a:t>
            </a:r>
          </a:p>
          <a:p>
            <a:pPr lvl="1"/>
            <a:r>
              <a:rPr lang="pt-PT" dirty="0" smtClean="0"/>
              <a:t>Transitividade;</a:t>
            </a:r>
          </a:p>
          <a:p>
            <a:pPr lvl="1"/>
            <a:r>
              <a:rPr lang="pt-PT" dirty="0" smtClean="0"/>
              <a:t>Quanto mais melhor</a:t>
            </a:r>
          </a:p>
          <a:p>
            <a:endParaRPr lang="pt-P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/>
              <p14:cNvContentPartPr/>
              <p14:nvPr/>
            </p14:nvContentPartPr>
            <p14:xfrm>
              <a:off x="1377000" y="3048480"/>
              <a:ext cx="5936040" cy="2241720"/>
            </p14:xfrm>
          </p:contentPart>
        </mc:Choice>
        <mc:Fallback xmlns="">
          <p:pic>
            <p:nvPicPr>
              <p:cNvPr id="4" name="Tinta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8720" y="3035880"/>
                <a:ext cx="5950080" cy="226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56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956</Words>
  <Application>Microsoft Office PowerPoint</Application>
  <PresentationFormat>Ecrã Panorâmico</PresentationFormat>
  <Paragraphs>87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4" baseType="lpstr">
      <vt:lpstr>Arial Unicode MS</vt:lpstr>
      <vt:lpstr>Arial</vt:lpstr>
      <vt:lpstr>Calibri</vt:lpstr>
      <vt:lpstr>Calibri Light</vt:lpstr>
      <vt:lpstr>Franklin Gothic Book</vt:lpstr>
      <vt:lpstr>Times New Roman</vt:lpstr>
      <vt:lpstr>Tema do Office</vt:lpstr>
      <vt:lpstr>Teoria do comportamento do consumidor</vt:lpstr>
      <vt:lpstr>Revisões sobre o tema procura e oferta</vt:lpstr>
      <vt:lpstr>Apresentação do PowerPoint</vt:lpstr>
      <vt:lpstr>Apresentação do PowerPoint</vt:lpstr>
      <vt:lpstr>O Conjunto de Oportunidades ou a Restrição Orçamental</vt:lpstr>
      <vt:lpstr>O Conjunto de Oportunidades ou a Restrição Orçamental</vt:lpstr>
      <vt:lpstr>Apresentação do PowerPoint</vt:lpstr>
      <vt:lpstr>Ordenação das preferências – a origem das curvas de indiferença</vt:lpstr>
      <vt:lpstr>Ordenação das preferências – a origem das curvas de indiferença</vt:lpstr>
      <vt:lpstr>Ordenação das preferências – como se obtêm cabazes igualmente preferidos.</vt:lpstr>
      <vt:lpstr>Ordenação das preferências – Curvas de Indiferença</vt:lpstr>
      <vt:lpstr>O conceito de utilidade</vt:lpstr>
      <vt:lpstr>A solução matemática para o problema da maximização da utilidade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do comportamento do consumidor</dc:title>
  <dc:creator>Miguel Oliveira</dc:creator>
  <cp:lastModifiedBy>Miguel Oliveira</cp:lastModifiedBy>
  <cp:revision>11</cp:revision>
  <cp:lastPrinted>2020-03-27T09:24:32Z</cp:lastPrinted>
  <dcterms:created xsi:type="dcterms:W3CDTF">2020-03-16T16:52:10Z</dcterms:created>
  <dcterms:modified xsi:type="dcterms:W3CDTF">2020-04-02T20:24:03Z</dcterms:modified>
</cp:coreProperties>
</file>