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f02604a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f02604a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f02604a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f02604a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f02604a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f02604a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f02604a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f02604a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f02604a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f02604a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f02604a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f02604a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f02604a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f02604a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f02604a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f02604a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f02604a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f02604a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f02604a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f02604a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f02604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f02604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f02604ad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f02604ad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f02604ad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bf02604ad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f02604ad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f02604ad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bf02604ad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bf02604ad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f02604a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f02604a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f02604a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f02604a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f02604a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f02604a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f02604ad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f02604ad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f02604ad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f02604ad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f02604a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f02604a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f02604a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f02604a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alesforce.com/br/saa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mypartner.pt/Solutions/Details/96" TargetMode="External"/><Relationship Id="rId4" Type="http://schemas.openxmlformats.org/officeDocument/2006/relationships/hyperlink" Target="https://www.mypartner.pt/Solutions/Details/92" TargetMode="External"/><Relationship Id="rId5" Type="http://schemas.openxmlformats.org/officeDocument/2006/relationships/hyperlink" Target="https://www.mypartner.pt/Solutions/Details/94" TargetMode="External"/><Relationship Id="rId6" Type="http://schemas.openxmlformats.org/officeDocument/2006/relationships/hyperlink" Target="https://www.mypartner.pt/Solutions/Details/9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ERP </a:t>
            </a:r>
            <a:r>
              <a:rPr b="0" lang="en-GB" sz="2400"/>
              <a:t>Enterprise Resource Planning</a:t>
            </a:r>
            <a:br>
              <a:rPr lang="en-GB"/>
            </a:b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/>
              <a:t>Planeamento dos Recursos da Empresa</a:t>
            </a:r>
            <a:endParaRPr b="0"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911150" y="3046925"/>
            <a:ext cx="1322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Netsuite ERP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911138" y="3448625"/>
            <a:ext cx="960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ERP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911150" y="3899275"/>
            <a:ext cx="1068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Sage ERP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1536775"/>
            <a:ext cx="7688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Regista </a:t>
            </a:r>
            <a:r>
              <a:rPr lang="en-GB"/>
              <a:t>ativamente e gere as informações dos clientes.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Conecta toda a sua equipa em qualquer dispositivo.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Captura de forma inteligente os e-mails dos clientes.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Simplifica tarefas repetitivas para que se possa fazer um acompanhamento de leads mais efetivo.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Fornece recomendações e inputs  instantâneos.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Expande e personaliza conforme o crescimento da sua empresa.</a:t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Plataforma CRM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1536775"/>
            <a:ext cx="7688700" cy="24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 CRM ajuda sua empresa a dispensar os processos obsoletos e o esforço manual para que o seu negócio possa progredir. A plataforma organiza as contas e contatos de forma acessível, em tempo real, acelerando e simplificando o processo de vendas.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Em vez de ficar preso a lembretes em notas adesivas amarelas, você passa leads para a sua equipa de vendas de forma rápida e fácil: cada membro da equipa, independentemente de onde esteja e o que esteja a fazer, está sempre a trabalhar com informações atualizadas sobre os clientes e suas interações com a empresa.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Beneficios de um sistema CRM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1536775"/>
            <a:ext cx="7688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Você encontra mais leads, fecha mais negócios, mantém mais clientes e começa a expandir sua empresa com um aumento de 37% nas receitas de vendas.</a:t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825" y="1912450"/>
            <a:ext cx="33337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Salesforce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1536775"/>
            <a:ext cx="76887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</a:t>
            </a:r>
            <a:r>
              <a:rPr lang="en-GB"/>
              <a:t>uas conversas são sempre pessoais, relevantes e atualizadas, gerando 45% de aumento na satisfação do cliente.</a:t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2900"/>
            <a:ext cx="33337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Salesforce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1536775"/>
            <a:ext cx="76887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 clientes da Salesforce relatam um ROI( Return of Investment ) em marketing 43% melhor com o uso do CRM. </a:t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725" y="2151125"/>
            <a:ext cx="33337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Salesforce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1536775"/>
            <a:ext cx="76887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CRM Local, também chamado de CRM On-Premise, é o tipo de CRM que é mantido em um servidor físico na empresa e exige manutenção de uma equipe de TI própria. Nesse caso, é necessário instalar o software de CRM no servidor ou em um computador que seja utilizado como tal.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CRM Local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1536775"/>
            <a:ext cx="7688700" cy="22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CRM na Nuvem, ou CRM Cloud, é baseado em cloud computing. Podemos dizer que ele é um CRM online e, por isso, não está instalado em um computador e não requer que sua empresa tenha uma equipa de TI dedicada para manutenção da solução.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É por isso também que o CRM online também pode ser chamado de software como serviço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SaaS</a:t>
            </a:r>
            <a:r>
              <a:rPr lang="en-GB"/>
              <a:t>), uma vez que toda infraestrutura é gerida remotamente pela equipa de especialistas da solução.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 um CRM baseado na nuvem, a sua equipa só precisa de aceder á página de login em qualquer a qualquer hora por meio do navegador em qualquer dispositivo ou pela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CRM na </a:t>
            </a:r>
            <a:r>
              <a:rPr lang="en-GB"/>
              <a:t>nuvem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7650" y="1411850"/>
            <a:ext cx="7688700" cy="25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CRM ( Brochuras)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https://www.mypartner.pt/Solutions/Details/96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https://www.mypartner.pt/Solutions/Details/92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https://www.mypartner.pt/Solutions/Details/94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https://www.mypartner.pt/Solutions/Details/95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7650" y="816200"/>
            <a:ext cx="7688700" cy="3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63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Dynamics 365 for Sales</a:t>
            </a:r>
            <a:endParaRPr sz="600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63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63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32E6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SCM </a:t>
            </a:r>
            <a:r>
              <a:rPr lang="en-GB" sz="2400"/>
              <a:t>Supply Chain Management</a:t>
            </a:r>
            <a:br>
              <a:rPr lang="en-GB" sz="2400"/>
            </a:br>
            <a:r>
              <a:rPr lang="en-GB" sz="2400"/>
              <a:t>Gestão da Cadeia de Suprimentos</a:t>
            </a:r>
            <a:endParaRPr sz="2400"/>
          </a:p>
        </p:txBody>
      </p:sp>
      <p:sp>
        <p:nvSpPr>
          <p:cNvPr id="201" name="Google Shape;201;p31"/>
          <p:cNvSpPr txBox="1"/>
          <p:nvPr/>
        </p:nvSpPr>
        <p:spPr>
          <a:xfrm>
            <a:off x="911150" y="3046925"/>
            <a:ext cx="1322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911138" y="3448625"/>
            <a:ext cx="960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Oracle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911150" y="3899275"/>
            <a:ext cx="1068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que é um sistema ERP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ERP é um sistema para gestão empresarial e sua principal finalidade é a organização das informações para melhor </a:t>
            </a:r>
            <a:r>
              <a:rPr lang="en-GB"/>
              <a:t>gestão</a:t>
            </a:r>
            <a:r>
              <a:rPr lang="en-GB"/>
              <a:t> da empresa e diminuição de tempo e custos gastos nos processos.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Uma empresa precisa de gerir contas a pagar e a receber, vendas e pedidos, folha de pagamento de funcionários, controlar stock, emitir notas fiscais, entre diversos outros processos.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Para cada função, poderia existir um software diferente. Gerir todas informações separadamente necessita de muito tempo e é mais suscetível a erros. Quando todas essas informações estão dentro de um único sistema, erros são mais difíceis de acontecer e a </a:t>
            </a:r>
            <a:r>
              <a:rPr lang="en-GB"/>
              <a:t>gestão</a:t>
            </a:r>
            <a:r>
              <a:rPr lang="en-GB"/>
              <a:t> e </a:t>
            </a:r>
            <a:r>
              <a:rPr lang="en-GB"/>
              <a:t>análise</a:t>
            </a:r>
            <a:r>
              <a:rPr lang="en-GB"/>
              <a:t> de todas essas informações ficam mais rápidas. </a:t>
            </a:r>
            <a:r>
              <a:rPr lang="en-GB"/>
              <a:t>O software ERP serve para isso.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que e um sistema SCM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29450" y="1545475"/>
            <a:ext cx="7688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</a:t>
            </a:r>
            <a:r>
              <a:rPr lang="en-GB"/>
              <a:t> um processo que consiste em gerir os fluxos, de bens, serviços, finanças, informações de forma estratégica entre empresas e consumidores finais, visando alcançar vantagens competitivas e criação de valor para os clientes.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 Supply Chain Management é a interação de diferentes processos e atividades que visam à criação de valor dos produtos e serviços para o cliente final, assim planeando e controlando o fluxo de mercadorias, informações e recursos, visando à alimentação de todo Team Lead, incluindo estratégias para focalizar a satisfação do cliente, retenção dos atuais e obtenção de novos clientes.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 de um sistema </a:t>
            </a:r>
            <a:r>
              <a:rPr lang="en-GB"/>
              <a:t>SCM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29450" y="1545475"/>
            <a:ext cx="7688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SCM propõe uma rede de facilidades e opções de distribuição para garantir a obtenção de materiais e a transformação destes em produto intermediário ou final e depois, a distribuição destes para os consumidores.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Pode ser implantado tanto em organizações de manufatura quanto em prestadoras de serviços.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Maximizar e tornar realidade as potenciais sinergias das partes envolvidas na cadeia produtiva, para que o consumidor possa ser atendido de maneira mais eficiente e a um custo menor para quem produz.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Vantagens </a:t>
            </a:r>
            <a:r>
              <a:rPr lang="en-GB"/>
              <a:t>de um sistema SCM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1545475"/>
            <a:ext cx="76887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redução dos custos operacionais;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Melhoria da produtividade dos ativos;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redução do tempo de ciclo;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Redução dos custos de manutenção de stock, transporte e de armazenagem;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Melhoria dos serviços (entregas mais rápidas e produção personalizada);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Crescimento da receita devido à maior disponibilidade e personalização.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 Outsourcing é outra prática vantajosa do SCM, pois refere-se a estratégia de transferir atividades internas das empresas para fornecedores externos com o objetivo de liberar recursos como patrimônio, infra-estrutura e pessoas para que a empresa concentre seus esforços em suas competências essenciais do negócio, ou simplesmente nas atividades que mais dão retorno. Desta forma, admite-se que a empresa canalize seus recursos em iniciativas que demandem vantagem competitiva.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Desv</a:t>
            </a:r>
            <a:r>
              <a:rPr lang="en-GB"/>
              <a:t>antagens de um sistema SCM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729450" y="1545475"/>
            <a:ext cx="76887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complexidade da implantação do conceito SCM é um dos fatores que explica o fato de poucas empresas o terem implantado até hoje. Os desafios que se apresentam são tanto internos quanto externos. Internamente é preciso “quebrar barreiras” organizacionais para que se adote uma visão sistêmica em que o resultado do grupo seja mais importante do que os resultados das partes.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Os resultados adquiridos pelo SCM não serão completamente alcançados se cada empresa pretender aperfeiçoar seus próprios resultados, em detrimento da integração dos seus objetivos e atividades com os das organizações parceiras.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 complexidade gerencial envolvida na implantação do SCM, soma-se o facto de que o SCM requer investimentos significativos de tempo e dinheiro e que o retorno deste investimento não se dá automaticamente. Isto acaba por se tornar mais um problema a ser gerido, uma vez que é preciso administrar as expectativas de curto prazo dos acionistas e investidores quanto ao retorno do investimento realizado.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</a:t>
            </a:r>
            <a:r>
              <a:rPr lang="en-GB"/>
              <a:t> de um sistema</a:t>
            </a:r>
            <a:r>
              <a:rPr lang="en-GB"/>
              <a:t> ERP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545475"/>
            <a:ext cx="76887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implificar os processos operacionais da empresa;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Agregar inteligência, segurança e qualidade para as informações;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integração dos departamentos, informações completas e consistentes;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automatização das atividades;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controlo de stock;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controlo de custos;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controlo de prazos;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controlo de pessoal;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gestão integrada e especializada;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eficiência e produtividade.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Vantagens de um sistema</a:t>
            </a:r>
            <a:r>
              <a:rPr lang="en-GB"/>
              <a:t> ERP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545475"/>
            <a:ext cx="76887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Auxilia na implantação das melhores práticas na empresa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É flexível e pode se adaptar às mudanças da empresa, desde que corretamente customizado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Permite a coleta de dados de forma automatizada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É possível ter acesso aos dados e informações em tempo real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Estrutura modular, o que permite uma implantação gradual em algumas áreas de cada vez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Padronização dos sistemas de informação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Os controles operacionais são melhorados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Transparência e confiabilidade da informação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diversas áreas da empresa se tornam mais integradas, quebrando nichos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Informações integradas, gerando “uma única fonte da verdade”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Facilita enormemente a tomada de decisões estratégicas e táticas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Desv</a:t>
            </a:r>
            <a:r>
              <a:rPr lang="en-GB"/>
              <a:t>antagens de um sistema ERP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migração dos dados de diversos sistemas descentralizados e sem um padrão comum pode ser demorada e custosa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É preciso, muitas vezes, investir em hardwares, caso não se opte por um ERP SaaS, isto é: baseado na nuvem e oferecido como um serviço por assinatura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Sua manutenção é de custo elevado e exige equipes próprias para isso, incluindo atendimento de chamadas via help desk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Implantação de um sistema completo é lenta e trabalhosa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Há a necessidade de contratar consultores especializados para auxiliar a implantação de um sistema ERP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 treinamento das equipes que vão lidar diretamente com a plataforma ERP é fundamental, gerando custos adicionais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Desvantagens de um sistema ERP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Por estar totalmente integrado, um erro na entrada de dados de um setor pode afetar a empresa como um todo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Um sistema ERP pode gerar uma certa burocratização na empresa, caso sua utilização se torne exageradamente focada na coleta de dados e sua entrada no sistema, tomando um tempo precioso dos colaboradores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 custo de mudança é alto e a escolha errada do fornecedor ou dos módulos a serem implantados pode sair muito caro para uma empresa.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CRM </a:t>
            </a:r>
            <a:r>
              <a:rPr b="0" lang="en-GB" sz="2400"/>
              <a:t>Customer Relationship Management</a:t>
            </a:r>
            <a:br>
              <a:rPr lang="en-GB"/>
            </a:b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/>
              <a:t>Gestão de Relacionamento com o Cliente</a:t>
            </a:r>
            <a:endParaRPr b="0" sz="2400"/>
          </a:p>
        </p:txBody>
      </p:sp>
      <p:sp>
        <p:nvSpPr>
          <p:cNvPr id="125" name="Google Shape;125;p19"/>
          <p:cNvSpPr txBox="1"/>
          <p:nvPr/>
        </p:nvSpPr>
        <p:spPr>
          <a:xfrm>
            <a:off x="911150" y="3046925"/>
            <a:ext cx="2576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Dynamics 365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911165" y="3448625"/>
            <a:ext cx="2076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Sugar CRM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911150" y="3899275"/>
            <a:ext cx="1068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CRM</a:t>
            </a:r>
            <a:endParaRPr b="0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1545475"/>
            <a:ext cx="76887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Já sabemos que CRM é a sigla usada para "Customer Relationship Management" (Gestão de Relacionamento com o Cliente). Porém, a definição de CRM vai além: é uma gestão 360º de vendas, marketing, atendimento e todos os pontos de contato. 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Estamos na era do cliente, da transformação digital, das nova tecnologias. Nesse cenário, o relacionamento também evoluiu, levando a um novo conceito também conhecido como experiência do cliente. O conceito de CRM significa ser centrado no cliente. É estratégia, é um processo, é ferramenta e tecnologia.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As plataformas de CRM estão na lista das tecnologias corporativas mais importantes e inovadoras disponíveis para empresas. Por quê? Pelo modo como utilizam as informações dos clientes para gerenciar contas, leads e oportunidades de vendas em um único local.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CRM</a:t>
            </a:r>
            <a:endParaRPr sz="30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CRM armazena informações de clientes atuais e potenciais – nome, endereço, número de telefone, etc –, e suas atividades e pontos de contato com a empresa, incluindo visitas a sites, ligações telefônicas, e-mails, entre outras interações.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Entretanto, a plataforma não é apenas uma lista de contatos elaborada: ela reúne e integra dados valiosos para preparar e atualizar suas equipes com informações pessoais dos clientes, histórico e preferência de compras.</a:t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