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fc7703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fc7703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b13e1d1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b13e1d1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b5e79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b5e79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1 - Estratégico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2 - Gestão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3 - Conhecimento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4 - Operacional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b5e79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b5e79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fc7703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fc7703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b5e799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b5e799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b13e1d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b13e1d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b5e799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b5e799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 meses após a implementação no concessionário piloto já se tinha estendido para 12 concessionários com um total de 490 utilizadores.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b13e1d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b13e1d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b13e1d1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b13e1d1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tarefas diversificadas como sejam a criação de Ordens de Reparação ou WIP’s – Work in Process, a emissão de faturas, CRM, controlo de oficina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b5e799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b5e799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b5e799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b5e799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b5e799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b5e799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fc7703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fc7703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Mercedes-Benz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Experiência 1 - Caso dos </a:t>
            </a:r>
            <a:r>
              <a:rPr lang="en-GB"/>
              <a:t>concessionários</a:t>
            </a:r>
            <a:r>
              <a:rPr lang="en-GB"/>
              <a:t> da Mercedes-Benz Portugal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901" y="540675"/>
            <a:ext cx="2265750" cy="26915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20877" y="44122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Unidade Curricular: Sistemas de Informação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Enquadramento Geral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80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sentido de simplificar e assegurar a transição dos históricos do sistema atual foi necessário salvaguardar um conjunto de aspetos críticos: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Utilização do </a:t>
            </a:r>
            <a:r>
              <a:rPr lang="en-GB"/>
              <a:t>máximo</a:t>
            </a:r>
            <a:r>
              <a:rPr lang="en-GB"/>
              <a:t> das potencialidades standard reduzindo sempre que </a:t>
            </a:r>
            <a:r>
              <a:rPr lang="en-GB"/>
              <a:t>possível</a:t>
            </a:r>
            <a:r>
              <a:rPr lang="en-GB"/>
              <a:t> novas funcionalidades.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Assegurar que as actividades internas de consolidação dos modelos de negócio são realizadas com aviso prévio para </a:t>
            </a:r>
            <a:r>
              <a:rPr lang="en-GB"/>
              <a:t>não</a:t>
            </a:r>
            <a:r>
              <a:rPr lang="en-GB"/>
              <a:t> afetar </a:t>
            </a:r>
            <a:r>
              <a:rPr lang="en-GB"/>
              <a:t>constrangimentos</a:t>
            </a:r>
            <a:r>
              <a:rPr lang="en-GB"/>
              <a:t> na implementação.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Gestão adequada e controlo das tarefas e atividades do </a:t>
            </a:r>
            <a:r>
              <a:rPr lang="en-GB"/>
              <a:t>projecto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Envolvimento de um patrocinador do projecto ao nível da administração da XLS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Disponibilização de recursos da empresa durante a realização das diferentes fases do projecto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Caracterização do Sistema Autoline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Módulos Globais</a:t>
            </a:r>
            <a:br>
              <a:rPr lang="en-GB"/>
            </a:br>
            <a:r>
              <a:rPr lang="en-GB"/>
              <a:t> (Analise Avançada, Interfaces Excel, Arquivo de documentos, sistemas do construtor e utilitários)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Módulo de Marketing e </a:t>
            </a:r>
            <a:r>
              <a:rPr b="1" lang="en-GB"/>
              <a:t>Veículos</a:t>
            </a:r>
            <a:r>
              <a:rPr b="1" lang="en-GB"/>
              <a:t> </a:t>
            </a:r>
            <a:br>
              <a:rPr lang="en-GB"/>
            </a:br>
            <a:r>
              <a:rPr lang="en-GB"/>
              <a:t>(Gestão de veículos, showroom, gestão de </a:t>
            </a:r>
            <a:r>
              <a:rPr lang="en-GB"/>
              <a:t>veículos</a:t>
            </a:r>
            <a:r>
              <a:rPr lang="en-GB"/>
              <a:t>, dados da marca).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Modulo Pós-Venda</a:t>
            </a:r>
            <a:br>
              <a:rPr lang="en-GB"/>
            </a:br>
            <a:r>
              <a:rPr lang="en-GB"/>
              <a:t>(Controlo de compras, inventários, gestão de peças, ponto de venda, plano de oficina).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Modulo Financeiro</a:t>
            </a:r>
            <a:br>
              <a:rPr lang="en-GB"/>
            </a:br>
            <a:r>
              <a:rPr lang="en-GB"/>
              <a:t>(contas a receber, contas a pagar, contabilidade geral, contas/informação de gestão).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325" y="545875"/>
            <a:ext cx="3193875" cy="21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Estrutura Geral do Projecto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Comité de Direcção </a:t>
            </a:r>
            <a:r>
              <a:rPr lang="en-GB"/>
              <a:t>(</a:t>
            </a:r>
            <a:r>
              <a:rPr lang="en-GB"/>
              <a:t>órgão</a:t>
            </a:r>
            <a:r>
              <a:rPr lang="en-GB"/>
              <a:t> de topo da organização)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Gestor de Projecto</a:t>
            </a:r>
            <a:r>
              <a:rPr lang="en-GB"/>
              <a:t> (coordenação de todas as tarefas e actividades do projecto)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Grupos de Trabalho das Áreas Funcionais</a:t>
            </a:r>
            <a:r>
              <a:rPr lang="en-GB"/>
              <a:t> (grupos de colaboradores especializados)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Grupo de Utilizadores </a:t>
            </a:r>
            <a:r>
              <a:rPr lang="en-GB"/>
              <a:t>(utilizadores experientes do sistema de informação da empresa)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7160050" y="858225"/>
            <a:ext cx="743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7160050" y="1246125"/>
            <a:ext cx="743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160050" y="2183850"/>
            <a:ext cx="743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7160038" y="1714988"/>
            <a:ext cx="743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Custos Visiveis e Invisiveis do Sistema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Formação 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Integração e testes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Conversão de dados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Manutenção</a:t>
            </a:r>
            <a:r>
              <a:rPr b="1" lang="en-GB"/>
              <a:t> do sistema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Adaptação dos utilizadores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Atualmente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 utilizado por mais de 3000 concessionários de </a:t>
            </a:r>
            <a:r>
              <a:rPr lang="en-GB"/>
              <a:t>várias</a:t>
            </a:r>
            <a:r>
              <a:rPr lang="en-GB"/>
              <a:t> marcas globalmente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Selecionado pela Associação de </a:t>
            </a:r>
            <a:r>
              <a:rPr lang="en-GB"/>
              <a:t>Concessionários</a:t>
            </a:r>
            <a:r>
              <a:rPr lang="en-GB"/>
              <a:t> Europeus Mercedes-Benz como software de gestão indicado para concessionários.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Atualmente existe uma variante denominada por Autoline Drive que tem adaptação para dispositivos móveis (ex.: permitem interação com o cliente e os produtos no showroom)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Conclusão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 software deveras inovador que permite uma vista detalhada e </a:t>
            </a:r>
            <a:r>
              <a:rPr lang="en-GB"/>
              <a:t>concisa</a:t>
            </a:r>
            <a:r>
              <a:rPr lang="en-GB"/>
              <a:t> de todos os aspetos do </a:t>
            </a:r>
            <a:r>
              <a:rPr lang="en-GB"/>
              <a:t>negócio.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Em novos sistemas está implicito novos desafios para toda a organização.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Pode ser um processo demoroso sendo que não irá conseguir lucros imediatamente após a instalação.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Neste caso podemos concluir que é um caso de sucesso visto que o Autoline conseguiu comprir os requisitos de integração  e a implementação da solução foi assegurada.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lang="en-GB"/>
              <a:t>Indústria</a:t>
            </a:r>
            <a:r>
              <a:rPr lang="en-GB"/>
              <a:t> automóvel devido a pressão de apresentarem soluções para o futuro </a:t>
            </a:r>
            <a:r>
              <a:rPr lang="en-GB"/>
              <a:t>no âmbito de normalizar e introduzir tecnologia capaz de suportar a demanda do mercado com melhores serviços mais rapidamente que a concorrência.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Para resolver este desafio, DaimlerChrysler criou um sistema integrado de gestão </a:t>
            </a:r>
            <a:r>
              <a:rPr lang="en-GB"/>
              <a:t>denominado</a:t>
            </a:r>
            <a:r>
              <a:rPr lang="en-GB"/>
              <a:t> por: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Dealer Management System Autoline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Caso de Estudo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 Setembro de 2000 iniciou o projecto Autoline em Portugal.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Envolveu diversos departamentos internos da Mercedes-Benz Portugal.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 Novembro de 2001 foi implementada num </a:t>
            </a:r>
            <a:r>
              <a:rPr lang="en-GB"/>
              <a:t>concessionário</a:t>
            </a:r>
            <a:r>
              <a:rPr lang="en-GB"/>
              <a:t> piloto (XLS).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</a:t>
            </a:r>
            <a:r>
              <a:rPr lang="en-GB"/>
              <a:t>concessionário</a:t>
            </a:r>
            <a:r>
              <a:rPr lang="en-GB"/>
              <a:t> XLS procedeu a implementação de uma forma global.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Autoline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36175" y="1898675"/>
            <a:ext cx="264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Software Integrado de Gestão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715" y="869000"/>
            <a:ext cx="5448810" cy="34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que é o Autoline</a:t>
            </a:r>
            <a:endParaRPr/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integrado de gestão desenvolvido por Kerridge Computer Company.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Um produto </a:t>
            </a:r>
            <a:r>
              <a:rPr lang="en-GB"/>
              <a:t>escalável</a:t>
            </a:r>
            <a:r>
              <a:rPr lang="en-GB"/>
              <a:t> e focado para o cliente, com opções </a:t>
            </a:r>
            <a:r>
              <a:rPr lang="en-GB"/>
              <a:t>customizáveis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Para gerir todos os componentes do </a:t>
            </a:r>
            <a:r>
              <a:rPr lang="en-GB"/>
              <a:t>negócio</a:t>
            </a:r>
            <a:r>
              <a:rPr lang="en-GB"/>
              <a:t> </a:t>
            </a:r>
            <a:r>
              <a:rPr lang="en-GB"/>
              <a:t>automóvel (mono, multimarca, com uma ou várias sucursais).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Serve para controlo financeiro e contabilístico, e também para controlo de oficina.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Revoluciona o setor com um novo conceito de gestão.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Orientações para a implementação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Atingir os </a:t>
            </a:r>
            <a:r>
              <a:rPr lang="en-GB" sz="2400"/>
              <a:t>objetivos</a:t>
            </a:r>
            <a:r>
              <a:rPr lang="en-GB" sz="2400"/>
              <a:t> do negócio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Visão integrada e global do </a:t>
            </a:r>
            <a:r>
              <a:rPr lang="en-GB"/>
              <a:t>concessionário XLS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Informação </a:t>
            </a:r>
            <a:r>
              <a:rPr lang="en-GB"/>
              <a:t>acessível</a:t>
            </a:r>
            <a:r>
              <a:rPr lang="en-GB"/>
              <a:t> a qualquer momento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Melhor </a:t>
            </a:r>
            <a:r>
              <a:rPr lang="en-GB"/>
              <a:t>serviço</a:t>
            </a:r>
            <a:r>
              <a:rPr lang="en-GB"/>
              <a:t> para parceiros e clientes da XLS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Reduzir custos e activos (processos mais eficientes)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Construir um centro global de sistemas de informação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Orientações para a implementação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Cumprir o calendário de implementação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 arranque do projecto no momento mais adequado para a empresa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Definir os recursos e requisitos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Possível </a:t>
            </a:r>
            <a:r>
              <a:rPr lang="en-GB"/>
              <a:t>redefinição</a:t>
            </a:r>
            <a:r>
              <a:rPr lang="en-GB"/>
              <a:t> de objectivos da organização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Elevado rigor com as datas limites das </a:t>
            </a:r>
            <a:r>
              <a:rPr lang="en-GB"/>
              <a:t>várias</a:t>
            </a:r>
            <a:r>
              <a:rPr lang="en-GB"/>
              <a:t> actividades do projecto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Orientações para a implementação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Cumprir o orçamento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Gestão das despesas do projecto.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Revisões </a:t>
            </a:r>
            <a:r>
              <a:rPr lang="en-GB"/>
              <a:t>periódicas</a:t>
            </a:r>
            <a:r>
              <a:rPr lang="en-GB"/>
              <a:t> do estado do orçamento com a direção do projecto.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Gestão do âmbito do projecto.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Enquadramento Geral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implementar um SI, implica uma correcta adequação entre o modelo de </a:t>
            </a:r>
            <a:r>
              <a:rPr lang="en-GB"/>
              <a:t>negócio</a:t>
            </a:r>
            <a:r>
              <a:rPr lang="en-GB"/>
              <a:t> existente e o software a implementar: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Interpretação dos requisitos do modelo de </a:t>
            </a:r>
            <a:r>
              <a:rPr lang="en-GB"/>
              <a:t>negócio</a:t>
            </a:r>
            <a:r>
              <a:rPr lang="en-GB"/>
              <a:t> e da marca representada pela XLS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Conversão e migração dos dados do sistema atual da XLS para o Autoline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Implementação e testes do novo sistema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Formação dos utilizadores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Definição dos interfaces possíveis entre o Autoline e os sistemas que as marcas disponibilizarem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Desenho e prototipagem do Autoline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