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797675" cy="9926625"/>
  <p:embeddedFontLst>
    <p:embeddedFont>
      <p:font typeface="Raleway"/>
      <p:regular r:id="rId36"/>
      <p:bold r:id="rId37"/>
      <p:italic r:id="rId38"/>
      <p:boldItalic r:id="rId39"/>
    </p:embeddedFont>
    <p:embeddedFont>
      <p:font typeface="Proxima Nova"/>
      <p:regular r:id="rId40"/>
      <p:bold r:id="rId41"/>
      <p:italic r:id="rId42"/>
      <p:boldItalic r:id="rId43"/>
    </p:embeddedFont>
    <p:embeddedFont>
      <p:font typeface="Lato"/>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7">
          <p15:clr>
            <a:srgbClr val="000000"/>
          </p15:clr>
        </p15:guide>
        <p15:guide id="2" pos="2141">
          <p15:clr>
            <a:srgbClr val="000000"/>
          </p15:clr>
        </p15:guide>
      </p15:notesGuideLst>
    </p:ext>
    <p:ext uri="http://customooxmlschemas.google.com/">
      <go:slidesCustomData xmlns:go="http://customooxmlschemas.google.com/" r:id="rId49" roundtripDataSignature="AMtx7mjucb86uQLg/bco94TIJfmoD6kY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93D838-A9E2-4A45-A3A0-070EA5841172}">
  <a:tblStyle styleId="{2F93D838-A9E2-4A45-A3A0-070EA58411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Lato-regular.fntdata"/><Relationship Id="rId43" Type="http://schemas.openxmlformats.org/officeDocument/2006/relationships/font" Target="fonts/ProximaNova-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lfaSlabOne-regular.fntdata"/><Relationship Id="rId47" Type="http://schemas.openxmlformats.org/officeDocument/2006/relationships/font" Target="fonts/Lato-bold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08050" y="4730750"/>
            <a:ext cx="4981575" cy="4489450"/>
          </a:xfrm>
          <a:prstGeom prst="rect">
            <a:avLst/>
          </a:prstGeom>
          <a:noFill/>
          <a:ln>
            <a:noFill/>
          </a:ln>
        </p:spPr>
        <p:txBody>
          <a:bodyPr anchorCtr="0" anchor="t" bIns="45225" lIns="92075" spcFirstLastPara="1" rIns="92075" wrap="square" tIns="452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notes"/>
          <p:cNvSpPr txBox="1"/>
          <p:nvPr>
            <p:ph idx="1" type="body"/>
          </p:nvPr>
        </p:nvSpPr>
        <p:spPr>
          <a:xfrm>
            <a:off x="908050" y="4730750"/>
            <a:ext cx="4981575" cy="4489450"/>
          </a:xfrm>
          <a:prstGeom prst="rect">
            <a:avLst/>
          </a:prstGeom>
          <a:noFill/>
          <a:ln>
            <a:noFill/>
          </a:ln>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5f82b072_0_7: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64" name="Google Shape;164;g11f5f82b072_0_7: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f619348ac_0_60: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16" name="Google Shape;216;g11f619348ac_0_60: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f619348ac_0_42: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22" name="Google Shape;222;g11f619348ac_0_42: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f619348ac_0_8: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67" name="Google Shape;267;g11f619348ac_0_8: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f619348ac_0_15: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73" name="Google Shape;273;g11f619348ac_0_15: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f619348ac_0_20: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79" name="Google Shape;279;g11f619348ac_0_20: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f619348ac_0_95: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85" name="Google Shape;285;g11f619348ac_0_95: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f619348ac_0_27: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92" name="Google Shape;292;g11f619348ac_0_27: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f619348ac_0_49: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298" name="Google Shape;298;g11f619348ac_0_49: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f619348ac_0_0: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sz="1100">
              <a:solidFill>
                <a:schemeClr val="dk1"/>
              </a:solidFill>
            </a:endParaRPr>
          </a:p>
        </p:txBody>
      </p:sp>
      <p:sp>
        <p:nvSpPr>
          <p:cNvPr id="121" name="Google Shape;121;g11f619348ac_0_0: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sz="1100">
              <a:solidFill>
                <a:schemeClr val="dk1"/>
              </a:solidFill>
            </a:endParaRPr>
          </a:p>
        </p:txBody>
      </p:sp>
      <p:sp>
        <p:nvSpPr>
          <p:cNvPr id="127" name="Google Shape;127;p5: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f5574349e_0_2022: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39" name="Google Shape;139;g11f5574349e_0_2022: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f619348ac_0_86: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45" name="Google Shape;145;g11f619348ac_0_86: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f5f82b072_0_0:notes"/>
          <p:cNvSpPr txBox="1"/>
          <p:nvPr>
            <p:ph idx="1" type="body"/>
          </p:nvPr>
        </p:nvSpPr>
        <p:spPr>
          <a:xfrm>
            <a:off x="908050" y="4730750"/>
            <a:ext cx="4981500" cy="448950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51" name="Google Shape;151;g11f5f82b072_0_0:notes"/>
          <p:cNvSpPr/>
          <p:nvPr>
            <p:ph idx="2" type="sldImg"/>
          </p:nvPr>
        </p:nvSpPr>
        <p:spPr>
          <a:xfrm>
            <a:off x="922337" y="746125"/>
            <a:ext cx="4954500" cy="37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908050" y="4730750"/>
            <a:ext cx="4981575" cy="4489450"/>
          </a:xfrm>
          <a:prstGeom prst="rect">
            <a:avLst/>
          </a:prstGeom>
        </p:spPr>
        <p:txBody>
          <a:bodyPr anchorCtr="0" anchor="t" bIns="45225" lIns="92075" spcFirstLastPara="1" rIns="92075" wrap="square" tIns="452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922337" y="746125"/>
            <a:ext cx="4954587" cy="3716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1f5574349e_0_1889"/>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11f5574349e_0_1889"/>
          <p:cNvGrpSpPr/>
          <p:nvPr/>
        </p:nvGrpSpPr>
        <p:grpSpPr>
          <a:xfrm>
            <a:off x="830392" y="1588427"/>
            <a:ext cx="745763" cy="61102"/>
            <a:chOff x="4580561" y="2589004"/>
            <a:chExt cx="1064464" cy="25200"/>
          </a:xfrm>
        </p:grpSpPr>
        <p:sp>
          <p:nvSpPr>
            <p:cNvPr id="12" name="Google Shape;12;g11f5574349e_0_188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1f5574349e_0_188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11f5574349e_0_1889"/>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11f5574349e_0_1889"/>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11f5574349e_0_188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1f5574349e_0_1953"/>
          <p:cNvGrpSpPr/>
          <p:nvPr/>
        </p:nvGrpSpPr>
        <p:grpSpPr>
          <a:xfrm>
            <a:off x="830392" y="5558926"/>
            <a:ext cx="745763" cy="61102"/>
            <a:chOff x="4580561" y="2589004"/>
            <a:chExt cx="1064464" cy="25200"/>
          </a:xfrm>
        </p:grpSpPr>
        <p:sp>
          <p:nvSpPr>
            <p:cNvPr id="75" name="Google Shape;75;g11f5574349e_0_195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1f5574349e_0_195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11f5574349e_0_1953"/>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11f5574349e_0_1953"/>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11f5574349e_0_195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1f5574349e_0_196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82" name="Shape 82"/>
        <p:cNvGrpSpPr/>
        <p:nvPr/>
      </p:nvGrpSpPr>
      <p:grpSpPr>
        <a:xfrm>
          <a:off x="0" y="0"/>
          <a:ext cx="0" cy="0"/>
          <a:chOff x="0" y="0"/>
          <a:chExt cx="0" cy="0"/>
        </a:xfrm>
      </p:grpSpPr>
      <p:sp>
        <p:nvSpPr>
          <p:cNvPr id="83" name="Google Shape;83;g11f5574349e_0_1962"/>
          <p:cNvSpPr txBox="1"/>
          <p:nvPr>
            <p:ph type="title"/>
          </p:nvPr>
        </p:nvSpPr>
        <p:spPr>
          <a:xfrm>
            <a:off x="630237" y="544512"/>
            <a:ext cx="7864500" cy="685800"/>
          </a:xfrm>
          <a:prstGeom prst="rect">
            <a:avLst/>
          </a:prstGeom>
          <a:noFill/>
          <a:ln>
            <a:noFill/>
          </a:ln>
        </p:spPr>
        <p:txBody>
          <a:bodyPr anchorCtr="0" anchor="ctr" bIns="0" lIns="0" spcFirstLastPara="1" rIns="0" wrap="square" tIns="0">
            <a:noAutofit/>
          </a:bodyPr>
          <a:lstStyle>
            <a:lvl1pPr lvl="0" rtl="0" algn="l">
              <a:lnSpc>
                <a:spcPct val="89000"/>
              </a:lnSpc>
              <a:spcBef>
                <a:spcPts val="0"/>
              </a:spcBef>
              <a:spcAft>
                <a:spcPts val="0"/>
              </a:spcAft>
              <a:buSzPts val="2800"/>
              <a:buNone/>
              <a:defRPr/>
            </a:lvl1pPr>
            <a:lvl2pPr lvl="1" rtl="0" algn="l">
              <a:lnSpc>
                <a:spcPct val="89000"/>
              </a:lnSpc>
              <a:spcBef>
                <a:spcPts val="0"/>
              </a:spcBef>
              <a:spcAft>
                <a:spcPts val="0"/>
              </a:spcAft>
              <a:buSzPts val="2800"/>
              <a:buNone/>
              <a:defRPr/>
            </a:lvl2pPr>
            <a:lvl3pPr lvl="2" rtl="0" algn="l">
              <a:lnSpc>
                <a:spcPct val="89000"/>
              </a:lnSpc>
              <a:spcBef>
                <a:spcPts val="0"/>
              </a:spcBef>
              <a:spcAft>
                <a:spcPts val="0"/>
              </a:spcAft>
              <a:buSzPts val="2800"/>
              <a:buNone/>
              <a:defRPr/>
            </a:lvl3pPr>
            <a:lvl4pPr lvl="3" rtl="0" algn="l">
              <a:lnSpc>
                <a:spcPct val="89000"/>
              </a:lnSpc>
              <a:spcBef>
                <a:spcPts val="0"/>
              </a:spcBef>
              <a:spcAft>
                <a:spcPts val="0"/>
              </a:spcAft>
              <a:buSzPts val="2800"/>
              <a:buNone/>
              <a:defRPr/>
            </a:lvl4pPr>
            <a:lvl5pPr lvl="4" rtl="0" algn="l">
              <a:lnSpc>
                <a:spcPct val="89000"/>
              </a:lnSpc>
              <a:spcBef>
                <a:spcPts val="0"/>
              </a:spcBef>
              <a:spcAft>
                <a:spcPts val="0"/>
              </a:spcAft>
              <a:buSzPts val="2800"/>
              <a:buNone/>
              <a:defRPr/>
            </a:lvl5pPr>
            <a:lvl6pPr lvl="5" rtl="0" algn="l">
              <a:lnSpc>
                <a:spcPct val="89000"/>
              </a:lnSpc>
              <a:spcBef>
                <a:spcPts val="0"/>
              </a:spcBef>
              <a:spcAft>
                <a:spcPts val="0"/>
              </a:spcAft>
              <a:buSzPts val="2800"/>
              <a:buNone/>
              <a:defRPr/>
            </a:lvl6pPr>
            <a:lvl7pPr lvl="6" rtl="0" algn="l">
              <a:lnSpc>
                <a:spcPct val="89000"/>
              </a:lnSpc>
              <a:spcBef>
                <a:spcPts val="0"/>
              </a:spcBef>
              <a:spcAft>
                <a:spcPts val="0"/>
              </a:spcAft>
              <a:buSzPts val="2800"/>
              <a:buNone/>
              <a:defRPr/>
            </a:lvl7pPr>
            <a:lvl8pPr lvl="7" rtl="0" algn="l">
              <a:lnSpc>
                <a:spcPct val="89000"/>
              </a:lnSpc>
              <a:spcBef>
                <a:spcPts val="0"/>
              </a:spcBef>
              <a:spcAft>
                <a:spcPts val="0"/>
              </a:spcAft>
              <a:buSzPts val="2800"/>
              <a:buNone/>
              <a:defRPr/>
            </a:lvl8pPr>
            <a:lvl9pPr lvl="8" rtl="0" algn="l">
              <a:lnSpc>
                <a:spcPct val="89000"/>
              </a:lnSpc>
              <a:spcBef>
                <a:spcPts val="0"/>
              </a:spcBef>
              <a:spcAft>
                <a:spcPts val="0"/>
              </a:spcAft>
              <a:buSzPts val="2800"/>
              <a:buNone/>
              <a:defRPr/>
            </a:lvl9pPr>
          </a:lstStyle>
          <a:p/>
        </p:txBody>
      </p:sp>
      <p:sp>
        <p:nvSpPr>
          <p:cNvPr id="84" name="Google Shape;84;g11f5574349e_0_1962"/>
          <p:cNvSpPr txBox="1"/>
          <p:nvPr>
            <p:ph idx="1" type="body"/>
          </p:nvPr>
        </p:nvSpPr>
        <p:spPr>
          <a:xfrm>
            <a:off x="638175" y="1546225"/>
            <a:ext cx="3851400" cy="4579800"/>
          </a:xfrm>
          <a:prstGeom prst="rect">
            <a:avLst/>
          </a:prstGeom>
          <a:noFill/>
          <a:ln>
            <a:noFill/>
          </a:ln>
        </p:spPr>
        <p:txBody>
          <a:bodyPr anchorCtr="0" anchor="t" bIns="0" lIns="0" spcFirstLastPara="1" rIns="0" wrap="square" tIns="0">
            <a:noAutofit/>
          </a:bodyPr>
          <a:lstStyle>
            <a:lvl1pPr indent="-317500" lvl="0" marL="457200" rtl="0" algn="l">
              <a:spcBef>
                <a:spcPts val="1400"/>
              </a:spcBef>
              <a:spcAft>
                <a:spcPts val="0"/>
              </a:spcAft>
              <a:buSzPts val="1400"/>
              <a:buChar char="●"/>
              <a:defRPr sz="2800"/>
            </a:lvl1pPr>
            <a:lvl2pPr indent="-381000" lvl="1" marL="914400" rtl="0" algn="l">
              <a:spcBef>
                <a:spcPts val="480"/>
              </a:spcBef>
              <a:spcAft>
                <a:spcPts val="0"/>
              </a:spcAft>
              <a:buClr>
                <a:schemeClr val="dk1"/>
              </a:buClr>
              <a:buSzPts val="2400"/>
              <a:buFont typeface="Trebuchet MS"/>
              <a:buChar char="○"/>
              <a:defRPr sz="2400"/>
            </a:lvl2pPr>
            <a:lvl3pPr indent="-355600" lvl="2" marL="1371600" rtl="0" algn="l">
              <a:spcBef>
                <a:spcPts val="240"/>
              </a:spcBef>
              <a:spcAft>
                <a:spcPts val="0"/>
              </a:spcAft>
              <a:buClr>
                <a:schemeClr val="dk1"/>
              </a:buClr>
              <a:buSzPts val="2000"/>
              <a:buFont typeface="Trebuchet MS"/>
              <a:buChar char="■"/>
              <a:defRPr sz="2000"/>
            </a:lvl3pPr>
            <a:lvl4pPr indent="-342900" lvl="3" marL="1828800" rtl="0" algn="l">
              <a:spcBef>
                <a:spcPts val="360"/>
              </a:spcBef>
              <a:spcAft>
                <a:spcPts val="0"/>
              </a:spcAft>
              <a:buClr>
                <a:schemeClr val="dk1"/>
              </a:buClr>
              <a:buSzPts val="1800"/>
              <a:buFont typeface="Trebuchet MS"/>
              <a:buChar char="●"/>
              <a:defRPr sz="1800"/>
            </a:lvl4pPr>
            <a:lvl5pPr indent="-342900" lvl="4" marL="2286000" rtl="0" algn="l">
              <a:spcBef>
                <a:spcPts val="360"/>
              </a:spcBef>
              <a:spcAft>
                <a:spcPts val="0"/>
              </a:spcAft>
              <a:buClr>
                <a:schemeClr val="dk1"/>
              </a:buClr>
              <a:buSzPts val="1800"/>
              <a:buFont typeface="Times New Roman"/>
              <a:buChar char="○"/>
              <a:defRPr sz="1800"/>
            </a:lvl5pPr>
            <a:lvl6pPr indent="-342900" lvl="5" marL="2743200" rtl="0" algn="l">
              <a:spcBef>
                <a:spcPts val="360"/>
              </a:spcBef>
              <a:spcAft>
                <a:spcPts val="0"/>
              </a:spcAft>
              <a:buClr>
                <a:schemeClr val="dk1"/>
              </a:buClr>
              <a:buSzPts val="1800"/>
              <a:buFont typeface="Times New Roman"/>
              <a:buChar char="■"/>
              <a:defRPr sz="1800"/>
            </a:lvl6pPr>
            <a:lvl7pPr indent="-342900" lvl="6" marL="3200400" rtl="0" algn="l">
              <a:spcBef>
                <a:spcPts val="360"/>
              </a:spcBef>
              <a:spcAft>
                <a:spcPts val="0"/>
              </a:spcAft>
              <a:buClr>
                <a:schemeClr val="dk1"/>
              </a:buClr>
              <a:buSzPts val="1800"/>
              <a:buFont typeface="Times New Roman"/>
              <a:buChar char="●"/>
              <a:defRPr sz="1800"/>
            </a:lvl7pPr>
            <a:lvl8pPr indent="-342900" lvl="7" marL="3657600" rtl="0" algn="l">
              <a:spcBef>
                <a:spcPts val="360"/>
              </a:spcBef>
              <a:spcAft>
                <a:spcPts val="0"/>
              </a:spcAft>
              <a:buClr>
                <a:schemeClr val="dk1"/>
              </a:buClr>
              <a:buSzPts val="1800"/>
              <a:buFont typeface="Times New Roman"/>
              <a:buChar char="○"/>
              <a:defRPr sz="1800"/>
            </a:lvl8pPr>
            <a:lvl9pPr indent="-342900" lvl="8" marL="4114800" rtl="0" algn="l">
              <a:spcBef>
                <a:spcPts val="360"/>
              </a:spcBef>
              <a:spcAft>
                <a:spcPts val="0"/>
              </a:spcAft>
              <a:buClr>
                <a:schemeClr val="dk1"/>
              </a:buClr>
              <a:buSzPts val="1800"/>
              <a:buFont typeface="Times New Roman"/>
              <a:buChar char="■"/>
              <a:defRPr sz="1800"/>
            </a:lvl9pPr>
          </a:lstStyle>
          <a:p/>
        </p:txBody>
      </p:sp>
      <p:sp>
        <p:nvSpPr>
          <p:cNvPr id="85" name="Google Shape;85;g11f5574349e_0_1962"/>
          <p:cNvSpPr txBox="1"/>
          <p:nvPr>
            <p:ph idx="2" type="body"/>
          </p:nvPr>
        </p:nvSpPr>
        <p:spPr>
          <a:xfrm>
            <a:off x="4641850" y="1546225"/>
            <a:ext cx="3851400" cy="4579800"/>
          </a:xfrm>
          <a:prstGeom prst="rect">
            <a:avLst/>
          </a:prstGeom>
          <a:noFill/>
          <a:ln>
            <a:noFill/>
          </a:ln>
        </p:spPr>
        <p:txBody>
          <a:bodyPr anchorCtr="0" anchor="t" bIns="0" lIns="0" spcFirstLastPara="1" rIns="0" wrap="square" tIns="0">
            <a:noAutofit/>
          </a:bodyPr>
          <a:lstStyle>
            <a:lvl1pPr indent="-317500" lvl="0" marL="457200" rtl="0" algn="l">
              <a:spcBef>
                <a:spcPts val="1400"/>
              </a:spcBef>
              <a:spcAft>
                <a:spcPts val="0"/>
              </a:spcAft>
              <a:buSzPts val="1400"/>
              <a:buChar char="●"/>
              <a:defRPr sz="2800"/>
            </a:lvl1pPr>
            <a:lvl2pPr indent="-381000" lvl="1" marL="914400" rtl="0" algn="l">
              <a:spcBef>
                <a:spcPts val="480"/>
              </a:spcBef>
              <a:spcAft>
                <a:spcPts val="0"/>
              </a:spcAft>
              <a:buClr>
                <a:schemeClr val="dk1"/>
              </a:buClr>
              <a:buSzPts val="2400"/>
              <a:buFont typeface="Trebuchet MS"/>
              <a:buChar char="○"/>
              <a:defRPr sz="2400"/>
            </a:lvl2pPr>
            <a:lvl3pPr indent="-355600" lvl="2" marL="1371600" rtl="0" algn="l">
              <a:spcBef>
                <a:spcPts val="240"/>
              </a:spcBef>
              <a:spcAft>
                <a:spcPts val="0"/>
              </a:spcAft>
              <a:buClr>
                <a:schemeClr val="dk1"/>
              </a:buClr>
              <a:buSzPts val="2000"/>
              <a:buFont typeface="Trebuchet MS"/>
              <a:buChar char="■"/>
              <a:defRPr sz="2000"/>
            </a:lvl3pPr>
            <a:lvl4pPr indent="-342900" lvl="3" marL="1828800" rtl="0" algn="l">
              <a:spcBef>
                <a:spcPts val="360"/>
              </a:spcBef>
              <a:spcAft>
                <a:spcPts val="0"/>
              </a:spcAft>
              <a:buClr>
                <a:schemeClr val="dk1"/>
              </a:buClr>
              <a:buSzPts val="1800"/>
              <a:buFont typeface="Trebuchet MS"/>
              <a:buChar char="●"/>
              <a:defRPr sz="1800"/>
            </a:lvl4pPr>
            <a:lvl5pPr indent="-342900" lvl="4" marL="2286000" rtl="0" algn="l">
              <a:spcBef>
                <a:spcPts val="360"/>
              </a:spcBef>
              <a:spcAft>
                <a:spcPts val="0"/>
              </a:spcAft>
              <a:buClr>
                <a:schemeClr val="dk1"/>
              </a:buClr>
              <a:buSzPts val="1800"/>
              <a:buFont typeface="Times New Roman"/>
              <a:buChar char="○"/>
              <a:defRPr sz="1800"/>
            </a:lvl5pPr>
            <a:lvl6pPr indent="-342900" lvl="5" marL="2743200" rtl="0" algn="l">
              <a:spcBef>
                <a:spcPts val="360"/>
              </a:spcBef>
              <a:spcAft>
                <a:spcPts val="0"/>
              </a:spcAft>
              <a:buClr>
                <a:schemeClr val="dk1"/>
              </a:buClr>
              <a:buSzPts val="1800"/>
              <a:buFont typeface="Times New Roman"/>
              <a:buChar char="■"/>
              <a:defRPr sz="1800"/>
            </a:lvl6pPr>
            <a:lvl7pPr indent="-342900" lvl="6" marL="3200400" rtl="0" algn="l">
              <a:spcBef>
                <a:spcPts val="360"/>
              </a:spcBef>
              <a:spcAft>
                <a:spcPts val="0"/>
              </a:spcAft>
              <a:buClr>
                <a:schemeClr val="dk1"/>
              </a:buClr>
              <a:buSzPts val="1800"/>
              <a:buFont typeface="Times New Roman"/>
              <a:buChar char="●"/>
              <a:defRPr sz="1800"/>
            </a:lvl7pPr>
            <a:lvl8pPr indent="-342900" lvl="7" marL="3657600" rtl="0" algn="l">
              <a:spcBef>
                <a:spcPts val="360"/>
              </a:spcBef>
              <a:spcAft>
                <a:spcPts val="0"/>
              </a:spcAft>
              <a:buClr>
                <a:schemeClr val="dk1"/>
              </a:buClr>
              <a:buSzPts val="1800"/>
              <a:buFont typeface="Times New Roman"/>
              <a:buChar char="○"/>
              <a:defRPr sz="1800"/>
            </a:lvl8pPr>
            <a:lvl9pPr indent="-342900" lvl="8" marL="4114800" rtl="0" algn="l">
              <a:spcBef>
                <a:spcPts val="360"/>
              </a:spcBef>
              <a:spcAft>
                <a:spcPts val="0"/>
              </a:spcAft>
              <a:buClr>
                <a:schemeClr val="dk1"/>
              </a:buClr>
              <a:buSzPts val="1800"/>
              <a:buFont typeface="Times New Roman"/>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6" name="Shape 86"/>
        <p:cNvGrpSpPr/>
        <p:nvPr/>
      </p:nvGrpSpPr>
      <p:grpSpPr>
        <a:xfrm>
          <a:off x="0" y="0"/>
          <a:ext cx="0" cy="0"/>
          <a:chOff x="0" y="0"/>
          <a:chExt cx="0" cy="0"/>
        </a:xfrm>
      </p:grpSpPr>
      <p:sp>
        <p:nvSpPr>
          <p:cNvPr id="87" name="Google Shape;87;g11f5574349e_0_1966"/>
          <p:cNvSpPr txBox="1"/>
          <p:nvPr>
            <p:ph type="title"/>
          </p:nvPr>
        </p:nvSpPr>
        <p:spPr>
          <a:xfrm>
            <a:off x="630237" y="544512"/>
            <a:ext cx="7864500" cy="685800"/>
          </a:xfrm>
          <a:prstGeom prst="rect">
            <a:avLst/>
          </a:prstGeom>
          <a:noFill/>
          <a:ln>
            <a:noFill/>
          </a:ln>
        </p:spPr>
        <p:txBody>
          <a:bodyPr anchorCtr="0" anchor="ctr" bIns="0" lIns="0" spcFirstLastPara="1" rIns="0" wrap="square" tIns="0">
            <a:noAutofit/>
          </a:bodyPr>
          <a:lstStyle>
            <a:lvl1pPr lvl="0" rtl="0" algn="l">
              <a:lnSpc>
                <a:spcPct val="89000"/>
              </a:lnSpc>
              <a:spcBef>
                <a:spcPts val="0"/>
              </a:spcBef>
              <a:spcAft>
                <a:spcPts val="0"/>
              </a:spcAft>
              <a:buSzPts val="2800"/>
              <a:buNone/>
              <a:defRPr/>
            </a:lvl1pPr>
            <a:lvl2pPr lvl="1" rtl="0" algn="l">
              <a:lnSpc>
                <a:spcPct val="89000"/>
              </a:lnSpc>
              <a:spcBef>
                <a:spcPts val="0"/>
              </a:spcBef>
              <a:spcAft>
                <a:spcPts val="0"/>
              </a:spcAft>
              <a:buSzPts val="2800"/>
              <a:buNone/>
              <a:defRPr/>
            </a:lvl2pPr>
            <a:lvl3pPr lvl="2" rtl="0" algn="l">
              <a:lnSpc>
                <a:spcPct val="89000"/>
              </a:lnSpc>
              <a:spcBef>
                <a:spcPts val="0"/>
              </a:spcBef>
              <a:spcAft>
                <a:spcPts val="0"/>
              </a:spcAft>
              <a:buSzPts val="2800"/>
              <a:buNone/>
              <a:defRPr/>
            </a:lvl3pPr>
            <a:lvl4pPr lvl="3" rtl="0" algn="l">
              <a:lnSpc>
                <a:spcPct val="89000"/>
              </a:lnSpc>
              <a:spcBef>
                <a:spcPts val="0"/>
              </a:spcBef>
              <a:spcAft>
                <a:spcPts val="0"/>
              </a:spcAft>
              <a:buSzPts val="2800"/>
              <a:buNone/>
              <a:defRPr/>
            </a:lvl4pPr>
            <a:lvl5pPr lvl="4" rtl="0" algn="l">
              <a:lnSpc>
                <a:spcPct val="89000"/>
              </a:lnSpc>
              <a:spcBef>
                <a:spcPts val="0"/>
              </a:spcBef>
              <a:spcAft>
                <a:spcPts val="0"/>
              </a:spcAft>
              <a:buSzPts val="2800"/>
              <a:buNone/>
              <a:defRPr/>
            </a:lvl5pPr>
            <a:lvl6pPr lvl="5" rtl="0" algn="l">
              <a:lnSpc>
                <a:spcPct val="89000"/>
              </a:lnSpc>
              <a:spcBef>
                <a:spcPts val="0"/>
              </a:spcBef>
              <a:spcAft>
                <a:spcPts val="0"/>
              </a:spcAft>
              <a:buSzPts val="2800"/>
              <a:buNone/>
              <a:defRPr/>
            </a:lvl6pPr>
            <a:lvl7pPr lvl="6" rtl="0" algn="l">
              <a:lnSpc>
                <a:spcPct val="89000"/>
              </a:lnSpc>
              <a:spcBef>
                <a:spcPts val="0"/>
              </a:spcBef>
              <a:spcAft>
                <a:spcPts val="0"/>
              </a:spcAft>
              <a:buSzPts val="2800"/>
              <a:buNone/>
              <a:defRPr/>
            </a:lvl7pPr>
            <a:lvl8pPr lvl="7" rtl="0" algn="l">
              <a:lnSpc>
                <a:spcPct val="89000"/>
              </a:lnSpc>
              <a:spcBef>
                <a:spcPts val="0"/>
              </a:spcBef>
              <a:spcAft>
                <a:spcPts val="0"/>
              </a:spcAft>
              <a:buSzPts val="2800"/>
              <a:buNone/>
              <a:defRPr/>
            </a:lvl8pPr>
            <a:lvl9pPr lvl="8" rtl="0" algn="l">
              <a:lnSpc>
                <a:spcPct val="89000"/>
              </a:lnSpc>
              <a:spcBef>
                <a:spcPts val="0"/>
              </a:spcBef>
              <a:spcAft>
                <a:spcPts val="0"/>
              </a:spcAft>
              <a:buSzPts val="2800"/>
              <a:buNone/>
              <a:defRPr/>
            </a:lvl9pPr>
          </a:lstStyle>
          <a:p/>
        </p:txBody>
      </p:sp>
      <p:sp>
        <p:nvSpPr>
          <p:cNvPr id="88" name="Google Shape;88;g11f5574349e_0_1966"/>
          <p:cNvSpPr txBox="1"/>
          <p:nvPr>
            <p:ph idx="1" type="body"/>
          </p:nvPr>
        </p:nvSpPr>
        <p:spPr>
          <a:xfrm>
            <a:off x="638175" y="1546225"/>
            <a:ext cx="7854900" cy="4579800"/>
          </a:xfrm>
          <a:prstGeom prst="rect">
            <a:avLst/>
          </a:prstGeom>
          <a:noFill/>
          <a:ln>
            <a:noFill/>
          </a:ln>
        </p:spPr>
        <p:txBody>
          <a:bodyPr anchorCtr="0" anchor="t" bIns="0" lIns="0" spcFirstLastPara="1" rIns="0" wrap="square" tIns="0">
            <a:noAutofit/>
          </a:bodyPr>
          <a:lstStyle>
            <a:lvl1pPr indent="-285750" lvl="0" marL="457200" rtl="0" algn="l">
              <a:spcBef>
                <a:spcPts val="900"/>
              </a:spcBef>
              <a:spcAft>
                <a:spcPts val="0"/>
              </a:spcAft>
              <a:buSzPts val="9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18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abela" type="tbl">
  <p:cSld name="TABLE">
    <p:spTree>
      <p:nvGrpSpPr>
        <p:cNvPr id="89" name="Shape 89"/>
        <p:cNvGrpSpPr/>
        <p:nvPr/>
      </p:nvGrpSpPr>
      <p:grpSpPr>
        <a:xfrm>
          <a:off x="0" y="0"/>
          <a:ext cx="0" cy="0"/>
          <a:chOff x="0" y="0"/>
          <a:chExt cx="0" cy="0"/>
        </a:xfrm>
      </p:grpSpPr>
      <p:sp>
        <p:nvSpPr>
          <p:cNvPr id="90" name="Google Shape;90;g11f5574349e_0_1969"/>
          <p:cNvSpPr txBox="1"/>
          <p:nvPr>
            <p:ph type="title"/>
          </p:nvPr>
        </p:nvSpPr>
        <p:spPr>
          <a:xfrm>
            <a:off x="406400" y="-185738"/>
            <a:ext cx="8201100" cy="1555800"/>
          </a:xfrm>
          <a:prstGeom prst="rect">
            <a:avLst/>
          </a:prstGeom>
          <a:noFill/>
          <a:ln>
            <a:noFill/>
          </a:ln>
        </p:spPr>
        <p:txBody>
          <a:bodyPr anchorCtr="0" anchor="ctr" bIns="0" lIns="0" spcFirstLastPara="1" rIns="0" wrap="square" tIns="0">
            <a:noAutofit/>
          </a:bodyPr>
          <a:lstStyle>
            <a:lvl1pPr lvl="0" rtl="0" algn="l">
              <a:lnSpc>
                <a:spcPct val="89000"/>
              </a:lnSpc>
              <a:spcBef>
                <a:spcPts val="0"/>
              </a:spcBef>
              <a:spcAft>
                <a:spcPts val="0"/>
              </a:spcAft>
              <a:buSzPts val="2800"/>
              <a:buNone/>
              <a:defRPr/>
            </a:lvl1pPr>
            <a:lvl2pPr lvl="1" rtl="0" algn="l">
              <a:lnSpc>
                <a:spcPct val="89000"/>
              </a:lnSpc>
              <a:spcBef>
                <a:spcPts val="0"/>
              </a:spcBef>
              <a:spcAft>
                <a:spcPts val="0"/>
              </a:spcAft>
              <a:buSzPts val="2800"/>
              <a:buNone/>
              <a:defRPr/>
            </a:lvl2pPr>
            <a:lvl3pPr lvl="2" rtl="0" algn="l">
              <a:lnSpc>
                <a:spcPct val="89000"/>
              </a:lnSpc>
              <a:spcBef>
                <a:spcPts val="0"/>
              </a:spcBef>
              <a:spcAft>
                <a:spcPts val="0"/>
              </a:spcAft>
              <a:buSzPts val="2800"/>
              <a:buNone/>
              <a:defRPr/>
            </a:lvl3pPr>
            <a:lvl4pPr lvl="3" rtl="0" algn="l">
              <a:lnSpc>
                <a:spcPct val="89000"/>
              </a:lnSpc>
              <a:spcBef>
                <a:spcPts val="0"/>
              </a:spcBef>
              <a:spcAft>
                <a:spcPts val="0"/>
              </a:spcAft>
              <a:buSzPts val="2800"/>
              <a:buNone/>
              <a:defRPr/>
            </a:lvl4pPr>
            <a:lvl5pPr lvl="4" rtl="0" algn="l">
              <a:lnSpc>
                <a:spcPct val="89000"/>
              </a:lnSpc>
              <a:spcBef>
                <a:spcPts val="0"/>
              </a:spcBef>
              <a:spcAft>
                <a:spcPts val="0"/>
              </a:spcAft>
              <a:buSzPts val="2800"/>
              <a:buNone/>
              <a:defRPr/>
            </a:lvl5pPr>
            <a:lvl6pPr lvl="5" rtl="0" algn="l">
              <a:lnSpc>
                <a:spcPct val="89000"/>
              </a:lnSpc>
              <a:spcBef>
                <a:spcPts val="0"/>
              </a:spcBef>
              <a:spcAft>
                <a:spcPts val="0"/>
              </a:spcAft>
              <a:buSzPts val="2800"/>
              <a:buNone/>
              <a:defRPr/>
            </a:lvl6pPr>
            <a:lvl7pPr lvl="6" rtl="0" algn="l">
              <a:lnSpc>
                <a:spcPct val="89000"/>
              </a:lnSpc>
              <a:spcBef>
                <a:spcPts val="0"/>
              </a:spcBef>
              <a:spcAft>
                <a:spcPts val="0"/>
              </a:spcAft>
              <a:buSzPts val="2800"/>
              <a:buNone/>
              <a:defRPr/>
            </a:lvl7pPr>
            <a:lvl8pPr lvl="7" rtl="0" algn="l">
              <a:lnSpc>
                <a:spcPct val="89000"/>
              </a:lnSpc>
              <a:spcBef>
                <a:spcPts val="0"/>
              </a:spcBef>
              <a:spcAft>
                <a:spcPts val="0"/>
              </a:spcAft>
              <a:buSzPts val="2800"/>
              <a:buNone/>
              <a:defRPr/>
            </a:lvl8pPr>
            <a:lvl9pPr lvl="8" rtl="0" algn="l">
              <a:lnSpc>
                <a:spcPct val="89000"/>
              </a:lnSpc>
              <a:spcBef>
                <a:spcPts val="0"/>
              </a:spcBef>
              <a:spcAft>
                <a:spcPts val="0"/>
              </a:spcAft>
              <a:buSzPts val="2800"/>
              <a:buNone/>
              <a:defRPr/>
            </a:lvl9pPr>
          </a:lstStyle>
          <a:p/>
        </p:txBody>
      </p:sp>
      <p:sp>
        <p:nvSpPr>
          <p:cNvPr id="91" name="Google Shape;91;g11f5574349e_0_1969"/>
          <p:cNvSpPr txBox="1"/>
          <p:nvPr>
            <p:ph idx="10" type="dt"/>
          </p:nvPr>
        </p:nvSpPr>
        <p:spPr>
          <a:xfrm>
            <a:off x="431800" y="6229350"/>
            <a:ext cx="1901700" cy="453900"/>
          </a:xfrm>
          <a:prstGeom prst="rect">
            <a:avLst/>
          </a:prstGeom>
          <a:noFill/>
          <a:ln>
            <a:noFill/>
          </a:ln>
        </p:spPr>
        <p:txBody>
          <a:bodyPr anchorCtr="0" anchor="t" bIns="45700" lIns="91425" spcFirstLastPara="1" rIns="91425" wrap="square" tIns="45700">
            <a:noAutofit/>
          </a:bodyPr>
          <a:lstStyle>
            <a:lvl1pPr lvl="0" rtl="0" algn="l">
              <a:lnSpc>
                <a:spcPct val="89000"/>
              </a:lnSpc>
              <a:spcBef>
                <a:spcPts val="0"/>
              </a:spcBef>
              <a:spcAft>
                <a:spcPts val="0"/>
              </a:spcAft>
              <a:buSzPts val="1400"/>
              <a:buNone/>
              <a:defRPr/>
            </a:lvl1pPr>
            <a:lvl2pPr lvl="1" rtl="0" algn="l">
              <a:lnSpc>
                <a:spcPct val="89000"/>
              </a:lnSpc>
              <a:spcBef>
                <a:spcPts val="0"/>
              </a:spcBef>
              <a:spcAft>
                <a:spcPts val="0"/>
              </a:spcAft>
              <a:buSzPts val="1400"/>
              <a:buNone/>
              <a:defRPr/>
            </a:lvl2pPr>
            <a:lvl3pPr lvl="2" rtl="0" algn="l">
              <a:lnSpc>
                <a:spcPct val="89000"/>
              </a:lnSpc>
              <a:spcBef>
                <a:spcPts val="0"/>
              </a:spcBef>
              <a:spcAft>
                <a:spcPts val="0"/>
              </a:spcAft>
              <a:buSzPts val="1400"/>
              <a:buNone/>
              <a:defRPr/>
            </a:lvl3pPr>
            <a:lvl4pPr lvl="3" rtl="0" algn="l">
              <a:lnSpc>
                <a:spcPct val="89000"/>
              </a:lnSpc>
              <a:spcBef>
                <a:spcPts val="0"/>
              </a:spcBef>
              <a:spcAft>
                <a:spcPts val="0"/>
              </a:spcAft>
              <a:buSzPts val="1400"/>
              <a:buNone/>
              <a:defRPr/>
            </a:lvl4pPr>
            <a:lvl5pPr lvl="4" rtl="0" algn="l">
              <a:lnSpc>
                <a:spcPct val="89000"/>
              </a:lnSpc>
              <a:spcBef>
                <a:spcPts val="0"/>
              </a:spcBef>
              <a:spcAft>
                <a:spcPts val="0"/>
              </a:spcAft>
              <a:buSzPts val="1400"/>
              <a:buNone/>
              <a:defRPr/>
            </a:lvl5pPr>
            <a:lvl6pPr lvl="5" rtl="0" algn="l">
              <a:lnSpc>
                <a:spcPct val="89000"/>
              </a:lnSpc>
              <a:spcBef>
                <a:spcPts val="0"/>
              </a:spcBef>
              <a:spcAft>
                <a:spcPts val="0"/>
              </a:spcAft>
              <a:buSzPts val="1400"/>
              <a:buNone/>
              <a:defRPr/>
            </a:lvl6pPr>
            <a:lvl7pPr lvl="6" rtl="0" algn="l">
              <a:lnSpc>
                <a:spcPct val="89000"/>
              </a:lnSpc>
              <a:spcBef>
                <a:spcPts val="0"/>
              </a:spcBef>
              <a:spcAft>
                <a:spcPts val="0"/>
              </a:spcAft>
              <a:buSzPts val="1400"/>
              <a:buNone/>
              <a:defRPr/>
            </a:lvl7pPr>
            <a:lvl8pPr lvl="7" rtl="0" algn="l">
              <a:lnSpc>
                <a:spcPct val="89000"/>
              </a:lnSpc>
              <a:spcBef>
                <a:spcPts val="0"/>
              </a:spcBef>
              <a:spcAft>
                <a:spcPts val="0"/>
              </a:spcAft>
              <a:buSzPts val="1400"/>
              <a:buNone/>
              <a:defRPr/>
            </a:lvl8pPr>
            <a:lvl9pPr lvl="8" rtl="0" algn="l">
              <a:lnSpc>
                <a:spcPct val="89000"/>
              </a:lnSpc>
              <a:spcBef>
                <a:spcPts val="0"/>
              </a:spcBef>
              <a:spcAft>
                <a:spcPts val="0"/>
              </a:spcAft>
              <a:buSzPts val="1400"/>
              <a:buNone/>
              <a:defRPr/>
            </a:lvl9pPr>
          </a:lstStyle>
          <a:p/>
        </p:txBody>
      </p:sp>
      <p:sp>
        <p:nvSpPr>
          <p:cNvPr id="92" name="Google Shape;92;g11f5574349e_0_1969"/>
          <p:cNvSpPr txBox="1"/>
          <p:nvPr>
            <p:ph idx="11" type="ftr"/>
          </p:nvPr>
        </p:nvSpPr>
        <p:spPr>
          <a:xfrm>
            <a:off x="3124200" y="6229350"/>
            <a:ext cx="2892300" cy="453900"/>
          </a:xfrm>
          <a:prstGeom prst="rect">
            <a:avLst/>
          </a:prstGeom>
          <a:noFill/>
          <a:ln>
            <a:noFill/>
          </a:ln>
        </p:spPr>
        <p:txBody>
          <a:bodyPr anchorCtr="0" anchor="t" bIns="45700" lIns="91425" spcFirstLastPara="1" rIns="91425" wrap="square" tIns="45700">
            <a:noAutofit/>
          </a:bodyPr>
          <a:lstStyle>
            <a:lvl1pPr lvl="0" rtl="0" algn="l">
              <a:lnSpc>
                <a:spcPct val="89000"/>
              </a:lnSpc>
              <a:spcBef>
                <a:spcPts val="0"/>
              </a:spcBef>
              <a:spcAft>
                <a:spcPts val="0"/>
              </a:spcAft>
              <a:buSzPts val="1400"/>
              <a:buNone/>
              <a:defRPr/>
            </a:lvl1pPr>
            <a:lvl2pPr lvl="1" rtl="0" algn="l">
              <a:lnSpc>
                <a:spcPct val="89000"/>
              </a:lnSpc>
              <a:spcBef>
                <a:spcPts val="0"/>
              </a:spcBef>
              <a:spcAft>
                <a:spcPts val="0"/>
              </a:spcAft>
              <a:buSzPts val="1400"/>
              <a:buNone/>
              <a:defRPr/>
            </a:lvl2pPr>
            <a:lvl3pPr lvl="2" rtl="0" algn="l">
              <a:lnSpc>
                <a:spcPct val="89000"/>
              </a:lnSpc>
              <a:spcBef>
                <a:spcPts val="0"/>
              </a:spcBef>
              <a:spcAft>
                <a:spcPts val="0"/>
              </a:spcAft>
              <a:buSzPts val="1400"/>
              <a:buNone/>
              <a:defRPr/>
            </a:lvl3pPr>
            <a:lvl4pPr lvl="3" rtl="0" algn="l">
              <a:lnSpc>
                <a:spcPct val="89000"/>
              </a:lnSpc>
              <a:spcBef>
                <a:spcPts val="0"/>
              </a:spcBef>
              <a:spcAft>
                <a:spcPts val="0"/>
              </a:spcAft>
              <a:buSzPts val="1400"/>
              <a:buNone/>
              <a:defRPr/>
            </a:lvl4pPr>
            <a:lvl5pPr lvl="4" rtl="0" algn="l">
              <a:lnSpc>
                <a:spcPct val="89000"/>
              </a:lnSpc>
              <a:spcBef>
                <a:spcPts val="0"/>
              </a:spcBef>
              <a:spcAft>
                <a:spcPts val="0"/>
              </a:spcAft>
              <a:buSzPts val="1400"/>
              <a:buNone/>
              <a:defRPr/>
            </a:lvl5pPr>
            <a:lvl6pPr lvl="5" rtl="0" algn="l">
              <a:lnSpc>
                <a:spcPct val="89000"/>
              </a:lnSpc>
              <a:spcBef>
                <a:spcPts val="0"/>
              </a:spcBef>
              <a:spcAft>
                <a:spcPts val="0"/>
              </a:spcAft>
              <a:buSzPts val="1400"/>
              <a:buNone/>
              <a:defRPr/>
            </a:lvl6pPr>
            <a:lvl7pPr lvl="6" rtl="0" algn="l">
              <a:lnSpc>
                <a:spcPct val="89000"/>
              </a:lnSpc>
              <a:spcBef>
                <a:spcPts val="0"/>
              </a:spcBef>
              <a:spcAft>
                <a:spcPts val="0"/>
              </a:spcAft>
              <a:buSzPts val="1400"/>
              <a:buNone/>
              <a:defRPr/>
            </a:lvl7pPr>
            <a:lvl8pPr lvl="7" rtl="0" algn="l">
              <a:lnSpc>
                <a:spcPct val="89000"/>
              </a:lnSpc>
              <a:spcBef>
                <a:spcPts val="0"/>
              </a:spcBef>
              <a:spcAft>
                <a:spcPts val="0"/>
              </a:spcAft>
              <a:buSzPts val="1400"/>
              <a:buNone/>
              <a:defRPr/>
            </a:lvl8pPr>
            <a:lvl9pPr lvl="8" rtl="0" algn="l">
              <a:lnSpc>
                <a:spcPct val="89000"/>
              </a:lnSpc>
              <a:spcBef>
                <a:spcPts val="0"/>
              </a:spcBef>
              <a:spcAft>
                <a:spcPts val="0"/>
              </a:spcAft>
              <a:buSzPts val="1400"/>
              <a:buNone/>
              <a:defRPr/>
            </a:lvl9pPr>
          </a:lstStyle>
          <a:p/>
        </p:txBody>
      </p:sp>
      <p:sp>
        <p:nvSpPr>
          <p:cNvPr id="93" name="Google Shape;93;g11f5574349e_0_1969"/>
          <p:cNvSpPr txBox="1"/>
          <p:nvPr>
            <p:ph idx="12" type="sldNum"/>
          </p:nvPr>
        </p:nvSpPr>
        <p:spPr>
          <a:xfrm>
            <a:off x="6705600" y="6248400"/>
            <a:ext cx="1901700" cy="453900"/>
          </a:xfrm>
          <a:prstGeom prst="rect">
            <a:avLst/>
          </a:prstGeom>
          <a:noFill/>
          <a:ln>
            <a:noFill/>
          </a:ln>
        </p:spPr>
        <p:txBody>
          <a:bodyPr anchorCtr="0" anchor="t" bIns="45700" lIns="91425" spcFirstLastPara="1" rIns="91425" wrap="square" tIns="45700">
            <a:noAutofit/>
          </a:bodyPr>
          <a:lstStyle>
            <a:lvl1pPr indent="0" lvl="0"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1pPr>
            <a:lvl2pPr indent="0" lvl="1"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2pPr>
            <a:lvl3pPr indent="0" lvl="2"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3pPr>
            <a:lvl4pPr indent="0" lvl="3"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4pPr>
            <a:lvl5pPr indent="0" lvl="4"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5pPr>
            <a:lvl6pPr indent="0" lvl="5"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6pPr>
            <a:lvl7pPr indent="0" lvl="6"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7pPr>
            <a:lvl8pPr indent="0" lvl="7"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8pPr>
            <a:lvl9pPr indent="0" lvl="8"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b="0" sz="1000">
              <a:solidFill>
                <a:schemeClr val="accent1"/>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94" name="Shape 94"/>
        <p:cNvGrpSpPr/>
        <p:nvPr/>
      </p:nvGrpSpPr>
      <p:grpSpPr>
        <a:xfrm>
          <a:off x="0" y="0"/>
          <a:ext cx="0" cy="0"/>
          <a:chOff x="0" y="0"/>
          <a:chExt cx="0" cy="0"/>
        </a:xfrm>
      </p:grpSpPr>
      <p:sp>
        <p:nvSpPr>
          <p:cNvPr id="95" name="Google Shape;95;g11f5574349e_0_1974"/>
          <p:cNvSpPr txBox="1"/>
          <p:nvPr>
            <p:ph type="title"/>
          </p:nvPr>
        </p:nvSpPr>
        <p:spPr>
          <a:xfrm>
            <a:off x="406400" y="-185738"/>
            <a:ext cx="8201100" cy="1555800"/>
          </a:xfrm>
          <a:prstGeom prst="rect">
            <a:avLst/>
          </a:prstGeom>
          <a:noFill/>
          <a:ln>
            <a:noFill/>
          </a:ln>
        </p:spPr>
        <p:txBody>
          <a:bodyPr anchorCtr="0" anchor="ctr" bIns="0" lIns="0" spcFirstLastPara="1" rIns="0" wrap="square" tIns="0">
            <a:noAutofit/>
          </a:bodyPr>
          <a:lstStyle>
            <a:lvl1pPr lvl="0" rtl="0" algn="l">
              <a:lnSpc>
                <a:spcPct val="89000"/>
              </a:lnSpc>
              <a:spcBef>
                <a:spcPts val="0"/>
              </a:spcBef>
              <a:spcAft>
                <a:spcPts val="0"/>
              </a:spcAft>
              <a:buSzPts val="2800"/>
              <a:buNone/>
              <a:defRPr/>
            </a:lvl1pPr>
            <a:lvl2pPr lvl="1" rtl="0" algn="l">
              <a:lnSpc>
                <a:spcPct val="89000"/>
              </a:lnSpc>
              <a:spcBef>
                <a:spcPts val="0"/>
              </a:spcBef>
              <a:spcAft>
                <a:spcPts val="0"/>
              </a:spcAft>
              <a:buSzPts val="2800"/>
              <a:buNone/>
              <a:defRPr/>
            </a:lvl2pPr>
            <a:lvl3pPr lvl="2" rtl="0" algn="l">
              <a:lnSpc>
                <a:spcPct val="89000"/>
              </a:lnSpc>
              <a:spcBef>
                <a:spcPts val="0"/>
              </a:spcBef>
              <a:spcAft>
                <a:spcPts val="0"/>
              </a:spcAft>
              <a:buSzPts val="2800"/>
              <a:buNone/>
              <a:defRPr/>
            </a:lvl3pPr>
            <a:lvl4pPr lvl="3" rtl="0" algn="l">
              <a:lnSpc>
                <a:spcPct val="89000"/>
              </a:lnSpc>
              <a:spcBef>
                <a:spcPts val="0"/>
              </a:spcBef>
              <a:spcAft>
                <a:spcPts val="0"/>
              </a:spcAft>
              <a:buSzPts val="2800"/>
              <a:buNone/>
              <a:defRPr/>
            </a:lvl4pPr>
            <a:lvl5pPr lvl="4" rtl="0" algn="l">
              <a:lnSpc>
                <a:spcPct val="89000"/>
              </a:lnSpc>
              <a:spcBef>
                <a:spcPts val="0"/>
              </a:spcBef>
              <a:spcAft>
                <a:spcPts val="0"/>
              </a:spcAft>
              <a:buSzPts val="2800"/>
              <a:buNone/>
              <a:defRPr/>
            </a:lvl5pPr>
            <a:lvl6pPr lvl="5" rtl="0" algn="l">
              <a:lnSpc>
                <a:spcPct val="89000"/>
              </a:lnSpc>
              <a:spcBef>
                <a:spcPts val="0"/>
              </a:spcBef>
              <a:spcAft>
                <a:spcPts val="0"/>
              </a:spcAft>
              <a:buSzPts val="2800"/>
              <a:buNone/>
              <a:defRPr/>
            </a:lvl6pPr>
            <a:lvl7pPr lvl="6" rtl="0" algn="l">
              <a:lnSpc>
                <a:spcPct val="89000"/>
              </a:lnSpc>
              <a:spcBef>
                <a:spcPts val="0"/>
              </a:spcBef>
              <a:spcAft>
                <a:spcPts val="0"/>
              </a:spcAft>
              <a:buSzPts val="2800"/>
              <a:buNone/>
              <a:defRPr/>
            </a:lvl7pPr>
            <a:lvl8pPr lvl="7" rtl="0" algn="l">
              <a:lnSpc>
                <a:spcPct val="89000"/>
              </a:lnSpc>
              <a:spcBef>
                <a:spcPts val="0"/>
              </a:spcBef>
              <a:spcAft>
                <a:spcPts val="0"/>
              </a:spcAft>
              <a:buSzPts val="2800"/>
              <a:buNone/>
              <a:defRPr/>
            </a:lvl8pPr>
            <a:lvl9pPr lvl="8" rtl="0" algn="l">
              <a:lnSpc>
                <a:spcPct val="89000"/>
              </a:lnSpc>
              <a:spcBef>
                <a:spcPts val="0"/>
              </a:spcBef>
              <a:spcAft>
                <a:spcPts val="0"/>
              </a:spcAft>
              <a:buSzPts val="2800"/>
              <a:buNone/>
              <a:defRPr/>
            </a:lvl9pPr>
          </a:lstStyle>
          <a:p/>
        </p:txBody>
      </p:sp>
      <p:sp>
        <p:nvSpPr>
          <p:cNvPr id="96" name="Google Shape;96;g11f5574349e_0_1974"/>
          <p:cNvSpPr txBox="1"/>
          <p:nvPr>
            <p:ph idx="1" type="body"/>
          </p:nvPr>
        </p:nvSpPr>
        <p:spPr>
          <a:xfrm>
            <a:off x="431800" y="2076450"/>
            <a:ext cx="4011600" cy="4575300"/>
          </a:xfrm>
          <a:prstGeom prst="rect">
            <a:avLst/>
          </a:prstGeom>
          <a:noFill/>
          <a:ln>
            <a:noFill/>
          </a:ln>
        </p:spPr>
        <p:txBody>
          <a:bodyPr anchorCtr="0" anchor="t" bIns="0" lIns="0" spcFirstLastPara="1" rIns="0" wrap="square" tIns="0">
            <a:noAutofit/>
          </a:bodyPr>
          <a:lstStyle>
            <a:lvl1pPr indent="-285750" lvl="0" marL="457200" rtl="0" algn="l">
              <a:spcBef>
                <a:spcPts val="900"/>
              </a:spcBef>
              <a:spcAft>
                <a:spcPts val="0"/>
              </a:spcAft>
              <a:buSzPts val="9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18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7" name="Google Shape;97;g11f5574349e_0_1974"/>
          <p:cNvSpPr txBox="1"/>
          <p:nvPr>
            <p:ph idx="2" type="body"/>
          </p:nvPr>
        </p:nvSpPr>
        <p:spPr>
          <a:xfrm>
            <a:off x="4595813" y="2076450"/>
            <a:ext cx="4011600" cy="4575300"/>
          </a:xfrm>
          <a:prstGeom prst="rect">
            <a:avLst/>
          </a:prstGeom>
          <a:noFill/>
          <a:ln>
            <a:noFill/>
          </a:ln>
        </p:spPr>
        <p:txBody>
          <a:bodyPr anchorCtr="0" anchor="t" bIns="0" lIns="0" spcFirstLastPara="1" rIns="0" wrap="square" tIns="0">
            <a:noAutofit/>
          </a:bodyPr>
          <a:lstStyle>
            <a:lvl1pPr indent="-285750" lvl="0" marL="457200" rtl="0" algn="l">
              <a:spcBef>
                <a:spcPts val="900"/>
              </a:spcBef>
              <a:spcAft>
                <a:spcPts val="0"/>
              </a:spcAft>
              <a:buSzPts val="9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18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8" name="Google Shape;98;g11f5574349e_0_1974"/>
          <p:cNvSpPr txBox="1"/>
          <p:nvPr>
            <p:ph idx="10" type="dt"/>
          </p:nvPr>
        </p:nvSpPr>
        <p:spPr>
          <a:xfrm>
            <a:off x="431800" y="6229350"/>
            <a:ext cx="1901700" cy="453900"/>
          </a:xfrm>
          <a:prstGeom prst="rect">
            <a:avLst/>
          </a:prstGeom>
          <a:noFill/>
          <a:ln>
            <a:noFill/>
          </a:ln>
        </p:spPr>
        <p:txBody>
          <a:bodyPr anchorCtr="0" anchor="t" bIns="45700" lIns="91425" spcFirstLastPara="1" rIns="91425" wrap="square" tIns="45700">
            <a:noAutofit/>
          </a:bodyPr>
          <a:lstStyle>
            <a:lvl1pPr lvl="0" rtl="0" algn="l">
              <a:lnSpc>
                <a:spcPct val="89000"/>
              </a:lnSpc>
              <a:spcBef>
                <a:spcPts val="0"/>
              </a:spcBef>
              <a:spcAft>
                <a:spcPts val="0"/>
              </a:spcAft>
              <a:buSzPts val="1400"/>
              <a:buNone/>
              <a:defRPr/>
            </a:lvl1pPr>
            <a:lvl2pPr lvl="1" rtl="0" algn="l">
              <a:lnSpc>
                <a:spcPct val="89000"/>
              </a:lnSpc>
              <a:spcBef>
                <a:spcPts val="0"/>
              </a:spcBef>
              <a:spcAft>
                <a:spcPts val="0"/>
              </a:spcAft>
              <a:buSzPts val="1400"/>
              <a:buNone/>
              <a:defRPr/>
            </a:lvl2pPr>
            <a:lvl3pPr lvl="2" rtl="0" algn="l">
              <a:lnSpc>
                <a:spcPct val="89000"/>
              </a:lnSpc>
              <a:spcBef>
                <a:spcPts val="0"/>
              </a:spcBef>
              <a:spcAft>
                <a:spcPts val="0"/>
              </a:spcAft>
              <a:buSzPts val="1400"/>
              <a:buNone/>
              <a:defRPr/>
            </a:lvl3pPr>
            <a:lvl4pPr lvl="3" rtl="0" algn="l">
              <a:lnSpc>
                <a:spcPct val="89000"/>
              </a:lnSpc>
              <a:spcBef>
                <a:spcPts val="0"/>
              </a:spcBef>
              <a:spcAft>
                <a:spcPts val="0"/>
              </a:spcAft>
              <a:buSzPts val="1400"/>
              <a:buNone/>
              <a:defRPr/>
            </a:lvl4pPr>
            <a:lvl5pPr lvl="4" rtl="0" algn="l">
              <a:lnSpc>
                <a:spcPct val="89000"/>
              </a:lnSpc>
              <a:spcBef>
                <a:spcPts val="0"/>
              </a:spcBef>
              <a:spcAft>
                <a:spcPts val="0"/>
              </a:spcAft>
              <a:buSzPts val="1400"/>
              <a:buNone/>
              <a:defRPr/>
            </a:lvl5pPr>
            <a:lvl6pPr lvl="5" rtl="0" algn="l">
              <a:lnSpc>
                <a:spcPct val="89000"/>
              </a:lnSpc>
              <a:spcBef>
                <a:spcPts val="0"/>
              </a:spcBef>
              <a:spcAft>
                <a:spcPts val="0"/>
              </a:spcAft>
              <a:buSzPts val="1400"/>
              <a:buNone/>
              <a:defRPr/>
            </a:lvl6pPr>
            <a:lvl7pPr lvl="6" rtl="0" algn="l">
              <a:lnSpc>
                <a:spcPct val="89000"/>
              </a:lnSpc>
              <a:spcBef>
                <a:spcPts val="0"/>
              </a:spcBef>
              <a:spcAft>
                <a:spcPts val="0"/>
              </a:spcAft>
              <a:buSzPts val="1400"/>
              <a:buNone/>
              <a:defRPr/>
            </a:lvl7pPr>
            <a:lvl8pPr lvl="7" rtl="0" algn="l">
              <a:lnSpc>
                <a:spcPct val="89000"/>
              </a:lnSpc>
              <a:spcBef>
                <a:spcPts val="0"/>
              </a:spcBef>
              <a:spcAft>
                <a:spcPts val="0"/>
              </a:spcAft>
              <a:buSzPts val="1400"/>
              <a:buNone/>
              <a:defRPr/>
            </a:lvl8pPr>
            <a:lvl9pPr lvl="8" rtl="0" algn="l">
              <a:lnSpc>
                <a:spcPct val="89000"/>
              </a:lnSpc>
              <a:spcBef>
                <a:spcPts val="0"/>
              </a:spcBef>
              <a:spcAft>
                <a:spcPts val="0"/>
              </a:spcAft>
              <a:buSzPts val="1400"/>
              <a:buNone/>
              <a:defRPr/>
            </a:lvl9pPr>
          </a:lstStyle>
          <a:p/>
        </p:txBody>
      </p:sp>
      <p:sp>
        <p:nvSpPr>
          <p:cNvPr id="99" name="Google Shape;99;g11f5574349e_0_1974"/>
          <p:cNvSpPr txBox="1"/>
          <p:nvPr>
            <p:ph idx="11" type="ftr"/>
          </p:nvPr>
        </p:nvSpPr>
        <p:spPr>
          <a:xfrm>
            <a:off x="3124200" y="6229350"/>
            <a:ext cx="2892300" cy="453900"/>
          </a:xfrm>
          <a:prstGeom prst="rect">
            <a:avLst/>
          </a:prstGeom>
          <a:noFill/>
          <a:ln>
            <a:noFill/>
          </a:ln>
        </p:spPr>
        <p:txBody>
          <a:bodyPr anchorCtr="0" anchor="t" bIns="45700" lIns="91425" spcFirstLastPara="1" rIns="91425" wrap="square" tIns="45700">
            <a:noAutofit/>
          </a:bodyPr>
          <a:lstStyle>
            <a:lvl1pPr lvl="0" rtl="0" algn="l">
              <a:lnSpc>
                <a:spcPct val="89000"/>
              </a:lnSpc>
              <a:spcBef>
                <a:spcPts val="0"/>
              </a:spcBef>
              <a:spcAft>
                <a:spcPts val="0"/>
              </a:spcAft>
              <a:buSzPts val="1400"/>
              <a:buNone/>
              <a:defRPr/>
            </a:lvl1pPr>
            <a:lvl2pPr lvl="1" rtl="0" algn="l">
              <a:lnSpc>
                <a:spcPct val="89000"/>
              </a:lnSpc>
              <a:spcBef>
                <a:spcPts val="0"/>
              </a:spcBef>
              <a:spcAft>
                <a:spcPts val="0"/>
              </a:spcAft>
              <a:buSzPts val="1400"/>
              <a:buNone/>
              <a:defRPr/>
            </a:lvl2pPr>
            <a:lvl3pPr lvl="2" rtl="0" algn="l">
              <a:lnSpc>
                <a:spcPct val="89000"/>
              </a:lnSpc>
              <a:spcBef>
                <a:spcPts val="0"/>
              </a:spcBef>
              <a:spcAft>
                <a:spcPts val="0"/>
              </a:spcAft>
              <a:buSzPts val="1400"/>
              <a:buNone/>
              <a:defRPr/>
            </a:lvl3pPr>
            <a:lvl4pPr lvl="3" rtl="0" algn="l">
              <a:lnSpc>
                <a:spcPct val="89000"/>
              </a:lnSpc>
              <a:spcBef>
                <a:spcPts val="0"/>
              </a:spcBef>
              <a:spcAft>
                <a:spcPts val="0"/>
              </a:spcAft>
              <a:buSzPts val="1400"/>
              <a:buNone/>
              <a:defRPr/>
            </a:lvl4pPr>
            <a:lvl5pPr lvl="4" rtl="0" algn="l">
              <a:lnSpc>
                <a:spcPct val="89000"/>
              </a:lnSpc>
              <a:spcBef>
                <a:spcPts val="0"/>
              </a:spcBef>
              <a:spcAft>
                <a:spcPts val="0"/>
              </a:spcAft>
              <a:buSzPts val="1400"/>
              <a:buNone/>
              <a:defRPr/>
            </a:lvl5pPr>
            <a:lvl6pPr lvl="5" rtl="0" algn="l">
              <a:lnSpc>
                <a:spcPct val="89000"/>
              </a:lnSpc>
              <a:spcBef>
                <a:spcPts val="0"/>
              </a:spcBef>
              <a:spcAft>
                <a:spcPts val="0"/>
              </a:spcAft>
              <a:buSzPts val="1400"/>
              <a:buNone/>
              <a:defRPr/>
            </a:lvl6pPr>
            <a:lvl7pPr lvl="6" rtl="0" algn="l">
              <a:lnSpc>
                <a:spcPct val="89000"/>
              </a:lnSpc>
              <a:spcBef>
                <a:spcPts val="0"/>
              </a:spcBef>
              <a:spcAft>
                <a:spcPts val="0"/>
              </a:spcAft>
              <a:buSzPts val="1400"/>
              <a:buNone/>
              <a:defRPr/>
            </a:lvl7pPr>
            <a:lvl8pPr lvl="7" rtl="0" algn="l">
              <a:lnSpc>
                <a:spcPct val="89000"/>
              </a:lnSpc>
              <a:spcBef>
                <a:spcPts val="0"/>
              </a:spcBef>
              <a:spcAft>
                <a:spcPts val="0"/>
              </a:spcAft>
              <a:buSzPts val="1400"/>
              <a:buNone/>
              <a:defRPr/>
            </a:lvl8pPr>
            <a:lvl9pPr lvl="8" rtl="0" algn="l">
              <a:lnSpc>
                <a:spcPct val="89000"/>
              </a:lnSpc>
              <a:spcBef>
                <a:spcPts val="0"/>
              </a:spcBef>
              <a:spcAft>
                <a:spcPts val="0"/>
              </a:spcAft>
              <a:buSzPts val="1400"/>
              <a:buNone/>
              <a:defRPr/>
            </a:lvl9pPr>
          </a:lstStyle>
          <a:p/>
        </p:txBody>
      </p:sp>
      <p:sp>
        <p:nvSpPr>
          <p:cNvPr id="100" name="Google Shape;100;g11f5574349e_0_1974"/>
          <p:cNvSpPr txBox="1"/>
          <p:nvPr>
            <p:ph idx="12" type="sldNum"/>
          </p:nvPr>
        </p:nvSpPr>
        <p:spPr>
          <a:xfrm>
            <a:off x="6705600" y="6248400"/>
            <a:ext cx="1901700" cy="453900"/>
          </a:xfrm>
          <a:prstGeom prst="rect">
            <a:avLst/>
          </a:prstGeom>
          <a:noFill/>
          <a:ln>
            <a:noFill/>
          </a:ln>
        </p:spPr>
        <p:txBody>
          <a:bodyPr anchorCtr="0" anchor="t" bIns="45700" lIns="91425" spcFirstLastPara="1" rIns="91425" wrap="square" tIns="45700">
            <a:noAutofit/>
          </a:bodyPr>
          <a:lstStyle>
            <a:lvl1pPr indent="0" lvl="0"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1pPr>
            <a:lvl2pPr indent="0" lvl="1"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2pPr>
            <a:lvl3pPr indent="0" lvl="2"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3pPr>
            <a:lvl4pPr indent="0" lvl="3"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4pPr>
            <a:lvl5pPr indent="0" lvl="4"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5pPr>
            <a:lvl6pPr indent="0" lvl="5"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6pPr>
            <a:lvl7pPr indent="0" lvl="6"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7pPr>
            <a:lvl8pPr indent="0" lvl="7"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8pPr>
            <a:lvl9pPr indent="0" lvl="8" marL="0" marR="0" rtl="0" algn="l">
              <a:lnSpc>
                <a:spcPct val="89000"/>
              </a:lnSpc>
              <a:spcBef>
                <a:spcPts val="0"/>
              </a:spcBef>
              <a:spcAft>
                <a:spcPts val="0"/>
              </a:spcAft>
              <a:buClr>
                <a:srgbClr val="000000"/>
              </a:buClr>
              <a:buSzPts val="1400"/>
              <a:buFont typeface="Trebuchet MS"/>
              <a:buNone/>
              <a:defRPr b="1" i="0" sz="1400" u="none">
                <a:solidFill>
                  <a:srgbClr val="000000"/>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b="0" sz="1000">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1f5574349e_0_1897"/>
          <p:cNvGrpSpPr/>
          <p:nvPr/>
        </p:nvGrpSpPr>
        <p:grpSpPr>
          <a:xfrm>
            <a:off x="830392" y="1588427"/>
            <a:ext cx="745763" cy="61102"/>
            <a:chOff x="4580561" y="2589004"/>
            <a:chExt cx="1064464" cy="25200"/>
          </a:xfrm>
        </p:grpSpPr>
        <p:sp>
          <p:nvSpPr>
            <p:cNvPr id="19" name="Google Shape;19;g11f5574349e_0_189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1f5574349e_0_189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11f5574349e_0_1897"/>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11f5574349e_0_189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1f5574349e_0_1903"/>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11f5574349e_0_1903"/>
          <p:cNvGrpSpPr/>
          <p:nvPr/>
        </p:nvGrpSpPr>
        <p:grpSpPr>
          <a:xfrm>
            <a:off x="830392" y="1588427"/>
            <a:ext cx="745763" cy="61102"/>
            <a:chOff x="4580561" y="2589004"/>
            <a:chExt cx="1064464" cy="25200"/>
          </a:xfrm>
        </p:grpSpPr>
        <p:sp>
          <p:nvSpPr>
            <p:cNvPr id="26" name="Google Shape;26;g11f5574349e_0_190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1f5574349e_0_190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11f5574349e_0_1903"/>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11f5574349e_0_1903"/>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11f5574349e_0_190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1f5574349e_0_1911"/>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11f5574349e_0_1911"/>
          <p:cNvGrpSpPr/>
          <p:nvPr/>
        </p:nvGrpSpPr>
        <p:grpSpPr>
          <a:xfrm>
            <a:off x="830392" y="1588427"/>
            <a:ext cx="745763" cy="61102"/>
            <a:chOff x="4580561" y="2589004"/>
            <a:chExt cx="1064464" cy="25200"/>
          </a:xfrm>
        </p:grpSpPr>
        <p:sp>
          <p:nvSpPr>
            <p:cNvPr id="34" name="Google Shape;34;g11f5574349e_0_19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1f5574349e_0_19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1f5574349e_0_1911"/>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11f5574349e_0_1911"/>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11f5574349e_0_1911"/>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11f5574349e_0_19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1f5574349e_0_192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11f5574349e_0_1920"/>
          <p:cNvGrpSpPr/>
          <p:nvPr/>
        </p:nvGrpSpPr>
        <p:grpSpPr>
          <a:xfrm>
            <a:off x="830392" y="1588427"/>
            <a:ext cx="745763" cy="61102"/>
            <a:chOff x="4580561" y="2589004"/>
            <a:chExt cx="1064464" cy="25200"/>
          </a:xfrm>
        </p:grpSpPr>
        <p:sp>
          <p:nvSpPr>
            <p:cNvPr id="43" name="Google Shape;43;g11f5574349e_0_19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1f5574349e_0_19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11f5574349e_0_1920"/>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11f5574349e_0_192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1f5574349e_0_192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11f5574349e_0_1927"/>
          <p:cNvGrpSpPr/>
          <p:nvPr/>
        </p:nvGrpSpPr>
        <p:grpSpPr>
          <a:xfrm>
            <a:off x="830392" y="1588427"/>
            <a:ext cx="745763" cy="61102"/>
            <a:chOff x="4580561" y="2589004"/>
            <a:chExt cx="1064464" cy="25200"/>
          </a:xfrm>
        </p:grpSpPr>
        <p:sp>
          <p:nvSpPr>
            <p:cNvPr id="50" name="Google Shape;50;g11f5574349e_0_19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1f5574349e_0_19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11f5574349e_0_192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11f5574349e_0_192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11f5574349e_0_192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1f5574349e_0_1935"/>
          <p:cNvGrpSpPr/>
          <p:nvPr/>
        </p:nvGrpSpPr>
        <p:grpSpPr>
          <a:xfrm>
            <a:off x="830392" y="5558926"/>
            <a:ext cx="745763" cy="61102"/>
            <a:chOff x="4580561" y="2589004"/>
            <a:chExt cx="1064464" cy="25200"/>
          </a:xfrm>
        </p:grpSpPr>
        <p:sp>
          <p:nvSpPr>
            <p:cNvPr id="57" name="Google Shape;57;g11f5574349e_0_19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1f5574349e_0_19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11f5574349e_0_1935"/>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11f5574349e_0_193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1f5574349e_0_1941"/>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11f5574349e_0_1941"/>
          <p:cNvGrpSpPr/>
          <p:nvPr/>
        </p:nvGrpSpPr>
        <p:grpSpPr>
          <a:xfrm>
            <a:off x="830392" y="1588427"/>
            <a:ext cx="745763" cy="61102"/>
            <a:chOff x="4580561" y="2589004"/>
            <a:chExt cx="1064464" cy="25200"/>
          </a:xfrm>
        </p:grpSpPr>
        <p:sp>
          <p:nvSpPr>
            <p:cNvPr id="64" name="Google Shape;64;g11f5574349e_0_19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1f5574349e_0_19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11f5574349e_0_1941"/>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11f5574349e_0_1941"/>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11f5574349e_0_1941"/>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11f5574349e_0_194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1f5574349e_0_195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11f5574349e_0_195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1f5574349e_0_188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11f5574349e_0_188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11f5574349e_0_188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729450" y="1763267"/>
            <a:ext cx="7688100" cy="2219700"/>
          </a:xfrm>
          <a:prstGeom prst="rect">
            <a:avLst/>
          </a:prstGeom>
          <a:noFill/>
          <a:ln>
            <a:noFill/>
          </a:ln>
        </p:spPr>
        <p:txBody>
          <a:bodyPr anchorCtr="0" anchor="ctr" bIns="0" lIns="0" spcFirstLastPara="1" rIns="0" wrap="square" tIns="0">
            <a:noAutofit/>
          </a:bodyPr>
          <a:lstStyle/>
          <a:p>
            <a:pPr indent="0" lvl="0" marL="0" marR="0" rtl="0" algn="ctr">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T03 - Definicões</a:t>
            </a:r>
            <a:endParaRPr/>
          </a:p>
        </p:txBody>
      </p:sp>
      <p:sp>
        <p:nvSpPr>
          <p:cNvPr id="106" name="Google Shape;106;p1"/>
          <p:cNvSpPr txBox="1"/>
          <p:nvPr>
            <p:ph idx="1" type="subTitle"/>
          </p:nvPr>
        </p:nvSpPr>
        <p:spPr>
          <a:xfrm>
            <a:off x="729627" y="4230533"/>
            <a:ext cx="7688100" cy="721500"/>
          </a:xfrm>
          <a:prstGeom prst="rect">
            <a:avLst/>
          </a:prstGeom>
          <a:noFill/>
          <a:ln>
            <a:noFill/>
          </a:ln>
        </p:spPr>
        <p:txBody>
          <a:bodyPr anchorCtr="0" anchor="t" bIns="0" lIns="0" spcFirstLastPara="1" rIns="0" wrap="square" tIns="0">
            <a:noAutofit/>
          </a:bodyPr>
          <a:lstStyle/>
          <a:p>
            <a:pPr indent="-225425" lvl="0" marL="288925" marR="0" rtl="0" algn="l">
              <a:spcBef>
                <a:spcPts val="1200"/>
              </a:spcBef>
              <a:spcAft>
                <a:spcPts val="0"/>
              </a:spcAft>
              <a:buClr>
                <a:srgbClr val="8C192D"/>
              </a:buClr>
              <a:buSzPts val="1000"/>
              <a:buFont typeface="Arial"/>
              <a:buNone/>
            </a:pPr>
            <a:r>
              <a:rPr lang="en-US">
                <a:latin typeface="Trebuchet MS"/>
                <a:ea typeface="Trebuchet MS"/>
                <a:cs typeface="Trebuchet MS"/>
                <a:sym typeface="Trebuchet MS"/>
              </a:rPr>
              <a:t>Bruno Faria</a:t>
            </a:r>
            <a:endParaRPr>
              <a:latin typeface="Trebuchet MS"/>
              <a:ea typeface="Trebuchet MS"/>
              <a:cs typeface="Trebuchet MS"/>
              <a:sym typeface="Trebuchet MS"/>
            </a:endParaRPr>
          </a:p>
          <a:p>
            <a:pPr indent="-225425" lvl="0" marL="288925" marR="0" rtl="0" algn="l">
              <a:spcBef>
                <a:spcPts val="1200"/>
              </a:spcBef>
              <a:spcAft>
                <a:spcPts val="0"/>
              </a:spcAft>
              <a:buClr>
                <a:srgbClr val="8C192D"/>
              </a:buClr>
              <a:buSzPts val="1000"/>
              <a:buFont typeface="Arial"/>
              <a:buNone/>
            </a:pPr>
            <a:r>
              <a:rPr lang="en-US">
                <a:latin typeface="Trebuchet MS"/>
                <a:ea typeface="Trebuchet MS"/>
                <a:cs typeface="Trebuchet MS"/>
                <a:sym typeface="Trebuchet MS"/>
              </a:rPr>
              <a:t>Daniel Carneiro	</a:t>
            </a:r>
            <a:endParaRPr>
              <a:latin typeface="Trebuchet MS"/>
              <a:ea typeface="Trebuchet MS"/>
              <a:cs typeface="Trebuchet MS"/>
              <a:sym typeface="Trebuchet MS"/>
            </a:endParaRPr>
          </a:p>
          <a:p>
            <a:pPr indent="-225425" lvl="0" marL="288925" marR="0" rtl="0" algn="l">
              <a:spcBef>
                <a:spcPts val="1200"/>
              </a:spcBef>
              <a:spcAft>
                <a:spcPts val="0"/>
              </a:spcAft>
              <a:buClr>
                <a:srgbClr val="8C192D"/>
              </a:buClr>
              <a:buSzPts val="1000"/>
              <a:buFont typeface="Arial"/>
              <a:buNone/>
            </a:pPr>
            <a:r>
              <a:rPr lang="en-US">
                <a:latin typeface="Trebuchet MS"/>
                <a:ea typeface="Trebuchet MS"/>
                <a:cs typeface="Trebuchet MS"/>
                <a:sym typeface="Trebuchet MS"/>
              </a:rPr>
              <a:t>Hugo Nascimento</a:t>
            </a:r>
            <a:endParaRPr>
              <a:latin typeface="Trebuchet MS"/>
              <a:ea typeface="Trebuchet MS"/>
              <a:cs typeface="Trebuchet MS"/>
              <a:sym typeface="Trebuchet MS"/>
            </a:endParaRPr>
          </a:p>
        </p:txBody>
      </p:sp>
      <p:sp>
        <p:nvSpPr>
          <p:cNvPr id="107" name="Google Shape;107;p1"/>
          <p:cNvSpPr txBox="1"/>
          <p:nvPr>
            <p:ph type="ctrTitle"/>
          </p:nvPr>
        </p:nvSpPr>
        <p:spPr>
          <a:xfrm>
            <a:off x="2854550" y="3151050"/>
            <a:ext cx="2761800" cy="555900"/>
          </a:xfrm>
          <a:prstGeom prst="rect">
            <a:avLst/>
          </a:prstGeom>
          <a:noFill/>
          <a:ln>
            <a:noFill/>
          </a:ln>
        </p:spPr>
        <p:txBody>
          <a:bodyPr anchorCtr="0" anchor="ctr" bIns="0" lIns="0" spcFirstLastPara="1" rIns="0" wrap="square" tIns="0">
            <a:noAutofit/>
          </a:bodyPr>
          <a:lstStyle/>
          <a:p>
            <a:pPr indent="0" lvl="0" marL="0" marR="0" rtl="0" algn="l">
              <a:lnSpc>
                <a:spcPct val="89000"/>
              </a:lnSpc>
              <a:spcBef>
                <a:spcPts val="0"/>
              </a:spcBef>
              <a:spcAft>
                <a:spcPts val="0"/>
              </a:spcAft>
              <a:buClr>
                <a:srgbClr val="5F5F5F"/>
              </a:buClr>
              <a:buSzPts val="3600"/>
              <a:buFont typeface="Trebuchet MS"/>
              <a:buNone/>
            </a:pPr>
            <a:r>
              <a:rPr lang="en-US" sz="2200">
                <a:solidFill>
                  <a:srgbClr val="5F5F5F"/>
                </a:solidFill>
                <a:latin typeface="Trebuchet MS"/>
                <a:ea typeface="Trebuchet MS"/>
                <a:cs typeface="Trebuchet MS"/>
                <a:sym typeface="Trebuchet MS"/>
              </a:rPr>
              <a:t>Sistemas Operativos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1f5f82b072_0_7"/>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Efeito da Multiprogramação</a:t>
            </a:r>
            <a:endParaRPr/>
          </a:p>
        </p:txBody>
      </p:sp>
      <p:sp>
        <p:nvSpPr>
          <p:cNvPr id="167" name="Google Shape;167;g11f5f82b072_0_7"/>
          <p:cNvSpPr txBox="1"/>
          <p:nvPr>
            <p:ph idx="1" type="body"/>
          </p:nvPr>
        </p:nvSpPr>
        <p:spPr>
          <a:xfrm>
            <a:off x="729450" y="1781221"/>
            <a:ext cx="7688700" cy="4311900"/>
          </a:xfrm>
          <a:prstGeom prst="rect">
            <a:avLst/>
          </a:prstGeom>
          <a:noFill/>
          <a:ln>
            <a:noFill/>
          </a:ln>
        </p:spPr>
        <p:txBody>
          <a:bodyPr anchorCtr="0" anchor="t" bIns="0" lIns="0" spcFirstLastPara="1" rIns="0" wrap="square" tIns="0">
            <a:noAutofit/>
          </a:bodyPr>
          <a:lstStyle/>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A memória é importante para que esta forma de processamento funcione corretamente. </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Deve haver capacidade suficiente para garantir que, se um programa na fila rotativa encontrar um problema, isso não evite atrasos ou impacto na operação de outras aplicações abertas.  </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Ao mesmo tempo, deve haver algum tipo de proteção de memória. Se não for esse o caso, um problema com uma aplicação pode criar um efeito em cascata que desliga ou pelo menos torna as outras aplicações abertas.</a:t>
            </a:r>
            <a:endParaRPr sz="1900">
              <a:solidFill>
                <a:srgbClr val="5F5F5F"/>
              </a:solidFill>
              <a:latin typeface="Raleway"/>
              <a:ea typeface="Raleway"/>
              <a:cs typeface="Raleway"/>
              <a:sym typeface="Raleway"/>
            </a:endParaRPr>
          </a:p>
          <a:p>
            <a:pPr indent="0" lvl="0" marL="0" marR="0" rtl="0" algn="l">
              <a:lnSpc>
                <a:spcPct val="150000"/>
              </a:lnSpc>
              <a:spcBef>
                <a:spcPts val="0"/>
              </a:spcBef>
              <a:spcAft>
                <a:spcPts val="0"/>
              </a:spcAft>
              <a:buNone/>
            </a:pPr>
            <a:r>
              <a:t/>
            </a:r>
            <a:endParaRPr sz="1900">
              <a:solidFill>
                <a:srgbClr val="5F5F5F"/>
              </a:solidFill>
              <a:latin typeface="Raleway"/>
              <a:ea typeface="Raleway"/>
              <a:cs typeface="Raleway"/>
              <a:sym typeface="Raleway"/>
              <a:extLst>
                <a:ext uri="http://customooxmlschemas.google.com/">
                  <go:slidesCustomData xmlns:go="http://customooxmlschemas.google.com/" textRoundtripDataId="8"/>
                </a:ext>
              </a:extLst>
            </a:endParaRPr>
          </a:p>
          <a:p>
            <a:pPr indent="0" lvl="0" marL="0" marR="0" rtl="0" algn="l">
              <a:lnSpc>
                <a:spcPct val="150000"/>
              </a:lnSpc>
              <a:spcBef>
                <a:spcPts val="0"/>
              </a:spcBef>
              <a:spcAft>
                <a:spcPts val="0"/>
              </a:spcAft>
              <a:buNone/>
            </a:pPr>
            <a:r>
              <a:t/>
            </a:r>
            <a:endParaRPr sz="1900">
              <a:solidFill>
                <a:srgbClr val="5F5F5F"/>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Realocação e Proteção</a:t>
            </a:r>
            <a:endParaRPr/>
          </a:p>
        </p:txBody>
      </p:sp>
      <p:sp>
        <p:nvSpPr>
          <p:cNvPr id="173" name="Google Shape;173;p9"/>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2500">
                <a:latin typeface="Raleway"/>
                <a:ea typeface="Raleway"/>
                <a:cs typeface="Raleway"/>
                <a:sym typeface="Raleway"/>
              </a:rPr>
              <a:t>D</a:t>
            </a:r>
            <a:r>
              <a:rPr i="0" lang="en-US" sz="2500" u="none" cap="none" strike="noStrike">
                <a:latin typeface="Raleway"/>
                <a:ea typeface="Raleway"/>
                <a:cs typeface="Raleway"/>
                <a:sym typeface="Raleway"/>
              </a:rPr>
              <a:t>ois problemas introduzidos pela Multiprogramação:</a:t>
            </a:r>
            <a:endParaRPr sz="2500">
              <a:latin typeface="Raleway"/>
              <a:ea typeface="Raleway"/>
              <a:cs typeface="Raleway"/>
              <a:sym typeface="Raleway"/>
            </a:endParaRPr>
          </a:p>
          <a:p>
            <a:pPr indent="0" lvl="0" marL="0" marR="0" rtl="0" algn="l">
              <a:lnSpc>
                <a:spcPct val="100000"/>
              </a:lnSpc>
              <a:spcBef>
                <a:spcPts val="780"/>
              </a:spcBef>
              <a:spcAft>
                <a:spcPts val="0"/>
              </a:spcAft>
              <a:buNone/>
            </a:pPr>
            <a:r>
              <a:t/>
            </a:r>
            <a:endParaRPr b="1" sz="2500">
              <a:latin typeface="Raleway"/>
              <a:ea typeface="Raleway"/>
              <a:cs typeface="Raleway"/>
              <a:sym typeface="Raleway"/>
            </a:endParaRPr>
          </a:p>
          <a:p>
            <a:pPr indent="-438150" lvl="1" marL="841375" marR="0" rtl="0" algn="l">
              <a:lnSpc>
                <a:spcPct val="100000"/>
              </a:lnSpc>
              <a:spcBef>
                <a:spcPts val="780"/>
              </a:spcBef>
              <a:spcAft>
                <a:spcPts val="0"/>
              </a:spcAft>
              <a:buClr>
                <a:schemeClr val="accent1"/>
              </a:buClr>
              <a:buSzPts val="2500"/>
              <a:buFont typeface="Trebuchet MS"/>
              <a:buChar char="•"/>
            </a:pPr>
            <a:r>
              <a:rPr b="1" i="0" lang="en-US" sz="2500" u="none" cap="none" strike="noStrike">
                <a:latin typeface="Raleway"/>
                <a:ea typeface="Raleway"/>
                <a:cs typeface="Raleway"/>
                <a:sym typeface="Raleway"/>
              </a:rPr>
              <a:t>Realocação</a:t>
            </a:r>
            <a:r>
              <a:rPr i="0" lang="en-US" sz="2500" u="none" cap="none" strike="noStrike">
                <a:latin typeface="Raleway"/>
                <a:ea typeface="Raleway"/>
                <a:cs typeface="Raleway"/>
                <a:sym typeface="Raleway"/>
              </a:rPr>
              <a:t>: não se sabe de antemão em </a:t>
            </a:r>
            <a:r>
              <a:rPr lang="en-US" sz="2500">
                <a:latin typeface="Raleway"/>
                <a:ea typeface="Raleway"/>
                <a:cs typeface="Raleway"/>
                <a:sym typeface="Raleway"/>
              </a:rPr>
              <a:t>que</a:t>
            </a:r>
            <a:r>
              <a:rPr i="0" lang="en-US" sz="2500" u="none" cap="none" strike="noStrike">
                <a:latin typeface="Raleway"/>
                <a:ea typeface="Raleway"/>
                <a:cs typeface="Raleway"/>
                <a:sym typeface="Raleway"/>
              </a:rPr>
              <a:t> região de memória o processo vai ser executado</a:t>
            </a:r>
            <a:endParaRPr i="0" sz="2500" u="none" cap="none" strike="noStrike">
              <a:latin typeface="Raleway"/>
              <a:ea typeface="Raleway"/>
              <a:cs typeface="Raleway"/>
              <a:sym typeface="Raleway"/>
            </a:endParaRPr>
          </a:p>
          <a:p>
            <a:pPr indent="0" lvl="0" marL="288925" marR="0" rtl="0" algn="l">
              <a:lnSpc>
                <a:spcPct val="100000"/>
              </a:lnSpc>
              <a:spcBef>
                <a:spcPts val="780"/>
              </a:spcBef>
              <a:spcAft>
                <a:spcPts val="0"/>
              </a:spcAft>
              <a:buNone/>
            </a:pPr>
            <a:r>
              <a:t/>
            </a:r>
            <a:endParaRPr sz="2500">
              <a:latin typeface="Raleway"/>
              <a:ea typeface="Raleway"/>
              <a:cs typeface="Raleway"/>
              <a:sym typeface="Raleway"/>
            </a:endParaRPr>
          </a:p>
          <a:p>
            <a:pPr indent="-438150" lvl="1" marL="841375" marR="0" rtl="0" algn="l">
              <a:lnSpc>
                <a:spcPct val="100000"/>
              </a:lnSpc>
              <a:spcBef>
                <a:spcPts val="840"/>
              </a:spcBef>
              <a:spcAft>
                <a:spcPts val="0"/>
              </a:spcAft>
              <a:buClr>
                <a:schemeClr val="accent1"/>
              </a:buClr>
              <a:buSzPts val="2500"/>
              <a:buFont typeface="Trebuchet MS"/>
              <a:buChar char="•"/>
            </a:pPr>
            <a:r>
              <a:rPr b="1" i="0" lang="en-US" sz="2500" u="none" cap="none" strike="noStrike">
                <a:latin typeface="Raleway"/>
                <a:ea typeface="Raleway"/>
                <a:cs typeface="Raleway"/>
                <a:sym typeface="Raleway"/>
              </a:rPr>
              <a:t>Proteção</a:t>
            </a:r>
            <a:r>
              <a:rPr i="0" lang="en-US" sz="2500" u="none" cap="none" strike="noStrike">
                <a:latin typeface="Raleway"/>
                <a:ea typeface="Raleway"/>
                <a:cs typeface="Raleway"/>
                <a:sym typeface="Raleway"/>
              </a:rPr>
              <a:t>: evitar que um processo </a:t>
            </a:r>
            <a:r>
              <a:rPr lang="en-US" sz="2500">
                <a:latin typeface="Raleway"/>
                <a:ea typeface="Raleway"/>
                <a:cs typeface="Raleway"/>
                <a:sym typeface="Raleway"/>
              </a:rPr>
              <a:t>aceda</a:t>
            </a:r>
            <a:r>
              <a:rPr i="0" lang="en-US" sz="2500" u="none" cap="none" strike="noStrike">
                <a:latin typeface="Raleway"/>
                <a:ea typeface="Raleway"/>
                <a:cs typeface="Raleway"/>
                <a:sym typeface="Raleway"/>
              </a:rPr>
              <a:t> uma região usada por outro processo</a:t>
            </a:r>
            <a:endParaRPr sz="25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Partições Múltiplas</a:t>
            </a:r>
            <a:endParaRPr/>
          </a:p>
        </p:txBody>
      </p:sp>
      <p:sp>
        <p:nvSpPr>
          <p:cNvPr id="179" name="Google Shape;179;p10"/>
          <p:cNvSpPr txBox="1"/>
          <p:nvPr>
            <p:ph idx="1" type="body"/>
          </p:nvPr>
        </p:nvSpPr>
        <p:spPr>
          <a:xfrm>
            <a:off x="729450" y="1781225"/>
            <a:ext cx="5003100" cy="301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i="0" lang="en-US" sz="2200" u="none">
                <a:latin typeface="Trebuchet MS"/>
                <a:ea typeface="Trebuchet MS"/>
                <a:cs typeface="Trebuchet MS"/>
                <a:sym typeface="Trebuchet MS"/>
              </a:rPr>
              <a:t>Com multiprogramação, é conveniente ter vários programas na memória </a:t>
            </a:r>
            <a:r>
              <a:rPr lang="en-US" sz="2200">
                <a:latin typeface="Trebuchet MS"/>
                <a:ea typeface="Trebuchet MS"/>
                <a:cs typeface="Trebuchet MS"/>
                <a:sym typeface="Trebuchet MS"/>
              </a:rPr>
              <a:t>em simultâneo,</a:t>
            </a:r>
            <a:r>
              <a:rPr b="0" i="0" lang="en-US" sz="2200" u="none">
                <a:latin typeface="Trebuchet MS"/>
                <a:ea typeface="Trebuchet MS"/>
                <a:cs typeface="Trebuchet MS"/>
                <a:sym typeface="Trebuchet MS"/>
              </a:rPr>
              <a:t> para que </a:t>
            </a:r>
            <a:r>
              <a:rPr lang="en-US" sz="2200">
                <a:latin typeface="Trebuchet MS"/>
                <a:ea typeface="Trebuchet MS"/>
                <a:cs typeface="Trebuchet MS"/>
                <a:sym typeface="Trebuchet MS"/>
              </a:rPr>
              <a:t>o processador </a:t>
            </a:r>
            <a:r>
              <a:rPr b="0" i="0" lang="en-US" sz="2200" u="none">
                <a:latin typeface="Trebuchet MS"/>
                <a:ea typeface="Trebuchet MS"/>
                <a:cs typeface="Trebuchet MS"/>
                <a:sym typeface="Trebuchet MS"/>
              </a:rPr>
              <a:t>seja rapidamente alternad</a:t>
            </a:r>
            <a:r>
              <a:rPr lang="en-US" sz="2200">
                <a:latin typeface="Trebuchet MS"/>
                <a:ea typeface="Trebuchet MS"/>
                <a:cs typeface="Trebuchet MS"/>
                <a:sym typeface="Trebuchet MS"/>
              </a:rPr>
              <a:t>o</a:t>
            </a:r>
            <a:r>
              <a:rPr b="0" i="0" lang="en-US" sz="2200" u="none">
                <a:latin typeface="Trebuchet MS"/>
                <a:ea typeface="Trebuchet MS"/>
                <a:cs typeface="Trebuchet MS"/>
                <a:sym typeface="Trebuchet MS"/>
              </a:rPr>
              <a:t> entre eles.</a:t>
            </a:r>
            <a:endParaRPr sz="1200"/>
          </a:p>
          <a:p>
            <a:pPr indent="0" lvl="0" marL="0" rtl="0" algn="l">
              <a:lnSpc>
                <a:spcPct val="100000"/>
              </a:lnSpc>
              <a:spcBef>
                <a:spcPts val="1380"/>
              </a:spcBef>
              <a:spcAft>
                <a:spcPts val="0"/>
              </a:spcAft>
              <a:buNone/>
            </a:pPr>
            <a:r>
              <a:rPr b="1" i="0" lang="en-US" sz="2200" u="none">
                <a:latin typeface="Trebuchet MS"/>
                <a:ea typeface="Trebuchet MS"/>
                <a:cs typeface="Trebuchet MS"/>
                <a:sym typeface="Trebuchet MS"/>
              </a:rPr>
              <a:t>Solução</a:t>
            </a:r>
            <a:r>
              <a:rPr b="0" i="0" lang="en-US" sz="2200" u="none">
                <a:latin typeface="Trebuchet MS"/>
                <a:ea typeface="Trebuchet MS"/>
                <a:cs typeface="Trebuchet MS"/>
                <a:sym typeface="Trebuchet MS"/>
              </a:rPr>
              <a:t>: dividir a memória em partições (cada partição irá conter um programa)</a:t>
            </a:r>
            <a:endParaRPr sz="1200"/>
          </a:p>
          <a:p>
            <a:pPr indent="-206375" lvl="1" marL="673100" rtl="0" algn="l">
              <a:lnSpc>
                <a:spcPct val="100000"/>
              </a:lnSpc>
              <a:spcBef>
                <a:spcPts val="630"/>
              </a:spcBef>
              <a:spcAft>
                <a:spcPts val="0"/>
              </a:spcAft>
              <a:buClr>
                <a:schemeClr val="dk2"/>
              </a:buClr>
              <a:buSzPts val="2200"/>
              <a:buFont typeface="Trebuchet MS"/>
              <a:buChar char="•"/>
            </a:pPr>
            <a:r>
              <a:rPr b="1" i="0" lang="en-US" sz="2200" u="none"/>
              <a:t>partições fixas</a:t>
            </a:r>
            <a:r>
              <a:rPr i="0" lang="en-US" sz="2200" u="none"/>
              <a:t> (normalmente o </a:t>
            </a:r>
            <a:r>
              <a:rPr lang="en-US" sz="2200"/>
              <a:t>hardware</a:t>
            </a:r>
            <a:r>
              <a:rPr i="0" lang="en-US" sz="2200" u="none"/>
              <a:t> usa </a:t>
            </a:r>
            <a:r>
              <a:rPr lang="en-US" sz="2200"/>
              <a:t>registos</a:t>
            </a:r>
            <a:r>
              <a:rPr i="0" lang="en-US" sz="2200" u="none"/>
              <a:t> limite inferior e limite superior)</a:t>
            </a:r>
            <a:endParaRPr sz="2200"/>
          </a:p>
          <a:p>
            <a:pPr indent="-206375" lvl="1" marL="673100" rtl="0" algn="l">
              <a:lnSpc>
                <a:spcPct val="100000"/>
              </a:lnSpc>
              <a:spcBef>
                <a:spcPts val="600"/>
              </a:spcBef>
              <a:spcAft>
                <a:spcPts val="0"/>
              </a:spcAft>
              <a:buClr>
                <a:schemeClr val="dk2"/>
              </a:buClr>
              <a:buSzPts val="2200"/>
              <a:buFont typeface="Trebuchet MS"/>
              <a:buChar char="•"/>
            </a:pPr>
            <a:r>
              <a:rPr b="1" i="0" lang="en-US" sz="2200" u="none"/>
              <a:t>partições variáveis</a:t>
            </a:r>
            <a:r>
              <a:rPr i="0" lang="en-US" sz="2200" u="none"/>
              <a:t> (normalmente o </a:t>
            </a:r>
            <a:r>
              <a:rPr lang="en-US" sz="2200"/>
              <a:t>hardware</a:t>
            </a:r>
            <a:r>
              <a:rPr i="0" lang="en-US" sz="2200" u="none"/>
              <a:t> usa </a:t>
            </a:r>
            <a:r>
              <a:rPr lang="en-US" sz="2200"/>
              <a:t>registos</a:t>
            </a:r>
            <a:r>
              <a:rPr i="0" lang="en-US" sz="2200" u="none"/>
              <a:t> base e limite)</a:t>
            </a:r>
            <a:endParaRPr sz="2200"/>
          </a:p>
          <a:p>
            <a:pPr indent="-225425" lvl="0" marL="288925" rtl="0" algn="l">
              <a:spcBef>
                <a:spcPts val="1200"/>
              </a:spcBef>
              <a:spcAft>
                <a:spcPts val="0"/>
              </a:spcAft>
              <a:buSzPts val="1000"/>
              <a:buNone/>
            </a:pPr>
            <a:r>
              <a:t/>
            </a:r>
            <a:endParaRPr b="0" i="0" sz="1900" u="none">
              <a:solidFill>
                <a:schemeClr val="dk1"/>
              </a:solidFill>
              <a:latin typeface="Trebuchet MS"/>
              <a:ea typeface="Trebuchet MS"/>
              <a:cs typeface="Trebuchet MS"/>
              <a:sym typeface="Trebuchet MS"/>
            </a:endParaRPr>
          </a:p>
        </p:txBody>
      </p:sp>
      <p:pic>
        <p:nvPicPr>
          <p:cNvPr id="180" name="Google Shape;180;p10"/>
          <p:cNvPicPr preferRelativeResize="0"/>
          <p:nvPr/>
        </p:nvPicPr>
        <p:blipFill rotWithShape="1">
          <a:blip r:embed="rId3">
            <a:alphaModFix/>
          </a:blip>
          <a:srcRect b="0" l="0" r="0" t="0"/>
          <a:stretch/>
        </p:blipFill>
        <p:spPr>
          <a:xfrm>
            <a:off x="5732462" y="1620837"/>
            <a:ext cx="3411537" cy="47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Partições Fixas</a:t>
            </a:r>
            <a:endParaRPr/>
          </a:p>
        </p:txBody>
      </p:sp>
      <p:sp>
        <p:nvSpPr>
          <p:cNvPr id="186" name="Google Shape;186;p12"/>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i="0" lang="en-US" sz="2200" u="none">
                <a:latin typeface="Trebuchet MS"/>
                <a:ea typeface="Trebuchet MS"/>
                <a:cs typeface="Trebuchet MS"/>
                <a:sym typeface="Trebuchet MS"/>
              </a:rPr>
              <a:t>Exemplo: memória de 256K</a:t>
            </a:r>
            <a:endParaRPr/>
          </a:p>
          <a:p>
            <a:pPr indent="-406400" lvl="0" marL="914400" rtl="0" algn="l">
              <a:lnSpc>
                <a:spcPct val="100000"/>
              </a:lnSpc>
              <a:spcBef>
                <a:spcPts val="780"/>
              </a:spcBef>
              <a:spcAft>
                <a:spcPts val="0"/>
              </a:spcAft>
              <a:buSzPts val="2800"/>
              <a:buFont typeface="Trebuchet MS"/>
              <a:buAutoNum type="arabicPeriod"/>
            </a:pPr>
            <a:r>
              <a:rPr b="0" i="0" lang="en-US" sz="2800" u="none">
                <a:latin typeface="Trebuchet MS"/>
                <a:ea typeface="Trebuchet MS"/>
                <a:cs typeface="Trebuchet MS"/>
                <a:sym typeface="Trebuchet MS"/>
              </a:rPr>
              <a:t>espaço do </a:t>
            </a:r>
            <a:r>
              <a:rPr lang="en-US" sz="2800">
                <a:latin typeface="Trebuchet MS"/>
                <a:ea typeface="Trebuchet MS"/>
                <a:cs typeface="Trebuchet MS"/>
                <a:sym typeface="Trebuchet MS"/>
              </a:rPr>
              <a:t>sistema operativo</a:t>
            </a:r>
            <a:r>
              <a:rPr b="0" i="0" lang="en-US" sz="2800" u="none">
                <a:latin typeface="Trebuchet MS"/>
                <a:ea typeface="Trebuchet MS"/>
                <a:cs typeface="Trebuchet MS"/>
                <a:sym typeface="Trebuchet MS"/>
              </a:rPr>
              <a:t>: 64K</a:t>
            </a:r>
            <a:endParaRPr/>
          </a:p>
          <a:p>
            <a:pPr indent="-406400" lvl="0" marL="914400" rtl="0" algn="l">
              <a:lnSpc>
                <a:spcPct val="100000"/>
              </a:lnSpc>
              <a:spcBef>
                <a:spcPts val="0"/>
              </a:spcBef>
              <a:spcAft>
                <a:spcPts val="0"/>
              </a:spcAft>
              <a:buSzPts val="2800"/>
              <a:buFont typeface="Trebuchet MS"/>
              <a:buAutoNum type="arabicPeriod"/>
            </a:pPr>
            <a:r>
              <a:rPr b="0" i="0" lang="en-US" sz="2800" u="none">
                <a:latin typeface="Trebuchet MS"/>
                <a:ea typeface="Trebuchet MS"/>
                <a:cs typeface="Trebuchet MS"/>
                <a:sym typeface="Trebuchet MS"/>
              </a:rPr>
              <a:t>espaço para processos pequenos: 16K</a:t>
            </a:r>
            <a:endParaRPr/>
          </a:p>
          <a:p>
            <a:pPr indent="-406400" lvl="0" marL="914400" rtl="0" algn="l">
              <a:lnSpc>
                <a:spcPct val="100000"/>
              </a:lnSpc>
              <a:spcBef>
                <a:spcPts val="0"/>
              </a:spcBef>
              <a:spcAft>
                <a:spcPts val="0"/>
              </a:spcAft>
              <a:buSzPts val="2800"/>
              <a:buFont typeface="Trebuchet MS"/>
              <a:buAutoNum type="arabicPeriod"/>
            </a:pPr>
            <a:r>
              <a:rPr b="0" i="0" lang="en-US" sz="2800" u="none">
                <a:latin typeface="Trebuchet MS"/>
                <a:ea typeface="Trebuchet MS"/>
                <a:cs typeface="Trebuchet MS"/>
                <a:sym typeface="Trebuchet MS"/>
              </a:rPr>
              <a:t>espaço para processos médios: 48K</a:t>
            </a:r>
            <a:endParaRPr/>
          </a:p>
          <a:p>
            <a:pPr indent="-406400" lvl="0" marL="914400" rtl="0" algn="l">
              <a:lnSpc>
                <a:spcPct val="100000"/>
              </a:lnSpc>
              <a:spcBef>
                <a:spcPts val="0"/>
              </a:spcBef>
              <a:spcAft>
                <a:spcPts val="0"/>
              </a:spcAft>
              <a:buSzPts val="2800"/>
              <a:buFont typeface="Trebuchet MS"/>
              <a:buAutoNum type="arabicPeriod"/>
            </a:pPr>
            <a:r>
              <a:rPr b="0" i="0" lang="en-US" sz="2800" u="none">
                <a:latin typeface="Trebuchet MS"/>
                <a:ea typeface="Trebuchet MS"/>
                <a:cs typeface="Trebuchet MS"/>
                <a:sym typeface="Trebuchet MS"/>
              </a:rPr>
              <a:t>espaço para processos grandes: 128K</a:t>
            </a:r>
            <a:endParaRPr/>
          </a:p>
        </p:txBody>
      </p:sp>
      <p:sp>
        <p:nvSpPr>
          <p:cNvPr id="187" name="Google Shape;187;p12"/>
          <p:cNvSpPr/>
          <p:nvPr/>
        </p:nvSpPr>
        <p:spPr>
          <a:xfrm>
            <a:off x="878825" y="4645225"/>
            <a:ext cx="7438800" cy="12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878825" y="4653025"/>
            <a:ext cx="2265900" cy="1255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3144625" y="4653025"/>
            <a:ext cx="553800" cy="1255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4875325" y="4653025"/>
            <a:ext cx="3442200" cy="1255500"/>
          </a:xfrm>
          <a:prstGeom prst="rect">
            <a:avLst/>
          </a:prstGeom>
          <a:solidFill>
            <a:srgbClr val="FF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3698423" y="4653025"/>
            <a:ext cx="1176900" cy="1255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txBox="1"/>
          <p:nvPr/>
        </p:nvSpPr>
        <p:spPr>
          <a:xfrm>
            <a:off x="3983550" y="6126150"/>
            <a:ext cx="1176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2"/>
                </a:solidFill>
                <a:latin typeface="Trebuchet MS"/>
                <a:ea typeface="Trebuchet MS"/>
                <a:cs typeface="Trebuchet MS"/>
                <a:sym typeface="Trebuchet MS"/>
              </a:rPr>
              <a:t>256K</a:t>
            </a:r>
            <a:endParaRPr b="1">
              <a:solidFill>
                <a:schemeClr val="dk2"/>
              </a:solidFill>
            </a:endParaRPr>
          </a:p>
        </p:txBody>
      </p:sp>
      <p:sp>
        <p:nvSpPr>
          <p:cNvPr id="193" name="Google Shape;193;p12"/>
          <p:cNvSpPr txBox="1"/>
          <p:nvPr/>
        </p:nvSpPr>
        <p:spPr>
          <a:xfrm>
            <a:off x="1423325" y="5019175"/>
            <a:ext cx="1176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2"/>
                </a:solidFill>
                <a:latin typeface="Alfa Slab One"/>
                <a:ea typeface="Alfa Slab One"/>
                <a:cs typeface="Alfa Slab One"/>
                <a:sym typeface="Alfa Slab One"/>
              </a:rPr>
              <a:t>1</a:t>
            </a:r>
            <a:endParaRPr b="1">
              <a:solidFill>
                <a:schemeClr val="dk2"/>
              </a:solidFill>
              <a:latin typeface="Alfa Slab One"/>
              <a:ea typeface="Alfa Slab One"/>
              <a:cs typeface="Alfa Slab One"/>
              <a:sym typeface="Alfa Slab One"/>
            </a:endParaRPr>
          </a:p>
        </p:txBody>
      </p:sp>
      <p:sp>
        <p:nvSpPr>
          <p:cNvPr id="194" name="Google Shape;194;p12"/>
          <p:cNvSpPr txBox="1"/>
          <p:nvPr/>
        </p:nvSpPr>
        <p:spPr>
          <a:xfrm>
            <a:off x="2833075" y="5019175"/>
            <a:ext cx="1176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2"/>
                </a:solidFill>
                <a:latin typeface="Alfa Slab One"/>
                <a:ea typeface="Alfa Slab One"/>
                <a:cs typeface="Alfa Slab One"/>
                <a:sym typeface="Alfa Slab One"/>
              </a:rPr>
              <a:t>2</a:t>
            </a:r>
            <a:endParaRPr b="1">
              <a:solidFill>
                <a:schemeClr val="dk2"/>
              </a:solidFill>
              <a:latin typeface="Alfa Slab One"/>
              <a:ea typeface="Alfa Slab One"/>
              <a:cs typeface="Alfa Slab One"/>
              <a:sym typeface="Alfa Slab One"/>
            </a:endParaRPr>
          </a:p>
        </p:txBody>
      </p:sp>
      <p:sp>
        <p:nvSpPr>
          <p:cNvPr id="195" name="Google Shape;195;p12"/>
          <p:cNvSpPr txBox="1"/>
          <p:nvPr/>
        </p:nvSpPr>
        <p:spPr>
          <a:xfrm>
            <a:off x="3698425" y="5019175"/>
            <a:ext cx="1176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2"/>
                </a:solidFill>
                <a:latin typeface="Alfa Slab One"/>
                <a:ea typeface="Alfa Slab One"/>
                <a:cs typeface="Alfa Slab One"/>
                <a:sym typeface="Alfa Slab One"/>
              </a:rPr>
              <a:t>3</a:t>
            </a:r>
            <a:endParaRPr b="1">
              <a:solidFill>
                <a:schemeClr val="dk2"/>
              </a:solidFill>
              <a:latin typeface="Alfa Slab One"/>
              <a:ea typeface="Alfa Slab One"/>
              <a:cs typeface="Alfa Slab One"/>
              <a:sym typeface="Alfa Slab One"/>
            </a:endParaRPr>
          </a:p>
        </p:txBody>
      </p:sp>
      <p:sp>
        <p:nvSpPr>
          <p:cNvPr id="196" name="Google Shape;196;p12"/>
          <p:cNvSpPr txBox="1"/>
          <p:nvPr/>
        </p:nvSpPr>
        <p:spPr>
          <a:xfrm>
            <a:off x="6007975" y="5019175"/>
            <a:ext cx="1176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2"/>
                </a:solidFill>
                <a:latin typeface="Alfa Slab One"/>
                <a:ea typeface="Alfa Slab One"/>
                <a:cs typeface="Alfa Slab One"/>
                <a:sym typeface="Alfa Slab One"/>
              </a:rPr>
              <a:t>4</a:t>
            </a:r>
            <a:endParaRPr b="1">
              <a:solidFill>
                <a:schemeClr val="dk2"/>
              </a:solidFill>
              <a:latin typeface="Alfa Slab One"/>
              <a:ea typeface="Alfa Slab One"/>
              <a:cs typeface="Alfa Slab One"/>
              <a:sym typeface="Alfa Slab One"/>
            </a:endParaRPr>
          </a:p>
        </p:txBody>
      </p:sp>
      <p:cxnSp>
        <p:nvCxnSpPr>
          <p:cNvPr id="197" name="Google Shape;197;p12"/>
          <p:cNvCxnSpPr>
            <a:stCxn id="192" idx="1"/>
          </p:cNvCxnSpPr>
          <p:nvPr/>
        </p:nvCxnSpPr>
        <p:spPr>
          <a:xfrm rot="10800000">
            <a:off x="925950" y="6387150"/>
            <a:ext cx="3057600" cy="6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12"/>
          <p:cNvCxnSpPr>
            <a:stCxn id="192" idx="3"/>
          </p:cNvCxnSpPr>
          <p:nvPr/>
        </p:nvCxnSpPr>
        <p:spPr>
          <a:xfrm flipH="1" rot="10800000">
            <a:off x="5160450" y="6387150"/>
            <a:ext cx="3125700" cy="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Memória sem Partições</a:t>
            </a:r>
            <a:endParaRPr/>
          </a:p>
        </p:txBody>
      </p:sp>
      <p:sp>
        <p:nvSpPr>
          <p:cNvPr id="204" name="Google Shape;204;p13"/>
          <p:cNvSpPr/>
          <p:nvPr/>
        </p:nvSpPr>
        <p:spPr>
          <a:xfrm>
            <a:off x="1043000" y="2829100"/>
            <a:ext cx="7438800" cy="1271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171788" y="2966350"/>
            <a:ext cx="7182900" cy="996600"/>
          </a:xfrm>
          <a:prstGeom prst="rect">
            <a:avLst/>
          </a:prstGeom>
          <a:solidFill>
            <a:srgbClr val="FFC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13"/>
          <p:cNvCxnSpPr>
            <a:stCxn id="204" idx="2"/>
          </p:cNvCxnSpPr>
          <p:nvPr/>
        </p:nvCxnSpPr>
        <p:spPr>
          <a:xfrm flipH="1">
            <a:off x="3763700" y="4100200"/>
            <a:ext cx="998700" cy="8631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13"/>
          <p:cNvSpPr txBox="1"/>
          <p:nvPr/>
        </p:nvSpPr>
        <p:spPr>
          <a:xfrm>
            <a:off x="2835388" y="4963300"/>
            <a:ext cx="16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Memoria Principal</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Partições Variáveis</a:t>
            </a:r>
            <a:endParaRPr/>
          </a:p>
        </p:txBody>
      </p:sp>
      <p:sp>
        <p:nvSpPr>
          <p:cNvPr id="213" name="Google Shape;213;p15"/>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Os tamanhos das partições variam conforme a necessidade </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Tamanho e número de partições variam dinamicamente</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Elimina a fragmentação interna e introduz a fragmentação externa</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Mais difícil de implementar</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O sistema operativo mantém uma lista indicando quais partes da memória estão disponíveis e quais estão ocupadas.</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As áreas disponíveis são denominadas lacunas (holes)</a:t>
            </a:r>
            <a:endParaRPr sz="1900">
              <a:solidFill>
                <a:srgbClr val="5F5F5F"/>
              </a:solidFill>
              <a:latin typeface="Raleway"/>
              <a:ea typeface="Raleway"/>
              <a:cs typeface="Raleway"/>
              <a:sym typeface="Raleway"/>
            </a:endParaRPr>
          </a:p>
          <a:p>
            <a:pPr indent="-288925" lvl="0" marL="288925" marR="0" rtl="0" algn="l">
              <a:lnSpc>
                <a:spcPct val="100000"/>
              </a:lnSpc>
              <a:spcBef>
                <a:spcPts val="1200"/>
              </a:spcBef>
              <a:spcAft>
                <a:spcPts val="0"/>
              </a:spcAft>
              <a:buClr>
                <a:srgbClr val="8C192D"/>
              </a:buClr>
              <a:buSzPts val="1000"/>
              <a:buFont typeface="Arial"/>
              <a:buChar char="●"/>
            </a:pPr>
            <a:r>
              <a:rPr lang="en-US" sz="1900">
                <a:solidFill>
                  <a:srgbClr val="5F5F5F"/>
                </a:solidFill>
                <a:latin typeface="Raleway"/>
                <a:ea typeface="Raleway"/>
                <a:cs typeface="Raleway"/>
                <a:sym typeface="Raleway"/>
              </a:rPr>
              <a:t>Quando um processo chega para ser executado, a lista de lacunas é consultada sendo escolhida uma lacuna de tamanho suficiente </a:t>
            </a:r>
            <a:endParaRPr/>
          </a:p>
          <a:p>
            <a:pPr indent="-219075" lvl="0" marL="288925" marR="0" rtl="0" algn="l">
              <a:lnSpc>
                <a:spcPct val="100000"/>
              </a:lnSpc>
              <a:spcBef>
                <a:spcPts val="130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a:p>
            <a:pPr indent="-219075" lvl="0" marL="288925" marR="0" rtl="0" algn="l">
              <a:spcBef>
                <a:spcPts val="132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f619348ac_0_60"/>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Sistemas Batch (lote)</a:t>
            </a:r>
            <a:endParaRPr/>
          </a:p>
        </p:txBody>
      </p:sp>
      <p:sp>
        <p:nvSpPr>
          <p:cNvPr id="219" name="Google Shape;219;g11f619348ac_0_60"/>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b="1" sz="1400">
              <a:solidFill>
                <a:srgbClr val="FF0000"/>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Os sistemas batch ou sistemas em lote foram os primeiros sistemas multiprogramáveis a serem implementados (fim da primeira e início da segunda geração de computadores - 1960), caracterizando-se por programas armazenados em disco ou fita, que uma vez iniciados, exigem pouca ou nenhuma interação do utilizador, processando de forma sequencial e contínua até o fim do serviço (tarefa), quando então é devolvido o resultado do processamento, produzindo uma saída em disco ou fita.</a:t>
            </a:r>
            <a:endParaRPr sz="1900">
              <a:solidFill>
                <a:srgbClr val="5F5F5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f619348ac_0_42"/>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Time-Sharing</a:t>
            </a:r>
            <a:endParaRPr/>
          </a:p>
        </p:txBody>
      </p:sp>
      <p:sp>
        <p:nvSpPr>
          <p:cNvPr id="225" name="Google Shape;225;g11f619348ac_0_42"/>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P</a:t>
            </a:r>
            <a:r>
              <a:rPr lang="en-US" sz="1900">
                <a:solidFill>
                  <a:srgbClr val="5F5F5F"/>
                </a:solidFill>
                <a:latin typeface="Raleway"/>
                <a:ea typeface="Raleway"/>
                <a:cs typeface="Raleway"/>
                <a:sym typeface="Raleway"/>
              </a:rPr>
              <a:t>ermitem que diversos programas sejam executados a partir da divisão do tempo do processador em pequenos intervalos, denominados fatia de tempo (time-slice). </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Caso a fatia de tempo não seja suficiente para a conclusão do programa, ele é interrompido pelo sistema operativo e substituído por outro, enquanto fica a aguardar por uma nova fatia de tempo. </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O sistema cria para cada utilizador um ambiente de trabalho próprio, dando a impressão de que todo o sistema está dedicado exclusivamente a ele. </a:t>
            </a:r>
            <a:endParaRPr b="0" i="0" sz="2200" u="none">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Swapping</a:t>
            </a:r>
            <a:endParaRPr/>
          </a:p>
        </p:txBody>
      </p:sp>
      <p:sp>
        <p:nvSpPr>
          <p:cNvPr id="231" name="Google Shape;231;p21"/>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Em sistemas com partilha de tempo (time-sharing) a memória principal pode não ser suficiente para todos os processos (ex. muitos processos interativos de muitos utilizadores)</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Ideia básica: usar espaço em disco como extensão da memória RAM, e colocar lá os processos enquanto estão bloqueados, carregando-os de volta para a memória assim que são desbloqueados</a:t>
            </a:r>
            <a:endParaRPr sz="1900">
              <a:solidFill>
                <a:srgbClr val="5F5F5F"/>
              </a:solidFill>
              <a:latin typeface="Raleway"/>
              <a:ea typeface="Raleway"/>
              <a:cs typeface="Raleway"/>
              <a:sym typeface="Raleway"/>
            </a:endParaRPr>
          </a:p>
          <a:p>
            <a:pPr indent="-349250" lvl="0" marL="4572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Duas Situações:</a:t>
            </a:r>
            <a:endParaRPr sz="1900">
              <a:solidFill>
                <a:srgbClr val="5F5F5F"/>
              </a:solidFill>
              <a:latin typeface="Raleway"/>
              <a:ea typeface="Raleway"/>
              <a:cs typeface="Raleway"/>
              <a:sym typeface="Raleway"/>
            </a:endParaRPr>
          </a:p>
          <a:p>
            <a:pPr indent="-349250" lvl="1" marL="9144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Copiar a imagem inteira (Swapping)</a:t>
            </a:r>
            <a:endParaRPr sz="1900">
              <a:solidFill>
                <a:srgbClr val="5F5F5F"/>
              </a:solidFill>
              <a:latin typeface="Raleway"/>
              <a:ea typeface="Raleway"/>
              <a:cs typeface="Raleway"/>
              <a:sym typeface="Raleway"/>
            </a:endParaRPr>
          </a:p>
          <a:p>
            <a:pPr indent="-349250" lvl="1" marL="914400" marR="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rPr>
              <a:t>Permitir que processo fique parcialmente em memória, e parcialmente em disco (paginação) -&gt; Memória Virtua</a:t>
            </a:r>
            <a:r>
              <a:rPr b="0" i="0" lang="en-US" sz="2400" u="none" cap="none" strike="noStrike">
                <a:solidFill>
                  <a:schemeClr val="dk1"/>
                </a:solidFill>
                <a:latin typeface="Trebuchet MS"/>
                <a:ea typeface="Trebuchet MS"/>
                <a:cs typeface="Trebuchet MS"/>
                <a:sym typeface="Trebuchet MS"/>
              </a:rPr>
              <a:t>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Swapping</a:t>
            </a:r>
            <a:endParaRPr/>
          </a:p>
        </p:txBody>
      </p:sp>
      <p:sp>
        <p:nvSpPr>
          <p:cNvPr id="237" name="Google Shape;237;p22"/>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Quando um processo é bloqueado ele pode ser swapped out, e depois swapped in para a memória </a:t>
            </a:r>
            <a:r>
              <a:rPr lang="en-US" sz="1900">
                <a:solidFill>
                  <a:srgbClr val="5F5F5F"/>
                </a:solidFill>
                <a:latin typeface="Raleway"/>
                <a:ea typeface="Raleway"/>
                <a:cs typeface="Raleway"/>
                <a:sym typeface="Raleway"/>
              </a:rPr>
              <a:t>principal</a:t>
            </a:r>
            <a:r>
              <a:rPr lang="en-US" sz="1900">
                <a:solidFill>
                  <a:srgbClr val="5F5F5F"/>
                </a:solidFill>
                <a:latin typeface="Raleway"/>
                <a:ea typeface="Raleway"/>
                <a:cs typeface="Raleway"/>
                <a:sym typeface="Raleway"/>
              </a:rPr>
              <a:t>.</a:t>
            </a:r>
            <a:endParaRPr sz="1900">
              <a:solidFill>
                <a:srgbClr val="5F5F5F"/>
              </a:solidFill>
              <a:latin typeface="Raleway"/>
              <a:ea typeface="Raleway"/>
              <a:cs typeface="Raleway"/>
              <a:sym typeface="Raleway"/>
            </a:endParaRPr>
          </a:p>
          <a:p>
            <a:pPr indent="-288925" lvl="0" marL="288925" marR="0" rtl="0" algn="l">
              <a:lnSpc>
                <a:spcPct val="100000"/>
              </a:lnSpc>
              <a:spcBef>
                <a:spcPts val="132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Quanto maior for o número de processos ativos, maior a utilização do processador</a:t>
            </a:r>
            <a:endParaRPr/>
          </a:p>
          <a:p>
            <a:pPr indent="-219075" lvl="0" marL="288925" marR="0" rtl="0" algn="l">
              <a:lnSpc>
                <a:spcPct val="100000"/>
              </a:lnSpc>
              <a:spcBef>
                <a:spcPts val="132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a:p>
            <a:pPr indent="-219075" lvl="0" marL="288925" marR="0" rtl="0" algn="l">
              <a:lnSpc>
                <a:spcPct val="100000"/>
              </a:lnSpc>
              <a:spcBef>
                <a:spcPts val="132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a:p>
            <a:pPr indent="-219075" lvl="0" marL="288925" marR="0" rtl="0" algn="l">
              <a:lnSpc>
                <a:spcPct val="100000"/>
              </a:lnSpc>
              <a:spcBef>
                <a:spcPts val="132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a:p>
            <a:pPr indent="-219075" lvl="0" marL="288925" marR="0" rtl="0" algn="l">
              <a:lnSpc>
                <a:spcPct val="100000"/>
              </a:lnSpc>
              <a:spcBef>
                <a:spcPts val="1320"/>
              </a:spcBef>
              <a:spcAft>
                <a:spcPts val="0"/>
              </a:spcAft>
              <a:buClr>
                <a:srgbClr val="8C192D"/>
              </a:buClr>
              <a:buSzPts val="1100"/>
              <a:buFont typeface="Arial"/>
              <a:buNone/>
            </a:pPr>
            <a:r>
              <a:t/>
            </a:r>
            <a:endParaRPr b="0" i="0" sz="2200" u="none">
              <a:solidFill>
                <a:schemeClr val="dk1"/>
              </a:solidFill>
              <a:latin typeface="Trebuchet MS"/>
              <a:ea typeface="Trebuchet MS"/>
              <a:cs typeface="Trebuchet MS"/>
              <a:sym typeface="Trebuchet MS"/>
            </a:endParaRPr>
          </a:p>
          <a:p>
            <a:pPr indent="0" lvl="0" marL="288925" marR="0" rtl="0" algn="l">
              <a:lnSpc>
                <a:spcPct val="100000"/>
              </a:lnSpc>
              <a:spcBef>
                <a:spcPts val="1320"/>
              </a:spcBef>
              <a:spcAft>
                <a:spcPts val="0"/>
              </a:spcAft>
              <a:buNone/>
            </a:pPr>
            <a:r>
              <a:t/>
            </a:r>
            <a:endParaRPr/>
          </a:p>
        </p:txBody>
      </p:sp>
      <p:pic>
        <p:nvPicPr>
          <p:cNvPr id="238" name="Google Shape;238;p22"/>
          <p:cNvPicPr preferRelativeResize="0"/>
          <p:nvPr/>
        </p:nvPicPr>
        <p:blipFill rotWithShape="1">
          <a:blip r:embed="rId3">
            <a:alphaModFix/>
          </a:blip>
          <a:srcRect b="0" l="0" r="0" t="0"/>
          <a:stretch/>
        </p:blipFill>
        <p:spPr>
          <a:xfrm>
            <a:off x="2407652" y="3300000"/>
            <a:ext cx="4720799" cy="207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Memória</a:t>
            </a:r>
            <a:endParaRPr/>
          </a:p>
        </p:txBody>
      </p:sp>
      <p:sp>
        <p:nvSpPr>
          <p:cNvPr id="113" name="Google Shape;113;p4"/>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700">
                <a:latin typeface="Raleway"/>
                <a:ea typeface="Raleway"/>
                <a:cs typeface="Raleway"/>
                <a:sym typeface="Raleway"/>
              </a:rPr>
              <a:t>A memória pode ser vista como um array (vetor) de células de armazenamento (palavras ou bytes), cada uma com o seu próprio endereço.</a:t>
            </a:r>
            <a:endParaRPr sz="2700">
              <a:latin typeface="Raleway"/>
              <a:ea typeface="Raleway"/>
              <a:cs typeface="Raleway"/>
              <a:sym typeface="Raleway"/>
            </a:endParaRPr>
          </a:p>
        </p:txBody>
      </p:sp>
      <p:grpSp>
        <p:nvGrpSpPr>
          <p:cNvPr id="114" name="Google Shape;114;p4"/>
          <p:cNvGrpSpPr/>
          <p:nvPr/>
        </p:nvGrpSpPr>
        <p:grpSpPr>
          <a:xfrm rot="5400000">
            <a:off x="7257862" y="4958675"/>
            <a:ext cx="36512" cy="468312"/>
            <a:chOff x="4785" y="3566"/>
            <a:chExt cx="23" cy="295"/>
          </a:xfrm>
        </p:grpSpPr>
        <p:sp>
          <p:nvSpPr>
            <p:cNvPr id="115" name="Google Shape;115;p4"/>
            <p:cNvSpPr/>
            <p:nvPr/>
          </p:nvSpPr>
          <p:spPr>
            <a:xfrm>
              <a:off x="4785" y="3566"/>
              <a:ext cx="23" cy="23"/>
            </a:xfrm>
            <a:prstGeom prst="ellipse">
              <a:avLst/>
            </a:prstGeom>
            <a:solidFill>
              <a:schemeClr val="dk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9000"/>
                </a:lnSpc>
                <a:spcBef>
                  <a:spcPts val="0"/>
                </a:spcBef>
                <a:spcAft>
                  <a:spcPts val="0"/>
                </a:spcAft>
                <a:buNone/>
              </a:pPr>
              <a:r>
                <a:t/>
              </a:r>
              <a:endParaRPr b="1" i="0" sz="1400" u="none">
                <a:solidFill>
                  <a:srgbClr val="000000"/>
                </a:solidFill>
                <a:latin typeface="Trebuchet MS"/>
                <a:ea typeface="Trebuchet MS"/>
                <a:cs typeface="Trebuchet MS"/>
                <a:sym typeface="Trebuchet MS"/>
              </a:endParaRPr>
            </a:p>
          </p:txBody>
        </p:sp>
        <p:sp>
          <p:nvSpPr>
            <p:cNvPr id="116" name="Google Shape;116;p4"/>
            <p:cNvSpPr/>
            <p:nvPr/>
          </p:nvSpPr>
          <p:spPr>
            <a:xfrm>
              <a:off x="4785" y="3702"/>
              <a:ext cx="23" cy="23"/>
            </a:xfrm>
            <a:prstGeom prst="ellipse">
              <a:avLst/>
            </a:prstGeom>
            <a:solidFill>
              <a:schemeClr val="dk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9000"/>
                </a:lnSpc>
                <a:spcBef>
                  <a:spcPts val="0"/>
                </a:spcBef>
                <a:spcAft>
                  <a:spcPts val="0"/>
                </a:spcAft>
                <a:buNone/>
              </a:pPr>
              <a:r>
                <a:t/>
              </a:r>
              <a:endParaRPr b="1" i="0" sz="1400" u="none">
                <a:solidFill>
                  <a:srgbClr val="000000"/>
                </a:solidFill>
                <a:latin typeface="Trebuchet MS"/>
                <a:ea typeface="Trebuchet MS"/>
                <a:cs typeface="Trebuchet MS"/>
                <a:sym typeface="Trebuchet MS"/>
              </a:endParaRPr>
            </a:p>
          </p:txBody>
        </p:sp>
        <p:sp>
          <p:nvSpPr>
            <p:cNvPr id="117" name="Google Shape;117;p4"/>
            <p:cNvSpPr/>
            <p:nvPr/>
          </p:nvSpPr>
          <p:spPr>
            <a:xfrm>
              <a:off x="4785" y="3838"/>
              <a:ext cx="23" cy="23"/>
            </a:xfrm>
            <a:prstGeom prst="ellipse">
              <a:avLst/>
            </a:prstGeom>
            <a:solidFill>
              <a:schemeClr val="dk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9000"/>
                </a:lnSpc>
                <a:spcBef>
                  <a:spcPts val="0"/>
                </a:spcBef>
                <a:spcAft>
                  <a:spcPts val="0"/>
                </a:spcAft>
                <a:buNone/>
              </a:pPr>
              <a:r>
                <a:t/>
              </a:r>
              <a:endParaRPr b="1" i="0" sz="1400" u="none">
                <a:solidFill>
                  <a:srgbClr val="000000"/>
                </a:solidFill>
                <a:latin typeface="Trebuchet MS"/>
                <a:ea typeface="Trebuchet MS"/>
                <a:cs typeface="Trebuchet MS"/>
                <a:sym typeface="Trebuchet MS"/>
              </a:endParaRPr>
            </a:p>
          </p:txBody>
        </p:sp>
      </p:grpSp>
      <p:graphicFrame>
        <p:nvGraphicFramePr>
          <p:cNvPr id="118" name="Google Shape;118;p4"/>
          <p:cNvGraphicFramePr/>
          <p:nvPr/>
        </p:nvGraphicFramePr>
        <p:xfrm>
          <a:off x="887450" y="4643700"/>
          <a:ext cx="3000000" cy="3000000"/>
        </p:xfrm>
        <a:graphic>
          <a:graphicData uri="http://schemas.openxmlformats.org/drawingml/2006/table">
            <a:tbl>
              <a:tblPr>
                <a:noFill/>
                <a:tableStyleId>{2F93D838-A9E2-4A45-A3A0-070EA5841172}</a:tableStyleId>
              </a:tblPr>
              <a:tblGrid>
                <a:gridCol w="643025"/>
                <a:gridCol w="643025"/>
                <a:gridCol w="643025"/>
                <a:gridCol w="643025"/>
                <a:gridCol w="643025"/>
                <a:gridCol w="643025"/>
                <a:gridCol w="643025"/>
                <a:gridCol w="643025"/>
                <a:gridCol w="643025"/>
              </a:tblGrid>
              <a:tr h="549125">
                <a:tc>
                  <a:txBody>
                    <a:bodyPr/>
                    <a:lstStyle/>
                    <a:p>
                      <a:pPr indent="0" lvl="0" marL="0" rtl="0" algn="ctr">
                        <a:spcBef>
                          <a:spcPts val="0"/>
                        </a:spcBef>
                        <a:spcAft>
                          <a:spcPts val="0"/>
                        </a:spcAft>
                        <a:buNone/>
                      </a:pPr>
                      <a:r>
                        <a:rPr lang="en-US">
                          <a:latin typeface="Alfa Slab One"/>
                          <a:ea typeface="Alfa Slab One"/>
                          <a:cs typeface="Alfa Slab One"/>
                          <a:sym typeface="Alfa Slab One"/>
                        </a:rPr>
                        <a:t>2</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8</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4</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35</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26</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124</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42</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12</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42</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9125">
                <a:tc>
                  <a:txBody>
                    <a:bodyPr/>
                    <a:lstStyle/>
                    <a:p>
                      <a:pPr indent="0" lvl="0" marL="0" rtl="0" algn="ctr">
                        <a:spcBef>
                          <a:spcPts val="0"/>
                        </a:spcBef>
                        <a:spcAft>
                          <a:spcPts val="0"/>
                        </a:spcAft>
                        <a:buNone/>
                      </a:pPr>
                      <a:r>
                        <a:rPr lang="en-US">
                          <a:latin typeface="Alfa Slab One"/>
                          <a:ea typeface="Alfa Slab One"/>
                          <a:cs typeface="Alfa Slab One"/>
                          <a:sym typeface="Alfa Slab One"/>
                        </a:rPr>
                        <a:t>0</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1</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2</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3</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4</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5</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6</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7</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a:latin typeface="Alfa Slab One"/>
                          <a:ea typeface="Alfa Slab One"/>
                          <a:cs typeface="Alfa Slab One"/>
                          <a:sym typeface="Alfa Slab One"/>
                        </a:rPr>
                        <a:t>8</a:t>
                      </a:r>
                      <a:endParaRPr>
                        <a:latin typeface="Alfa Slab One"/>
                        <a:ea typeface="Alfa Slab One"/>
                        <a:cs typeface="Alfa Slab One"/>
                        <a:sym typeface="Alfa Slab On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Gestão </a:t>
            </a:r>
            <a:r>
              <a:rPr b="1" i="0" lang="en-US" sz="3600" u="none">
                <a:solidFill>
                  <a:srgbClr val="5F5F5F"/>
                </a:solidFill>
                <a:latin typeface="Trebuchet MS"/>
                <a:ea typeface="Trebuchet MS"/>
                <a:cs typeface="Trebuchet MS"/>
                <a:sym typeface="Trebuchet MS"/>
              </a:rPr>
              <a:t>de Espaço Livre</a:t>
            </a:r>
            <a:endParaRPr/>
          </a:p>
        </p:txBody>
      </p:sp>
      <p:sp>
        <p:nvSpPr>
          <p:cNvPr id="244" name="Google Shape;244;p26"/>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Divide a memória em unidades de alocação de n bytes e representa a ocupação (livre/ocupado) de lotes de unidades usando um bit map (b) ou uma lista encadeada (c).</a:t>
            </a:r>
            <a:endParaRPr sz="1900">
              <a:solidFill>
                <a:srgbClr val="5F5F5F"/>
              </a:solidFill>
              <a:latin typeface="Raleway"/>
              <a:ea typeface="Raleway"/>
              <a:cs typeface="Raleway"/>
              <a:sym typeface="Raleway"/>
            </a:endParaRPr>
          </a:p>
          <a:p>
            <a:pPr indent="-288925" lvl="0" marL="288925" marR="0" rtl="0" algn="l">
              <a:lnSpc>
                <a:spcPct val="100000"/>
              </a:lnSpc>
              <a:spcBef>
                <a:spcPts val="132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Cada nó contém o endereço inicial e o tamanho de uma partição ocupada ou livre.</a:t>
            </a:r>
            <a:endParaRPr/>
          </a:p>
        </p:txBody>
      </p:sp>
      <p:pic>
        <p:nvPicPr>
          <p:cNvPr id="245" name="Google Shape;245;p26"/>
          <p:cNvPicPr preferRelativeResize="0"/>
          <p:nvPr/>
        </p:nvPicPr>
        <p:blipFill rotWithShape="1">
          <a:blip r:embed="rId3">
            <a:alphaModFix/>
          </a:blip>
          <a:srcRect b="0" l="0" r="0" t="0"/>
          <a:stretch/>
        </p:blipFill>
        <p:spPr>
          <a:xfrm>
            <a:off x="0" y="3462337"/>
            <a:ext cx="9144000" cy="3395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Gestão </a:t>
            </a:r>
            <a:r>
              <a:rPr b="1" i="0" lang="en-US" sz="3600" u="none">
                <a:solidFill>
                  <a:srgbClr val="5F5F5F"/>
                </a:solidFill>
                <a:latin typeface="Trebuchet MS"/>
                <a:ea typeface="Trebuchet MS"/>
                <a:cs typeface="Trebuchet MS"/>
                <a:sym typeface="Trebuchet MS"/>
              </a:rPr>
              <a:t>de Espaço Livre</a:t>
            </a:r>
            <a:endParaRPr/>
          </a:p>
        </p:txBody>
      </p:sp>
      <p:sp>
        <p:nvSpPr>
          <p:cNvPr id="251" name="Google Shape;251;p27"/>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Quando o processo é swapped out, a lacuna correspondente precisa ser combinada com espaços vizinhos livres.</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Quando processo é swapped in, percorre-se a lista a procura um espaço livre suficientemente grande (lista geralmente ordenada por endereços de memória)</a:t>
            </a:r>
            <a:endParaRPr/>
          </a:p>
          <a:p>
            <a:pPr indent="0" lvl="0" marL="0" marR="0" rtl="0" algn="l">
              <a:lnSpc>
                <a:spcPct val="100000"/>
              </a:lnSpc>
              <a:spcBef>
                <a:spcPts val="1320"/>
              </a:spcBef>
              <a:spcAft>
                <a:spcPts val="0"/>
              </a:spcAft>
              <a:buNone/>
            </a:pPr>
            <a:r>
              <a:t/>
            </a:r>
            <a:endParaRPr/>
          </a:p>
        </p:txBody>
      </p:sp>
      <p:pic>
        <p:nvPicPr>
          <p:cNvPr id="252" name="Google Shape;252;p27"/>
          <p:cNvPicPr preferRelativeResize="0"/>
          <p:nvPr/>
        </p:nvPicPr>
        <p:blipFill rotWithShape="1">
          <a:blip r:embed="rId3">
            <a:alphaModFix/>
          </a:blip>
          <a:srcRect b="0" l="0" r="0" t="0"/>
          <a:stretch/>
        </p:blipFill>
        <p:spPr>
          <a:xfrm>
            <a:off x="2041525" y="4137025"/>
            <a:ext cx="5589587" cy="24812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Memória Virtual</a:t>
            </a:r>
            <a:endParaRPr/>
          </a:p>
        </p:txBody>
      </p:sp>
      <p:sp>
        <p:nvSpPr>
          <p:cNvPr id="258" name="Google Shape;258;p29"/>
          <p:cNvSpPr txBox="1"/>
          <p:nvPr>
            <p:ph idx="1" type="body"/>
          </p:nvPr>
        </p:nvSpPr>
        <p:spPr>
          <a:xfrm>
            <a:off x="729450" y="1857420"/>
            <a:ext cx="7688700" cy="47835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É necessária, quando o total de memória necessária para um conjunto de processos excede o tamanho da memória física. Também aqui, usa-se parte do disco como extensão da memória RAM.</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A grande maioria dos SO’s (exceto alguns para tempo real), implementam a Memória Virtual.</a:t>
            </a:r>
            <a:endParaRPr sz="1900">
              <a:solidFill>
                <a:srgbClr val="5F5F5F"/>
              </a:solidFill>
              <a:latin typeface="Raleway"/>
              <a:ea typeface="Raleway"/>
              <a:cs typeface="Raleway"/>
              <a:sym typeface="Raleway"/>
            </a:endParaRPr>
          </a:p>
          <a:p>
            <a:pPr indent="0" lvl="0" marL="288925" marR="0" rtl="0" algn="l">
              <a:lnSpc>
                <a:spcPct val="10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Esta usa a técnica de paginação:</a:t>
            </a:r>
            <a:endParaRPr sz="1900">
              <a:solidFill>
                <a:srgbClr val="5F5F5F"/>
              </a:solidFill>
              <a:latin typeface="Raleway"/>
              <a:ea typeface="Raleway"/>
              <a:cs typeface="Raleway"/>
              <a:sym typeface="Raleway"/>
            </a:endParaRPr>
          </a:p>
          <a:p>
            <a:pPr indent="-149225" lvl="1" marL="673100"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Memória física e espaço de endereçamento lógico de cada processo são divididos em partições do mesmo tamanho:</a:t>
            </a:r>
            <a:endParaRPr sz="1900">
              <a:solidFill>
                <a:srgbClr val="5F5F5F"/>
              </a:solidFill>
              <a:latin typeface="Raleway"/>
              <a:ea typeface="Raleway"/>
              <a:cs typeface="Raleway"/>
              <a:sym typeface="Raleway"/>
            </a:endParaRPr>
          </a:p>
          <a:p>
            <a:pPr indent="-142875" lvl="2" marL="1050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Espaço do processo é dividido em páginas</a:t>
            </a:r>
            <a:endParaRPr sz="1900">
              <a:solidFill>
                <a:srgbClr val="5F5F5F"/>
              </a:solidFill>
              <a:latin typeface="Raleway"/>
              <a:ea typeface="Raleway"/>
              <a:cs typeface="Raleway"/>
              <a:sym typeface="Raleway"/>
            </a:endParaRPr>
          </a:p>
          <a:p>
            <a:pPr indent="-142875" lvl="2" marL="1050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Memória é dividida em molduras de página</a:t>
            </a:r>
            <a:endParaRPr sz="1900">
              <a:solidFill>
                <a:srgbClr val="5F5F5F"/>
              </a:solidFill>
              <a:latin typeface="Raleway"/>
              <a:ea typeface="Raleway"/>
              <a:cs typeface="Raleway"/>
              <a:sym typeface="Raleway"/>
            </a:endParaRPr>
          </a:p>
          <a:p>
            <a:pPr indent="-298450" lvl="0" marL="457200"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Em vez de fazer o swap in/out de uma imagem inteira de processo, cada página pode ser movida do disco para a memória e vice-versa.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Paginação</a:t>
            </a:r>
            <a:endParaRPr/>
          </a:p>
        </p:txBody>
      </p:sp>
      <p:sp>
        <p:nvSpPr>
          <p:cNvPr id="264" name="Google Shape;264;p31"/>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A memória física é dividida num número de partições de mesmo tamanho, denominadas páginas físicas, </a:t>
            </a:r>
            <a:r>
              <a:rPr lang="en-US" sz="1900">
                <a:solidFill>
                  <a:srgbClr val="5F5F5F"/>
                </a:solidFill>
                <a:latin typeface="Raleway"/>
                <a:ea typeface="Raleway"/>
                <a:cs typeface="Raleway"/>
                <a:sym typeface="Raleway"/>
              </a:rPr>
              <a:t>frames (quadros</a:t>
            </a:r>
            <a:r>
              <a:rPr lang="en-US" sz="1900">
                <a:solidFill>
                  <a:srgbClr val="5F5F5F"/>
                </a:solidFill>
                <a:latin typeface="Raleway"/>
                <a:ea typeface="Raleway"/>
                <a:cs typeface="Raleway"/>
                <a:sym typeface="Raleway"/>
              </a:rPr>
              <a:t>).</a:t>
            </a:r>
            <a:endParaRPr sz="1900">
              <a:solidFill>
                <a:srgbClr val="5F5F5F"/>
              </a:solidFill>
              <a:latin typeface="Raleway"/>
              <a:ea typeface="Raleway"/>
              <a:cs typeface="Raleway"/>
              <a:sym typeface="Raleway"/>
            </a:endParaRPr>
          </a:p>
          <a:p>
            <a:pPr indent="0" lvl="0" marL="288925" marR="0" rtl="0" algn="l">
              <a:lnSpc>
                <a:spcPct val="10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A memória lógica é dividida em partições do mesmo tamanho, denominadas páginas lógicas (ou, simplesmente, páginas)</a:t>
            </a:r>
            <a:endParaRPr sz="1900">
              <a:solidFill>
                <a:srgbClr val="5F5F5F"/>
              </a:solidFill>
              <a:latin typeface="Raleway"/>
              <a:ea typeface="Raleway"/>
              <a:cs typeface="Raleway"/>
              <a:sym typeface="Raleway"/>
            </a:endParaRPr>
          </a:p>
          <a:p>
            <a:pPr indent="0" lvl="0" marL="288925" marR="0" rtl="0" algn="l">
              <a:lnSpc>
                <a:spcPct val="10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Cada página lógica é carregada numa moldura de página quando o processo é carregado na memória principal.</a:t>
            </a:r>
            <a:endParaRPr sz="1900">
              <a:solidFill>
                <a:srgbClr val="5F5F5F"/>
              </a:solidFill>
              <a:latin typeface="Raleway"/>
              <a:ea typeface="Raleway"/>
              <a:cs typeface="Raleway"/>
              <a:sym typeface="Raleway"/>
            </a:endParaRPr>
          </a:p>
          <a:p>
            <a:pPr indent="0" lvl="0" marL="288925" marR="0" rtl="0" algn="l">
              <a:lnSpc>
                <a:spcPct val="10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Nessa ocasião, uma Tabela de Páginas é criada.</a:t>
            </a:r>
            <a:endParaRPr sz="1900">
              <a:solidFill>
                <a:srgbClr val="5F5F5F"/>
              </a:solidFill>
              <a:latin typeface="Raleway"/>
              <a:ea typeface="Raleway"/>
              <a:cs typeface="Raleway"/>
              <a:sym typeface="Raleway"/>
            </a:endParaRPr>
          </a:p>
          <a:p>
            <a:pPr indent="0" lvl="0" marL="288925" marR="0" rtl="0" algn="l">
              <a:lnSpc>
                <a:spcPct val="10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100000"/>
              </a:lnSpc>
              <a:spcBef>
                <a:spcPts val="0"/>
              </a:spcBef>
              <a:spcAft>
                <a:spcPts val="0"/>
              </a:spcAft>
              <a:buClr>
                <a:srgbClr val="8C192D"/>
              </a:buClr>
              <a:buSzPts val="1100"/>
              <a:buFont typeface="Arial"/>
              <a:buChar char="●"/>
            </a:pPr>
            <a:r>
              <a:rPr lang="en-US" sz="1900">
                <a:solidFill>
                  <a:srgbClr val="5F5F5F"/>
                </a:solidFill>
                <a:latin typeface="Raleway"/>
                <a:ea typeface="Raleway"/>
                <a:cs typeface="Raleway"/>
                <a:sym typeface="Raleway"/>
              </a:rPr>
              <a:t>Permite que o espaço físico ocupado por um processo não seja adjacente a outro.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1f619348ac_0_8"/>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Caching</a:t>
            </a:r>
            <a:endParaRPr/>
          </a:p>
        </p:txBody>
      </p:sp>
      <p:sp>
        <p:nvSpPr>
          <p:cNvPr id="270" name="Google Shape;270;g11f619348ac_0_8"/>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000">
              <a:solidFill>
                <a:srgbClr val="000000"/>
              </a:solidFill>
              <a:latin typeface="Arial"/>
              <a:ea typeface="Arial"/>
              <a:cs typeface="Arial"/>
              <a:sym typeface="Arial"/>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Quando o programa precisa ler um fragmento da memória, o hardware de cache confere se a linha requisitada está em cache. </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Se estiver presente em cache (cache hit), a requisição é atendida e nenhuma requisição de memória é feita para a memória principal.</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O conceito de caching exerce um papel importante em muitas áreas da ciência de computadores, não apenas na colocação de linhas de RAM na cache.</a:t>
            </a:r>
            <a:r>
              <a:rPr lang="en-US" sz="2300">
                <a:solidFill>
                  <a:schemeClr val="dk1"/>
                </a:solidFill>
                <a:latin typeface="Trebuchet MS"/>
                <a:ea typeface="Trebuchet MS"/>
                <a:cs typeface="Trebuchet MS"/>
                <a:sym typeface="Trebuchet MS"/>
              </a:rPr>
              <a:t> </a:t>
            </a:r>
            <a:endParaRPr sz="23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f619348ac_0_15"/>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Caching</a:t>
            </a:r>
            <a:endParaRPr/>
          </a:p>
        </p:txBody>
      </p:sp>
      <p:sp>
        <p:nvSpPr>
          <p:cNvPr id="276" name="Google Shape;276;g11f619348ac_0_15"/>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Sempre que um recurso pode ser dividido em partes, algumas das quais são usadas com muito mais frequência que as outras, o caching é muitas vezes utilizado para melhorar o desempenho. </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Por exemplo, a maioria dos sistemas operacionais mantém (partes de) arquivos muito usados na memória principal para evitar ter de buscá-los do disco de modo repetido</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f619348ac_0_20"/>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Spooling</a:t>
            </a:r>
            <a:endParaRPr/>
          </a:p>
        </p:txBody>
      </p:sp>
      <p:sp>
        <p:nvSpPr>
          <p:cNvPr id="282" name="Google Shape;282;g11f619348ac_0_20"/>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288925" lvl="0" marL="288925" marR="0"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A técnica de spooling foi pensada para aumentar o grau de concorrência  e a eficiência dos sistemas operativos. Esta técnica utiliza uma área no disco como um grande buffer. Neste caso, os dados são lidos ou gravados no disco enquanto programas são executados concorrentemente</a:t>
            </a:r>
            <a:endParaRPr sz="1900">
              <a:solidFill>
                <a:srgbClr val="5F5F5F"/>
              </a:solidFill>
              <a:latin typeface="Raleway"/>
              <a:ea typeface="Raleway"/>
              <a:cs typeface="Raleway"/>
              <a:sym typeface="Raleway"/>
            </a:endParaRPr>
          </a:p>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Esta técnica está presente atualmente nos sistemas operativos sendo usada para gerir, por exemplo, uma fila para impressão. </a:t>
            </a:r>
            <a:endParaRPr sz="1900">
              <a:solidFill>
                <a:srgbClr val="5F5F5F"/>
              </a:solidFill>
              <a:latin typeface="Raleway"/>
              <a:ea typeface="Raleway"/>
              <a:cs typeface="Raleway"/>
              <a:sym typeface="Raleway"/>
            </a:endParaRPr>
          </a:p>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0" lvl="0" marL="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f619348ac_0_95"/>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Spooling</a:t>
            </a:r>
            <a:endParaRPr/>
          </a:p>
        </p:txBody>
      </p:sp>
      <p:sp>
        <p:nvSpPr>
          <p:cNvPr id="288" name="Google Shape;288;g11f619348ac_0_95"/>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No momento em que um ficheiro é impresso o mesmo é gravado no disco, num arquivo de spool, e o programa que solicitou a impressão fica livre para outras atividades podendo ser contínua a sua execução sem ter que aguardar o término da impressão do arquivo</a:t>
            </a:r>
            <a:endParaRPr sz="1900">
              <a:solidFill>
                <a:srgbClr val="5F5F5F"/>
              </a:solidFill>
              <a:latin typeface="Raleway"/>
              <a:ea typeface="Raleway"/>
              <a:cs typeface="Raleway"/>
              <a:sym typeface="Raleway"/>
            </a:endParaRPr>
          </a:p>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pic>
        <p:nvPicPr>
          <p:cNvPr id="289" name="Google Shape;289;g11f619348ac_0_95"/>
          <p:cNvPicPr preferRelativeResize="0"/>
          <p:nvPr/>
        </p:nvPicPr>
        <p:blipFill>
          <a:blip r:embed="rId3">
            <a:alphaModFix/>
          </a:blip>
          <a:stretch>
            <a:fillRect/>
          </a:stretch>
        </p:blipFill>
        <p:spPr>
          <a:xfrm>
            <a:off x="2015125" y="3875100"/>
            <a:ext cx="5238750" cy="203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f619348ac_0_27"/>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Buffering</a:t>
            </a:r>
            <a:endParaRPr/>
          </a:p>
        </p:txBody>
      </p:sp>
      <p:sp>
        <p:nvSpPr>
          <p:cNvPr id="295" name="Google Shape;295;g11f619348ac_0_27"/>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Consiste no uso de uma área da memória principal denominada buffer que serve para transferência de dados entre os dispositivos de entrada/saída e a memória. </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Esta técnica permite que uma operação de leitura seja transmitida primeiramente para o buffer, liberando imediatamente o dispositivo de entrada para efetuar uma nova leitura. </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Neste caso, enquanto o processador manipula o dado localizado no buffer, o dispositivo realiza outra operação de leitura no mesmo instante. </a:t>
            </a:r>
            <a:endParaRPr sz="19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288925"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f619348ac_0_49"/>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latin typeface="Trebuchet MS"/>
                <a:ea typeface="Trebuchet MS"/>
                <a:cs typeface="Trebuchet MS"/>
                <a:sym typeface="Trebuchet MS"/>
              </a:rPr>
              <a:t>Buffering</a:t>
            </a:r>
            <a:endParaRPr/>
          </a:p>
        </p:txBody>
      </p:sp>
      <p:sp>
        <p:nvSpPr>
          <p:cNvPr id="301" name="Google Shape;301;g11f619348ac_0_49"/>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288925" lvl="0" marL="288925" marR="0"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A ideia é que o buffer possa armazenar vários registos ainda que nem todos estejam a ser processados pelo processador. Assim o dispositivo de entrada lê vários registos e coloca-os no buffer antes que o processador manipule todos os registos.</a:t>
            </a:r>
            <a:endParaRPr sz="1900">
              <a:solidFill>
                <a:srgbClr val="5F5F5F"/>
              </a:solidFill>
              <a:latin typeface="Raleway"/>
              <a:ea typeface="Raleway"/>
              <a:cs typeface="Raleway"/>
              <a:sym typeface="Raleway"/>
            </a:endParaRPr>
          </a:p>
          <a:p>
            <a:pPr indent="0" lvl="0" marL="288925" marR="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marR="0"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O buffering foi criado para minimizar o problema de velocidade entre o processador e os dispositivos de entrada saída.</a:t>
            </a:r>
            <a:endParaRPr sz="1900">
              <a:solidFill>
                <a:srgbClr val="000000"/>
              </a:solidFill>
              <a:latin typeface="Arial"/>
              <a:ea typeface="Arial"/>
              <a:cs typeface="Arial"/>
              <a:sym typeface="Arial"/>
            </a:endParaRPr>
          </a:p>
          <a:p>
            <a:pPr indent="0" lvl="0" marL="288925"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288925"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pic>
        <p:nvPicPr>
          <p:cNvPr id="302" name="Google Shape;302;g11f619348ac_0_49"/>
          <p:cNvPicPr preferRelativeResize="0"/>
          <p:nvPr/>
        </p:nvPicPr>
        <p:blipFill>
          <a:blip r:embed="rId3">
            <a:alphaModFix/>
          </a:blip>
          <a:stretch>
            <a:fillRect/>
          </a:stretch>
        </p:blipFill>
        <p:spPr>
          <a:xfrm>
            <a:off x="1527850" y="4224238"/>
            <a:ext cx="6477000"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1f619348ac_0_0"/>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Memórias</a:t>
            </a:r>
            <a:endParaRPr/>
          </a:p>
        </p:txBody>
      </p:sp>
      <p:sp>
        <p:nvSpPr>
          <p:cNvPr id="124" name="Google Shape;124;g11f619348ac_0_0"/>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i="0" lang="en-US" sz="2400" u="none">
                <a:latin typeface="Raleway"/>
                <a:ea typeface="Raleway"/>
                <a:cs typeface="Raleway"/>
                <a:sym typeface="Raleway"/>
              </a:rPr>
              <a:t>Memória física </a:t>
            </a:r>
            <a:endParaRPr b="1" sz="9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lang="en-US" sz="2100">
                <a:latin typeface="Raleway"/>
                <a:ea typeface="Raleway"/>
                <a:cs typeface="Raleway"/>
                <a:sym typeface="Raleway"/>
              </a:rPr>
              <a:t>É uma memória implementada por hardware, que está normalmente associada à memória primária - RAM.</a:t>
            </a:r>
            <a:endParaRPr sz="21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lang="en-US" sz="2100">
                <a:latin typeface="Raleway"/>
                <a:ea typeface="Raleway"/>
                <a:cs typeface="Raleway"/>
                <a:sym typeface="Raleway"/>
              </a:rPr>
              <a:t>A RAM é eletrônico, ou seja, não possui partes móveis e, portanto, o acesso aos dados é muito rápido. A RAM também é volátil, o que significa que se perde quando o computador é desligado.</a:t>
            </a:r>
            <a:endParaRPr sz="2100">
              <a:latin typeface="Raleway"/>
              <a:ea typeface="Raleway"/>
              <a:cs typeface="Raleway"/>
              <a:sym typeface="Raleway"/>
            </a:endParaRPr>
          </a:p>
          <a:p>
            <a:pPr indent="0" lvl="0" marL="914400" rtl="0" algn="l">
              <a:lnSpc>
                <a:spcPct val="90000"/>
              </a:lnSpc>
              <a:spcBef>
                <a:spcPts val="720"/>
              </a:spcBef>
              <a:spcAft>
                <a:spcPts val="0"/>
              </a:spcAft>
              <a:buNone/>
            </a:pPr>
            <a:r>
              <a:t/>
            </a:r>
            <a:endParaRPr sz="2100">
              <a:latin typeface="Raleway"/>
              <a:ea typeface="Raleway"/>
              <a:cs typeface="Raleway"/>
              <a:sym typeface="Raleway"/>
            </a:endParaRPr>
          </a:p>
          <a:p>
            <a:pPr indent="0" lvl="0" marL="0" rtl="0" algn="l">
              <a:lnSpc>
                <a:spcPct val="90000"/>
              </a:lnSpc>
              <a:spcBef>
                <a:spcPts val="0"/>
              </a:spcBef>
              <a:spcAft>
                <a:spcPts val="0"/>
              </a:spcAft>
              <a:buNone/>
            </a:pPr>
            <a:r>
              <a:rPr b="1" lang="en-US" sz="2400">
                <a:latin typeface="Raleway"/>
                <a:ea typeface="Raleway"/>
                <a:cs typeface="Raleway"/>
                <a:sym typeface="Raleway"/>
              </a:rPr>
              <a:t>Memória Secundária</a:t>
            </a:r>
            <a:endParaRPr b="1" sz="900">
              <a:latin typeface="Raleway"/>
              <a:ea typeface="Raleway"/>
              <a:cs typeface="Raleway"/>
              <a:sym typeface="Raleway"/>
            </a:endParaRPr>
          </a:p>
          <a:p>
            <a:pPr indent="-361950" lvl="1" marL="914400" rtl="0" algn="l">
              <a:lnSpc>
                <a:spcPct val="90000"/>
              </a:lnSpc>
              <a:spcBef>
                <a:spcPts val="720"/>
              </a:spcBef>
              <a:spcAft>
                <a:spcPts val="0"/>
              </a:spcAft>
              <a:buSzPts val="2100"/>
              <a:buFont typeface="Raleway"/>
              <a:buChar char="•"/>
            </a:pPr>
            <a:r>
              <a:rPr lang="en-US" sz="2100">
                <a:latin typeface="Raleway"/>
                <a:ea typeface="Raleway"/>
                <a:cs typeface="Raleway"/>
                <a:sym typeface="Raleway"/>
              </a:rPr>
              <a:t>É um tipo de memória de computador que não é acessada diretamente pela unidade de processamento central ( CPU ) de um computador e geralmente está disponível como memória não volátil. </a:t>
            </a:r>
            <a:endParaRPr sz="2100">
              <a:latin typeface="Raleway"/>
              <a:ea typeface="Raleway"/>
              <a:cs typeface="Raleway"/>
              <a:sym typeface="Raleway"/>
            </a:endParaRPr>
          </a:p>
          <a:p>
            <a:pPr indent="-361950" lvl="1" marL="914400" rtl="0" algn="l">
              <a:lnSpc>
                <a:spcPct val="90000"/>
              </a:lnSpc>
              <a:spcBef>
                <a:spcPts val="720"/>
              </a:spcBef>
              <a:spcAft>
                <a:spcPts val="0"/>
              </a:spcAft>
              <a:buSzPts val="2100"/>
              <a:buFont typeface="Raleway"/>
              <a:buChar char="•"/>
            </a:pPr>
            <a:r>
              <a:rPr lang="en-US" sz="2100">
                <a:latin typeface="Raleway"/>
                <a:ea typeface="Raleway"/>
                <a:cs typeface="Raleway"/>
                <a:sym typeface="Raleway"/>
              </a:rPr>
              <a:t>Uma das formas mais comuns dessa memória é o disco rígido de um computador.</a:t>
            </a:r>
            <a:endParaRPr sz="21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Memórias</a:t>
            </a:r>
            <a:endParaRPr/>
          </a:p>
        </p:txBody>
      </p:sp>
      <p:sp>
        <p:nvSpPr>
          <p:cNvPr id="130" name="Google Shape;130;p5"/>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1620"/>
              </a:spcBef>
              <a:spcAft>
                <a:spcPts val="0"/>
              </a:spcAft>
              <a:buNone/>
            </a:pPr>
            <a:r>
              <a:rPr b="1" i="0" lang="en-US" sz="2400" u="none">
                <a:latin typeface="Raleway"/>
                <a:ea typeface="Raleway"/>
                <a:cs typeface="Raleway"/>
                <a:sym typeface="Raleway"/>
              </a:rPr>
              <a:t>Memória lógica de um processo</a:t>
            </a:r>
            <a:endParaRPr b="1" sz="9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i="0" lang="en-US" sz="2100" u="none">
                <a:latin typeface="Raleway"/>
                <a:ea typeface="Raleway"/>
                <a:cs typeface="Raleway"/>
                <a:sym typeface="Raleway"/>
              </a:rPr>
              <a:t>É a memória endereçada pelas instruções de máquina do processo.</a:t>
            </a:r>
            <a:endParaRPr sz="21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lang="en-US" sz="2100">
                <a:latin typeface="Raleway"/>
                <a:ea typeface="Raleway"/>
                <a:cs typeface="Raleway"/>
                <a:sym typeface="Raleway"/>
              </a:rPr>
              <a:t>Para uma partição lógica que utiliza memória partilhada, é elaborada uma cópia de segurança da memória lógica pela memória principal física e a memória lógica remanescente é mantida na memória auxiliar.</a:t>
            </a:r>
            <a:endParaRPr sz="2100">
              <a:latin typeface="Raleway"/>
              <a:ea typeface="Raleway"/>
              <a:cs typeface="Raleway"/>
              <a:sym typeface="Raleway"/>
            </a:endParaRPr>
          </a:p>
          <a:p>
            <a:pPr indent="0" lvl="0" marL="0" rtl="0" algn="l">
              <a:lnSpc>
                <a:spcPct val="90000"/>
              </a:lnSpc>
              <a:spcBef>
                <a:spcPts val="1620"/>
              </a:spcBef>
              <a:spcAft>
                <a:spcPts val="0"/>
              </a:spcAft>
              <a:buNone/>
            </a:pPr>
            <a:r>
              <a:rPr b="1" i="0" lang="en-US" sz="2400" u="none">
                <a:latin typeface="Raleway"/>
                <a:ea typeface="Raleway"/>
                <a:cs typeface="Raleway"/>
                <a:sym typeface="Raleway"/>
              </a:rPr>
              <a:t>Memória Virtual</a:t>
            </a:r>
            <a:endParaRPr b="1" sz="9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lang="en-US" sz="2100">
                <a:latin typeface="Raleway"/>
                <a:ea typeface="Raleway"/>
                <a:cs typeface="Raleway"/>
                <a:sym typeface="Raleway"/>
              </a:rPr>
              <a:t>É uma memória implementada pelo SO com o auxílio da memória secundária (disco). Normalmente, é implementado por paginação ou segmentação.</a:t>
            </a:r>
            <a:endParaRPr sz="2100">
              <a:latin typeface="Raleway"/>
              <a:ea typeface="Raleway"/>
              <a:cs typeface="Raleway"/>
              <a:sym typeface="Raleway"/>
            </a:endParaRPr>
          </a:p>
          <a:p>
            <a:pPr indent="-187325" lvl="1" marL="673100" rtl="0" algn="l">
              <a:lnSpc>
                <a:spcPct val="90000"/>
              </a:lnSpc>
              <a:spcBef>
                <a:spcPts val="720"/>
              </a:spcBef>
              <a:spcAft>
                <a:spcPts val="0"/>
              </a:spcAft>
              <a:buSzPts val="2100"/>
              <a:buFont typeface="Raleway"/>
              <a:buChar char="•"/>
            </a:pPr>
            <a:r>
              <a:rPr lang="en-US" sz="2100">
                <a:latin typeface="Raleway"/>
                <a:ea typeface="Raleway"/>
                <a:cs typeface="Raleway"/>
                <a:sym typeface="Raleway"/>
              </a:rPr>
              <a:t>Geralmente é mais do que a memória física do computador.</a:t>
            </a:r>
            <a:endParaRPr sz="21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600">
                <a:solidFill>
                  <a:srgbClr val="5F5F5F"/>
                </a:solidFill>
              </a:rPr>
              <a:t>Gestão de</a:t>
            </a:r>
            <a:r>
              <a:rPr i="0" lang="en-US" sz="3600" u="none">
                <a:solidFill>
                  <a:srgbClr val="5F5F5F"/>
                </a:solidFill>
              </a:rPr>
              <a:t> Memória</a:t>
            </a:r>
            <a:endParaRPr/>
          </a:p>
        </p:txBody>
      </p:sp>
      <p:sp>
        <p:nvSpPr>
          <p:cNvPr id="136" name="Google Shape;136;p6"/>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US" sz="2100">
                <a:latin typeface="Raleway"/>
                <a:ea typeface="Raleway"/>
                <a:cs typeface="Raleway"/>
                <a:sym typeface="Raleway"/>
              </a:rPr>
              <a:t>Rotinas do sistema operativo que controlam o uso da memória.</a:t>
            </a:r>
            <a:endParaRPr sz="2100">
              <a:latin typeface="Raleway"/>
              <a:ea typeface="Raleway"/>
              <a:cs typeface="Raleway"/>
              <a:sym typeface="Raleway"/>
            </a:endParaRPr>
          </a:p>
          <a:p>
            <a:pPr indent="-365125" lvl="0" marL="288925" rtl="0" algn="l">
              <a:lnSpc>
                <a:spcPct val="150000"/>
              </a:lnSpc>
              <a:spcBef>
                <a:spcPts val="0"/>
              </a:spcBef>
              <a:spcAft>
                <a:spcPts val="0"/>
              </a:spcAft>
              <a:buSzPts val="2100"/>
              <a:buFont typeface="Raleway"/>
              <a:buChar char="●"/>
            </a:pPr>
            <a:r>
              <a:rPr lang="en-US" sz="2100">
                <a:latin typeface="Raleway"/>
                <a:ea typeface="Raleway"/>
                <a:cs typeface="Raleway"/>
                <a:sym typeface="Raleway"/>
              </a:rPr>
              <a:t>Controlo sobre quais partes da memória estão livres e quais estão em uso.</a:t>
            </a:r>
            <a:endParaRPr sz="2100">
              <a:latin typeface="Raleway"/>
              <a:ea typeface="Raleway"/>
              <a:cs typeface="Raleway"/>
              <a:sym typeface="Raleway"/>
            </a:endParaRPr>
          </a:p>
          <a:p>
            <a:pPr indent="-365125" lvl="0" marL="288925" rtl="0" algn="l">
              <a:lnSpc>
                <a:spcPct val="150000"/>
              </a:lnSpc>
              <a:spcBef>
                <a:spcPts val="0"/>
              </a:spcBef>
              <a:spcAft>
                <a:spcPts val="0"/>
              </a:spcAft>
              <a:buSzPts val="2100"/>
              <a:buFont typeface="Raleway"/>
              <a:buChar char="●"/>
            </a:pPr>
            <a:r>
              <a:rPr lang="en-US" sz="2100">
                <a:latin typeface="Raleway"/>
                <a:ea typeface="Raleway"/>
                <a:cs typeface="Raleway"/>
                <a:sym typeface="Raleway"/>
              </a:rPr>
              <a:t>Alocação de memória conforme os requisitos dos processos</a:t>
            </a:r>
            <a:endParaRPr sz="2100">
              <a:latin typeface="Raleway"/>
              <a:ea typeface="Raleway"/>
              <a:cs typeface="Raleway"/>
              <a:sym typeface="Raleway"/>
            </a:endParaRPr>
          </a:p>
          <a:p>
            <a:pPr indent="-365125" lvl="0" marL="288925" rtl="0" algn="l">
              <a:lnSpc>
                <a:spcPct val="150000"/>
              </a:lnSpc>
              <a:spcBef>
                <a:spcPts val="0"/>
              </a:spcBef>
              <a:spcAft>
                <a:spcPts val="0"/>
              </a:spcAft>
              <a:buSzPts val="2100"/>
              <a:buFont typeface="Raleway"/>
              <a:buChar char="●"/>
            </a:pPr>
            <a:r>
              <a:rPr lang="en-US" sz="2100">
                <a:latin typeface="Raleway"/>
                <a:ea typeface="Raleway"/>
                <a:cs typeface="Raleway"/>
                <a:sym typeface="Raleway"/>
              </a:rPr>
              <a:t>Após a conclusão de um procedimento, a memória é liberada.</a:t>
            </a:r>
            <a:endParaRPr sz="2100">
              <a:latin typeface="Raleway"/>
              <a:ea typeface="Raleway"/>
              <a:cs typeface="Raleway"/>
              <a:sym typeface="Raleway"/>
            </a:endParaRPr>
          </a:p>
          <a:p>
            <a:pPr indent="-365125" lvl="0" marL="288925" rtl="0" algn="l">
              <a:lnSpc>
                <a:spcPct val="150000"/>
              </a:lnSpc>
              <a:spcBef>
                <a:spcPts val="0"/>
              </a:spcBef>
              <a:spcAft>
                <a:spcPts val="0"/>
              </a:spcAft>
              <a:buSzPts val="2100"/>
              <a:buFont typeface="Raleway"/>
              <a:buChar char="●"/>
            </a:pPr>
            <a:r>
              <a:rPr lang="en-US" sz="2100">
                <a:latin typeface="Raleway"/>
                <a:ea typeface="Raleway"/>
                <a:cs typeface="Raleway"/>
                <a:sym typeface="Raleway"/>
              </a:rPr>
              <a:t>Transferência do processo, ou parte dele, entre as memórias primária e secundária</a:t>
            </a:r>
            <a:endParaRPr sz="21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f5574349e_0_2022"/>
          <p:cNvSpPr txBox="1"/>
          <p:nvPr>
            <p:ph type="title"/>
          </p:nvPr>
        </p:nvSpPr>
        <p:spPr>
          <a:xfrm>
            <a:off x="729450" y="767600"/>
            <a:ext cx="7688700" cy="71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sz="3600">
                <a:solidFill>
                  <a:srgbClr val="5F5F5F"/>
                </a:solidFill>
                <a:latin typeface="Trebuchet MS"/>
                <a:ea typeface="Trebuchet MS"/>
                <a:cs typeface="Trebuchet MS"/>
                <a:sym typeface="Trebuchet MS"/>
              </a:rPr>
              <a:t>Multitarefa (Multitasking)</a:t>
            </a:r>
            <a:endParaRPr sz="3600">
              <a:solidFill>
                <a:srgbClr val="5F5F5F"/>
              </a:solidFill>
              <a:latin typeface="Trebuchet MS"/>
              <a:ea typeface="Trebuchet MS"/>
              <a:cs typeface="Trebuchet MS"/>
              <a:sym typeface="Trebuchet MS"/>
            </a:endParaRPr>
          </a:p>
        </p:txBody>
      </p:sp>
      <p:sp>
        <p:nvSpPr>
          <p:cNvPr id="142" name="Google Shape;142;g11f5574349e_0_2022"/>
          <p:cNvSpPr txBox="1"/>
          <p:nvPr>
            <p:ph idx="1" type="body"/>
          </p:nvPr>
        </p:nvSpPr>
        <p:spPr>
          <a:xfrm>
            <a:off x="729450" y="1781221"/>
            <a:ext cx="7688700" cy="44355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Font typeface="Raleway"/>
              <a:buChar char="●"/>
            </a:pPr>
            <a:r>
              <a:rPr lang="en-US" sz="1900">
                <a:solidFill>
                  <a:srgbClr val="5F5F5F"/>
                </a:solidFill>
                <a:latin typeface="Raleway"/>
                <a:ea typeface="Raleway"/>
                <a:cs typeface="Raleway"/>
                <a:sym typeface="Raleway"/>
              </a:rPr>
              <a:t>Método pelo qual várias tarefas, também conhecidas como processos, partilham recursos de processamento comuns, como o processador. </a:t>
            </a:r>
            <a:endParaRPr sz="1900">
              <a:solidFill>
                <a:srgbClr val="5F5F5F"/>
              </a:solidFill>
              <a:latin typeface="Raleway"/>
              <a:ea typeface="Raleway"/>
              <a:cs typeface="Raleway"/>
              <a:sym typeface="Raleway"/>
            </a:endParaRPr>
          </a:p>
          <a:p>
            <a:pPr indent="-349250" lvl="0" marL="457200" rtl="0" algn="l">
              <a:lnSpc>
                <a:spcPct val="105000"/>
              </a:lnSpc>
              <a:spcBef>
                <a:spcPts val="0"/>
              </a:spcBef>
              <a:spcAft>
                <a:spcPts val="0"/>
              </a:spcAft>
              <a:buSzPts val="1900"/>
              <a:buFont typeface="Raleway"/>
              <a:buChar char="●"/>
            </a:pPr>
            <a:r>
              <a:rPr lang="en-US" sz="1900">
                <a:solidFill>
                  <a:srgbClr val="5F5F5F"/>
                </a:solidFill>
                <a:latin typeface="Raleway"/>
                <a:ea typeface="Raleway"/>
                <a:cs typeface="Raleway"/>
                <a:sym typeface="Raleway"/>
              </a:rPr>
              <a:t>Multitarefa refere-se à capacidade do sistema operativo de alternar rapidamente entre cada tarefa de computação para dar a impressão de que diferentes aplicações executam várias ações simultaneamente.</a:t>
            </a:r>
            <a:endParaRPr sz="1900">
              <a:solidFill>
                <a:srgbClr val="5F5F5F"/>
              </a:solidFill>
              <a:latin typeface="Raleway"/>
              <a:ea typeface="Raleway"/>
              <a:cs typeface="Raleway"/>
              <a:sym typeface="Raleway"/>
            </a:endParaRPr>
          </a:p>
          <a:p>
            <a:pPr indent="-349250" lvl="0" marL="457200" rtl="0" algn="l">
              <a:lnSpc>
                <a:spcPct val="105000"/>
              </a:lnSpc>
              <a:spcBef>
                <a:spcPts val="0"/>
              </a:spcBef>
              <a:spcAft>
                <a:spcPts val="0"/>
              </a:spcAft>
              <a:buSzPts val="1900"/>
              <a:buFont typeface="Raleway"/>
              <a:buChar char="●"/>
            </a:pPr>
            <a:r>
              <a:rPr lang="en-US" sz="1900">
                <a:solidFill>
                  <a:srgbClr val="5F5F5F"/>
                </a:solidFill>
                <a:latin typeface="Raleway"/>
                <a:ea typeface="Raleway"/>
                <a:cs typeface="Raleway"/>
                <a:sym typeface="Raleway"/>
              </a:rPr>
              <a:t>Como as velocidades de clock do processador aumentaram constantemente ao longo do tempo, não apenas as aplicações são executadas mais rapidamente, mas os sistemas operativos podem alternar entre aplicativos mais rapidamente. Isso proporciona um melhor desempenho geral. Muitas ações podem acontecer em simultâneo, num computador e aplicações individuais podem ser executados mais rapidamente.</a:t>
            </a:r>
            <a:endParaRPr sz="1900">
              <a:latin typeface="Raleway"/>
              <a:ea typeface="Raleway"/>
              <a:cs typeface="Raleway"/>
              <a:sym typeface="Raleway"/>
            </a:endParaRPr>
          </a:p>
          <a:p>
            <a:pPr indent="0" lvl="0" marL="0" rtl="0" algn="l">
              <a:lnSpc>
                <a:spcPct val="105000"/>
              </a:lnSpc>
              <a:spcBef>
                <a:spcPts val="1200"/>
              </a:spcBef>
              <a:spcAft>
                <a:spcPts val="1200"/>
              </a:spcAft>
              <a:buSzPts val="688"/>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f619348ac_0_86"/>
          <p:cNvSpPr txBox="1"/>
          <p:nvPr>
            <p:ph type="title"/>
          </p:nvPr>
        </p:nvSpPr>
        <p:spPr>
          <a:xfrm>
            <a:off x="729450" y="8438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500">
                <a:solidFill>
                  <a:srgbClr val="5F5F5F"/>
                </a:solidFill>
                <a:latin typeface="Trebuchet MS"/>
                <a:ea typeface="Trebuchet MS"/>
                <a:cs typeface="Trebuchet MS"/>
                <a:sym typeface="Trebuchet MS"/>
              </a:rPr>
              <a:t>Multiprocessamento(Multithreading)</a:t>
            </a:r>
            <a:endParaRPr sz="2500"/>
          </a:p>
        </p:txBody>
      </p:sp>
      <p:sp>
        <p:nvSpPr>
          <p:cNvPr id="148" name="Google Shape;148;g11f619348ac_0_86"/>
          <p:cNvSpPr txBox="1"/>
          <p:nvPr>
            <p:ph idx="1" type="body"/>
          </p:nvPr>
        </p:nvSpPr>
        <p:spPr>
          <a:xfrm>
            <a:off x="729450" y="1857433"/>
            <a:ext cx="7688700" cy="301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Multiprocessamento refere-se a uma situação operacional em que ocorre o processamento simultâneo de programas. </a:t>
            </a:r>
            <a:endParaRPr sz="1900">
              <a:solidFill>
                <a:srgbClr val="5F5F5F"/>
              </a:solidFill>
              <a:latin typeface="Raleway"/>
              <a:ea typeface="Raleway"/>
              <a:cs typeface="Raleway"/>
              <a:sym typeface="Raleway"/>
            </a:endParaRPr>
          </a:p>
          <a:p>
            <a:pPr indent="0" lvl="0" marL="0"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Este estado de processamento contínuo e coordenado é geralmente alcançado pela interconexão de dois ou mais processadores de computador que possibilitam o melhor aproveitamento dos recursos disponíveis. </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1900">
              <a:solidFill>
                <a:srgbClr val="5F5F5F"/>
              </a:solidFill>
              <a:latin typeface="Raleway"/>
              <a:ea typeface="Raleway"/>
              <a:cs typeface="Raleway"/>
              <a:sym typeface="Raleway"/>
            </a:endParaRPr>
          </a:p>
          <a:p>
            <a:pPr indent="-288925" lvl="0" marL="288925" rtl="0" algn="l">
              <a:lnSpc>
                <a:spcPct val="90000"/>
              </a:lnSpc>
              <a:spcBef>
                <a:spcPts val="0"/>
              </a:spcBef>
              <a:spcAft>
                <a:spcPts val="0"/>
              </a:spcAft>
              <a:buClr>
                <a:srgbClr val="8C192D"/>
              </a:buClr>
              <a:buSzPts val="1150"/>
              <a:buFont typeface="Arial"/>
              <a:buChar char="●"/>
            </a:pPr>
            <a:r>
              <a:rPr lang="en-US" sz="1900">
                <a:solidFill>
                  <a:srgbClr val="5F5F5F"/>
                </a:solidFill>
                <a:latin typeface="Raleway"/>
                <a:ea typeface="Raleway"/>
                <a:cs typeface="Raleway"/>
                <a:sym typeface="Raleway"/>
              </a:rPr>
              <a:t>A plataforma básica para multiprocessamento permite que mais de um computador esteja envolvido no uso dos mesmos programas ao mesmo tempo. Isso significa que as pessoas que trabalham em várias estações de trabalho podem aceder e trabalhar com os dados contidos em um determinado programa</a:t>
            </a:r>
            <a:endParaRPr sz="1900">
              <a:solidFill>
                <a:srgbClr val="5F5F5F"/>
              </a:solidFill>
              <a:latin typeface="Raleway"/>
              <a:ea typeface="Raleway"/>
              <a:cs typeface="Raleway"/>
              <a:sym typeface="Raleway"/>
            </a:endParaRPr>
          </a:p>
          <a:p>
            <a:pPr indent="0" lvl="0" marL="288925"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288925"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300">
              <a:solidFill>
                <a:schemeClr val="dk1"/>
              </a:solidFill>
              <a:latin typeface="Trebuchet MS"/>
              <a:ea typeface="Trebuchet MS"/>
              <a:cs typeface="Trebuchet MS"/>
              <a:sym typeface="Trebuchet MS"/>
            </a:endParaRPr>
          </a:p>
          <a:p>
            <a:pPr indent="0" lvl="0" marL="0" rtl="0" algn="l">
              <a:lnSpc>
                <a:spcPct val="90000"/>
              </a:lnSpc>
              <a:spcBef>
                <a:spcPts val="143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1f5f82b072_0_0"/>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b="1" i="0" lang="en-US" sz="3600" u="none">
                <a:solidFill>
                  <a:srgbClr val="5F5F5F"/>
                </a:solidFill>
                <a:latin typeface="Trebuchet MS"/>
                <a:ea typeface="Trebuchet MS"/>
                <a:cs typeface="Trebuchet MS"/>
                <a:sym typeface="Trebuchet MS"/>
              </a:rPr>
              <a:t>Multiprogramação</a:t>
            </a:r>
            <a:endParaRPr/>
          </a:p>
        </p:txBody>
      </p:sp>
      <p:sp>
        <p:nvSpPr>
          <p:cNvPr id="154" name="Google Shape;154;g11f5f82b072_0_0"/>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900">
              <a:solidFill>
                <a:srgbClr val="5F5F5F"/>
              </a:solidFill>
              <a:latin typeface="Raleway"/>
              <a:ea typeface="Raleway"/>
              <a:cs typeface="Raleway"/>
              <a:sym typeface="Raleway"/>
              <a:extLst>
                <a:ext uri="http://customooxmlschemas.google.com/">
                  <go:slidesCustomData xmlns:go="http://customooxmlschemas.google.com/" textRoundtripDataId="0"/>
                </a:ext>
              </a:extLst>
            </a:endParaRPr>
          </a:p>
          <a:p>
            <a:pPr indent="-349250" lvl="0" marL="45720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extLst>
                  <a:ext uri="http://customooxmlschemas.google.com/">
                    <go:slidesCustomData xmlns:go="http://customooxmlschemas.google.com/" textRoundtripDataId="1"/>
                  </a:ext>
                </a:extLst>
              </a:rPr>
              <a:t>Um dos tipos mais básicos de processamento paralelo que pode ser utilizado em muitos ambientes diferentes. </a:t>
            </a:r>
            <a:endParaRPr sz="1900">
              <a:solidFill>
                <a:srgbClr val="5F5F5F"/>
              </a:solidFill>
              <a:latin typeface="Raleway"/>
              <a:ea typeface="Raleway"/>
              <a:cs typeface="Raleway"/>
              <a:sym typeface="Raleway"/>
              <a:extLst>
                <a:ext uri="http://customooxmlschemas.google.com/">
                  <go:slidesCustomData xmlns:go="http://customooxmlschemas.google.com/" textRoundtripDataId="2"/>
                </a:ext>
              </a:extLst>
            </a:endParaRPr>
          </a:p>
          <a:p>
            <a:pPr indent="-349250" lvl="0" marL="45720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extLst>
                  <a:ext uri="http://customooxmlschemas.google.com/">
                    <go:slidesCustomData xmlns:go="http://customooxmlschemas.google.com/" textRoundtripDataId="3"/>
                  </a:ext>
                </a:extLst>
              </a:rPr>
              <a:t>Possibilita que vários programas estejam ativos em simultâneo, funcionando através de um único processador. A sua funcionalidade neste ambiente envolve um processo contínuo de realizar tarefas sequencialmente associadas à função de um programa e, de seguida, passar a executar uma tarefa associada ao próximo programa.</a:t>
            </a:r>
            <a:endParaRPr sz="1900">
              <a:solidFill>
                <a:srgbClr val="5F5F5F"/>
              </a:solidFill>
              <a:latin typeface="Raleway"/>
              <a:ea typeface="Raleway"/>
              <a:cs typeface="Raleway"/>
              <a:sym typeface="Raleway"/>
              <a:extLst>
                <a:ext uri="http://customooxmlschemas.google.com/">
                  <go:slidesCustomData xmlns:go="http://customooxmlschemas.google.com/" textRoundtripDataId="4"/>
                </a:ext>
              </a:extLst>
            </a:endParaRPr>
          </a:p>
          <a:p>
            <a:pPr indent="-349250" lvl="0" marL="457200" rtl="0" algn="l">
              <a:lnSpc>
                <a:spcPct val="150000"/>
              </a:lnSpc>
              <a:spcBef>
                <a:spcPts val="0"/>
              </a:spcBef>
              <a:spcAft>
                <a:spcPts val="0"/>
              </a:spcAft>
              <a:buClr>
                <a:srgbClr val="5F5F5F"/>
              </a:buClr>
              <a:buSzPts val="1900"/>
              <a:buFont typeface="Raleway"/>
              <a:buChar char="●"/>
            </a:pPr>
            <a:r>
              <a:rPr lang="en-US" sz="1900">
                <a:solidFill>
                  <a:srgbClr val="5F5F5F"/>
                </a:solidFill>
                <a:latin typeface="Raleway"/>
                <a:ea typeface="Raleway"/>
                <a:cs typeface="Raleway"/>
                <a:sym typeface="Raleway"/>
                <a:extLst>
                  <a:ext uri="http://customooxmlschemas.google.com/">
                    <go:slidesCustomData xmlns:go="http://customooxmlschemas.google.com/" textRoundtripDataId="5"/>
                  </a:ext>
                </a:extLst>
              </a:rPr>
              <a:t>Um dos benefícios é que o utilizador notará um mínimo ou mesmo nenhum tempo de atraso ao passar de uma aplicação para outra.  </a:t>
            </a:r>
            <a:endParaRPr sz="1900">
              <a:solidFill>
                <a:srgbClr val="5F5F5F"/>
              </a:solidFill>
              <a:latin typeface="Raleway"/>
              <a:ea typeface="Raleway"/>
              <a:cs typeface="Raleway"/>
              <a:sym typeface="Raleway"/>
              <a:extLst>
                <a:ext uri="http://customooxmlschemas.google.com/">
                  <go:slidesCustomData xmlns:go="http://customooxmlschemas.google.com/" textRoundtripDataId="6"/>
                </a:ext>
              </a:extLst>
            </a:endParaRPr>
          </a:p>
          <a:p>
            <a:pPr indent="0" lvl="0" marL="0" rtl="0" algn="l">
              <a:spcBef>
                <a:spcPts val="0"/>
              </a:spcBef>
              <a:spcAft>
                <a:spcPts val="0"/>
              </a:spcAft>
              <a:buNone/>
            </a:pPr>
            <a:r>
              <a:t/>
            </a:r>
            <a:endParaRPr sz="1900">
              <a:solidFill>
                <a:srgbClr val="5F5F5F"/>
              </a:solidFill>
              <a:latin typeface="Raleway"/>
              <a:ea typeface="Raleway"/>
              <a:cs typeface="Raleway"/>
              <a:sym typeface="Raleway"/>
              <a:extLst>
                <a:ext uri="http://customooxmlschemas.google.com/">
                  <go:slidesCustomData xmlns:go="http://customooxmlschemas.google.com/" textRoundtripDataId="7"/>
                </a:ext>
              </a:extLst>
            </a:endParaRPr>
          </a:p>
          <a:p>
            <a:pPr indent="0" lvl="0" marL="0" rtl="0" algn="l">
              <a:spcBef>
                <a:spcPts val="0"/>
              </a:spcBef>
              <a:spcAft>
                <a:spcPts val="0"/>
              </a:spcAft>
              <a:buNone/>
            </a:pPr>
            <a:r>
              <a:t/>
            </a:r>
            <a:endParaRPr sz="1200">
              <a:solidFill>
                <a:srgbClr val="5F5F5F"/>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729450" y="767600"/>
            <a:ext cx="7688700" cy="713700"/>
          </a:xfrm>
          <a:prstGeom prst="rect">
            <a:avLst/>
          </a:prstGeom>
          <a:noFill/>
          <a:ln>
            <a:noFill/>
          </a:ln>
        </p:spPr>
        <p:txBody>
          <a:bodyPr anchorCtr="0" anchor="ctr" bIns="0" lIns="0" spcFirstLastPara="1" rIns="0" wrap="square" tIns="0">
            <a:noAutofit/>
          </a:bodyPr>
          <a:lstStyle/>
          <a:p>
            <a:pPr indent="0" lvl="0" marL="0" rtl="0" algn="l">
              <a:lnSpc>
                <a:spcPct val="89000"/>
              </a:lnSpc>
              <a:spcBef>
                <a:spcPts val="0"/>
              </a:spcBef>
              <a:spcAft>
                <a:spcPts val="0"/>
              </a:spcAft>
              <a:buClr>
                <a:srgbClr val="5F5F5F"/>
              </a:buClr>
              <a:buSzPts val="3600"/>
              <a:buFont typeface="Trebuchet MS"/>
              <a:buNone/>
            </a:pPr>
            <a:r>
              <a:rPr lang="en-US" sz="3200">
                <a:solidFill>
                  <a:srgbClr val="5F5F5F"/>
                </a:solidFill>
              </a:rPr>
              <a:t>Multiprogramação</a:t>
            </a:r>
            <a:r>
              <a:rPr i="0" lang="en-US" sz="3200" u="none">
                <a:solidFill>
                  <a:srgbClr val="5F5F5F"/>
                </a:solidFill>
              </a:rPr>
              <a:t> através de Swapping</a:t>
            </a:r>
            <a:endParaRPr sz="2400"/>
          </a:p>
        </p:txBody>
      </p:sp>
      <p:sp>
        <p:nvSpPr>
          <p:cNvPr id="160" name="Google Shape;160;p7"/>
          <p:cNvSpPr txBox="1"/>
          <p:nvPr>
            <p:ph idx="1" type="body"/>
          </p:nvPr>
        </p:nvSpPr>
        <p:spPr>
          <a:xfrm>
            <a:off x="729450" y="1781233"/>
            <a:ext cx="7688700" cy="301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US" sz="2700">
                <a:latin typeface="Raleway"/>
                <a:ea typeface="Raleway"/>
                <a:cs typeface="Raleway"/>
                <a:sym typeface="Raleway"/>
              </a:rPr>
              <a:t>S</a:t>
            </a:r>
            <a:r>
              <a:rPr b="1" lang="en-US" sz="2700">
                <a:latin typeface="Raleway"/>
                <a:ea typeface="Raleway"/>
                <a:cs typeface="Raleway"/>
                <a:sym typeface="Raleway"/>
              </a:rPr>
              <a:t>wap in</a:t>
            </a:r>
            <a:endParaRPr b="1" sz="2700">
              <a:latin typeface="Raleway"/>
              <a:ea typeface="Raleway"/>
              <a:cs typeface="Raleway"/>
              <a:sym typeface="Raleway"/>
            </a:endParaRPr>
          </a:p>
          <a:p>
            <a:pPr indent="-400050" lvl="0" marL="457200" rtl="0" algn="l">
              <a:lnSpc>
                <a:spcPct val="100000"/>
              </a:lnSpc>
              <a:spcBef>
                <a:spcPts val="0"/>
              </a:spcBef>
              <a:spcAft>
                <a:spcPts val="0"/>
              </a:spcAft>
              <a:buSzPts val="2700"/>
              <a:buFont typeface="Raleway"/>
              <a:buChar char="●"/>
            </a:pPr>
            <a:r>
              <a:rPr lang="en-US" sz="2700">
                <a:latin typeface="Raleway"/>
                <a:ea typeface="Raleway"/>
                <a:cs typeface="Raleway"/>
                <a:sym typeface="Raleway"/>
              </a:rPr>
              <a:t>T</a:t>
            </a:r>
            <a:r>
              <a:rPr lang="en-US" sz="2700">
                <a:latin typeface="Raleway"/>
                <a:ea typeface="Raleway"/>
                <a:cs typeface="Raleway"/>
                <a:sym typeface="Raleway"/>
              </a:rPr>
              <a:t>razer um processo do disco para a memória.</a:t>
            </a:r>
            <a:endParaRPr sz="2700">
              <a:latin typeface="Raleway"/>
              <a:ea typeface="Raleway"/>
              <a:cs typeface="Raleway"/>
              <a:sym typeface="Raleway"/>
            </a:endParaRPr>
          </a:p>
          <a:p>
            <a:pPr indent="0" lvl="0" marL="0" rtl="0" algn="l">
              <a:lnSpc>
                <a:spcPct val="100000"/>
              </a:lnSpc>
              <a:spcBef>
                <a:spcPts val="0"/>
              </a:spcBef>
              <a:spcAft>
                <a:spcPts val="0"/>
              </a:spcAft>
              <a:buNone/>
            </a:pPr>
            <a:r>
              <a:t/>
            </a:r>
            <a:endParaRPr sz="2700">
              <a:latin typeface="Raleway"/>
              <a:ea typeface="Raleway"/>
              <a:cs typeface="Raleway"/>
              <a:sym typeface="Raleway"/>
            </a:endParaRPr>
          </a:p>
          <a:p>
            <a:pPr indent="0" lvl="0" marL="0" rtl="0" algn="l">
              <a:lnSpc>
                <a:spcPct val="100000"/>
              </a:lnSpc>
              <a:spcBef>
                <a:spcPts val="0"/>
              </a:spcBef>
              <a:spcAft>
                <a:spcPts val="0"/>
              </a:spcAft>
              <a:buNone/>
            </a:pPr>
            <a:r>
              <a:rPr b="1" lang="en-US" sz="2700">
                <a:latin typeface="Raleway"/>
                <a:ea typeface="Raleway"/>
                <a:cs typeface="Raleway"/>
                <a:sym typeface="Raleway"/>
              </a:rPr>
              <a:t>S</a:t>
            </a:r>
            <a:r>
              <a:rPr b="1" lang="en-US" sz="2700">
                <a:latin typeface="Raleway"/>
                <a:ea typeface="Raleway"/>
                <a:cs typeface="Raleway"/>
                <a:sym typeface="Raleway"/>
              </a:rPr>
              <a:t>wap out</a:t>
            </a:r>
            <a:endParaRPr b="1" sz="2700">
              <a:latin typeface="Raleway"/>
              <a:ea typeface="Raleway"/>
              <a:cs typeface="Raleway"/>
              <a:sym typeface="Raleway"/>
            </a:endParaRPr>
          </a:p>
          <a:p>
            <a:pPr indent="-400050" lvl="0" marL="457200" rtl="0" algn="l">
              <a:lnSpc>
                <a:spcPct val="100000"/>
              </a:lnSpc>
              <a:spcBef>
                <a:spcPts val="0"/>
              </a:spcBef>
              <a:spcAft>
                <a:spcPts val="0"/>
              </a:spcAft>
              <a:buSzPts val="2700"/>
              <a:buFont typeface="Raleway"/>
              <a:buChar char="●"/>
            </a:pPr>
            <a:r>
              <a:rPr lang="en-US" sz="2700">
                <a:latin typeface="Raleway"/>
                <a:ea typeface="Raleway"/>
                <a:cs typeface="Raleway"/>
                <a:sym typeface="Raleway"/>
              </a:rPr>
              <a:t>E</a:t>
            </a:r>
            <a:r>
              <a:rPr lang="en-US" sz="2700">
                <a:latin typeface="Raleway"/>
                <a:ea typeface="Raleway"/>
                <a:cs typeface="Raleway"/>
                <a:sym typeface="Raleway"/>
              </a:rPr>
              <a:t>xecutá-lo durante um intervalo de tempo e depois devolvê-lo ao disco</a:t>
            </a:r>
            <a:endParaRPr sz="2700">
              <a:latin typeface="Raleway"/>
              <a:ea typeface="Raleway"/>
              <a:cs typeface="Raleway"/>
              <a:sym typeface="Raleway"/>
            </a:endParaRPr>
          </a:p>
        </p:txBody>
      </p:sp>
      <p:pic>
        <p:nvPicPr>
          <p:cNvPr id="161" name="Google Shape;161;p7"/>
          <p:cNvPicPr preferRelativeResize="0"/>
          <p:nvPr/>
        </p:nvPicPr>
        <p:blipFill>
          <a:blip r:embed="rId3">
            <a:alphaModFix/>
          </a:blip>
          <a:stretch>
            <a:fillRect/>
          </a:stretch>
        </p:blipFill>
        <p:spPr>
          <a:xfrm>
            <a:off x="1228725" y="4288756"/>
            <a:ext cx="6667500" cy="20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1997-09-29T11:07:38Z</dcterms:created>
  <dc:creator>João Carlos Pascoal Faria</dc:creator>
</cp:coreProperties>
</file>

<file path=docProps/custom.xml><?xml version="1.0" encoding="utf-8"?>
<Properties xmlns="http://schemas.openxmlformats.org/officeDocument/2006/custom-properties" xmlns:vt="http://schemas.openxmlformats.org/officeDocument/2006/docPropsVTypes"/>
</file>