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61AC-1B65-4B99-B183-C9D05AB65BC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7672" y="1777629"/>
            <a:ext cx="4011168" cy="3774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Shared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8159" y="2060448"/>
            <a:ext cx="1274065" cy="67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PSSAs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8159" y="4056982"/>
            <a:ext cx="1274065" cy="67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SSAs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471784" y="1201694"/>
            <a:ext cx="2174621" cy="953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Develop Sys Architecture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471784" y="3011148"/>
            <a:ext cx="2174622" cy="120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Allocate Sys Requirements to Items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444259" y="5074506"/>
            <a:ext cx="2202147" cy="795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 Implementation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7906" y="843463"/>
            <a:ext cx="975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14" name="TextBox 13"/>
          <p:cNvSpPr txBox="1"/>
          <p:nvPr/>
        </p:nvSpPr>
        <p:spPr>
          <a:xfrm>
            <a:off x="3984087" y="4073293"/>
            <a:ext cx="975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58044" y="5366000"/>
            <a:ext cx="975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74224" y="140845"/>
            <a:ext cx="975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38" name="Rectangle 37"/>
          <p:cNvSpPr/>
          <p:nvPr/>
        </p:nvSpPr>
        <p:spPr>
          <a:xfrm>
            <a:off x="5812156" y="2196634"/>
            <a:ext cx="1742217" cy="908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5812156" y="3483563"/>
            <a:ext cx="1770002" cy="908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Functional Behavior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3868976" y="2204776"/>
            <a:ext cx="1221117" cy="806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Failure Modes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355790" y="399194"/>
            <a:ext cx="4899783" cy="5977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Safety Assessment Process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5606793" y="399194"/>
            <a:ext cx="6188969" cy="5977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 Development Process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3875005" y="3511878"/>
            <a:ext cx="1221117" cy="806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Failure Rates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80777" y="4596383"/>
            <a:ext cx="975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45" name="TextBox 44"/>
          <p:cNvSpPr txBox="1"/>
          <p:nvPr/>
        </p:nvSpPr>
        <p:spPr>
          <a:xfrm>
            <a:off x="6328393" y="4060124"/>
            <a:ext cx="975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46" name="TextBox 45"/>
          <p:cNvSpPr txBox="1"/>
          <p:nvPr/>
        </p:nvSpPr>
        <p:spPr>
          <a:xfrm>
            <a:off x="2506040" y="952146"/>
            <a:ext cx="1380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guide, provide info, perform analysis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197510" y="4247676"/>
            <a:ext cx="15180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pdate, feedback,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enerate artifacts for review</a:t>
            </a:r>
            <a:endParaRPr lang="en-US" sz="2400" dirty="0"/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1792224" y="2395728"/>
            <a:ext cx="1923329" cy="992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6" idx="1"/>
          </p:cNvCxnSpPr>
          <p:nvPr/>
        </p:nvCxnSpPr>
        <p:spPr>
          <a:xfrm flipV="1">
            <a:off x="1792224" y="3664804"/>
            <a:ext cx="1935448" cy="727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7738841" y="1678384"/>
            <a:ext cx="1732943" cy="71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6" idx="3"/>
          </p:cNvCxnSpPr>
          <p:nvPr/>
        </p:nvCxnSpPr>
        <p:spPr>
          <a:xfrm flipH="1">
            <a:off x="7738840" y="3614790"/>
            <a:ext cx="1732944" cy="50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1"/>
          </p:cNvCxnSpPr>
          <p:nvPr/>
        </p:nvCxnSpPr>
        <p:spPr>
          <a:xfrm flipH="1" flipV="1">
            <a:off x="7738841" y="4596383"/>
            <a:ext cx="1705418" cy="875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2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Jing (Janet)</dc:creator>
  <cp:lastModifiedBy>Danielle Stewart</cp:lastModifiedBy>
  <cp:revision>11</cp:revision>
  <dcterms:created xsi:type="dcterms:W3CDTF">2018-12-11T21:08:53Z</dcterms:created>
  <dcterms:modified xsi:type="dcterms:W3CDTF">2019-06-13T15:24:25Z</dcterms:modified>
</cp:coreProperties>
</file>