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8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0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0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8DAE-3304-4C13-A116-D5EDC2A059AC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4935-D615-4769-B132-D83658B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6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1392" y="341706"/>
            <a:ext cx="1087049" cy="1317247"/>
            <a:chOff x="1310853" y="386862"/>
            <a:chExt cx="1087049" cy="1317247"/>
          </a:xfrm>
        </p:grpSpPr>
        <p:sp>
          <p:nvSpPr>
            <p:cNvPr id="7" name="Rectangle 6"/>
            <p:cNvSpPr/>
            <p:nvPr/>
          </p:nvSpPr>
          <p:spPr>
            <a:xfrm>
              <a:off x="1310853" y="623455"/>
              <a:ext cx="1087049" cy="108065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agree {**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…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**}</a:t>
              </a:r>
            </a:p>
            <a:p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safety {**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 …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**}</a:t>
              </a:r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10853" y="386862"/>
              <a:ext cx="104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.</a:t>
              </a:r>
              <a:r>
                <a:rPr lang="en-US" sz="900" b="1" dirty="0" err="1" smtClean="0"/>
                <a:t>aadl</a:t>
              </a:r>
              <a:endParaRPr lang="en-US" sz="900" b="1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724507" y="581806"/>
            <a:ext cx="830984" cy="38366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AGREE Parser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9544" y="1314657"/>
            <a:ext cx="825945" cy="38366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Safety Parser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5524" y="1315291"/>
            <a:ext cx="954903" cy="38366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Fault Model (AST)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3198" y="1314657"/>
            <a:ext cx="931430" cy="38366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Safety Analysis Plugin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43198" y="567264"/>
            <a:ext cx="931430" cy="3903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AGREE Analysis Plugin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05448" y="578609"/>
            <a:ext cx="964979" cy="3836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AGREE Program (AST)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1468441" y="773638"/>
            <a:ext cx="256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1478465" y="1497207"/>
            <a:ext cx="251079" cy="9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49383" y="777456"/>
            <a:ext cx="256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2" idx="1"/>
          </p:cNvCxnSpPr>
          <p:nvPr/>
        </p:nvCxnSpPr>
        <p:spPr>
          <a:xfrm>
            <a:off x="2555489" y="1506489"/>
            <a:ext cx="260035" cy="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5" idx="1"/>
          </p:cNvCxnSpPr>
          <p:nvPr/>
        </p:nvCxnSpPr>
        <p:spPr>
          <a:xfrm flipV="1">
            <a:off x="3770427" y="762452"/>
            <a:ext cx="272771" cy="7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1"/>
          </p:cNvCxnSpPr>
          <p:nvPr/>
        </p:nvCxnSpPr>
        <p:spPr>
          <a:xfrm flipV="1">
            <a:off x="3770427" y="1506489"/>
            <a:ext cx="272771" cy="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0080" y="960892"/>
            <a:ext cx="4844" cy="353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28157" y="957639"/>
            <a:ext cx="0" cy="353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306161" y="562048"/>
            <a:ext cx="931430" cy="3903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JKind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</a:rPr>
              <a:t>Lustre</a:t>
            </a:r>
            <a:r>
              <a:rPr lang="en-US" sz="900" dirty="0" smtClean="0">
                <a:solidFill>
                  <a:schemeClr val="tx1"/>
                </a:solidFill>
              </a:rPr>
              <a:t> program (AST)</a:t>
            </a:r>
          </a:p>
        </p:txBody>
      </p:sp>
      <p:cxnSp>
        <p:nvCxnSpPr>
          <p:cNvPr id="49" name="Straight Arrow Connector 48"/>
          <p:cNvCxnSpPr>
            <a:stCxn id="15" idx="3"/>
          </p:cNvCxnSpPr>
          <p:nvPr/>
        </p:nvCxnSpPr>
        <p:spPr>
          <a:xfrm>
            <a:off x="4974628" y="762452"/>
            <a:ext cx="340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58174" y="1012788"/>
            <a:ext cx="1188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Call Extension Point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660220" y="967019"/>
            <a:ext cx="124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AST with safety information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5306161" y="1307946"/>
            <a:ext cx="931430" cy="3903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JKind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48" idx="2"/>
            <a:endCxn id="54" idx="0"/>
          </p:cNvCxnSpPr>
          <p:nvPr/>
        </p:nvCxnSpPr>
        <p:spPr>
          <a:xfrm>
            <a:off x="5771876" y="952423"/>
            <a:ext cx="0" cy="355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6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922" y="127359"/>
            <a:ext cx="40574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agree node </a:t>
            </a:r>
            <a:r>
              <a:rPr lang="en-US" sz="1200" dirty="0" err="1" smtClean="0">
                <a:latin typeface="Consolas" panose="020B0609020204030204" pitchFamily="49" charset="0"/>
              </a:rPr>
              <a:t>green_pump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time : real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) returns (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pressure_output</a:t>
            </a:r>
            <a:r>
              <a:rPr lang="en-US" sz="1200" dirty="0" smtClean="0">
                <a:latin typeface="Consolas" panose="020B0609020204030204" pitchFamily="49" charset="0"/>
              </a:rPr>
              <a:t> : common__pressure__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let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guarantees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"Pump always outputs something" 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(</a:t>
            </a:r>
            <a:r>
              <a:rPr lang="en-US" sz="1200" dirty="0" err="1" smtClean="0">
                <a:latin typeface="Consolas" panose="020B0609020204030204" pitchFamily="49" charset="0"/>
              </a:rPr>
              <a:t>pressure_output.val</a:t>
            </a:r>
            <a:r>
              <a:rPr lang="en-US" sz="1200" dirty="0" smtClean="0">
                <a:latin typeface="Consolas" panose="020B0609020204030204" pitchFamily="49" charset="0"/>
              </a:rPr>
              <a:t> &gt; 0.0)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 err="1" smtClean="0">
                <a:latin typeface="Consolas" panose="020B0609020204030204" pitchFamily="49" charset="0"/>
              </a:rPr>
              <a:t>tel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00" y="127359"/>
            <a:ext cx="60673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agree node </a:t>
            </a:r>
            <a:r>
              <a:rPr lang="en-US" sz="1200" dirty="0" err="1" smtClean="0">
                <a:latin typeface="Consolas" panose="020B0609020204030204" pitchFamily="49" charset="0"/>
              </a:rPr>
              <a:t>green_pump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time : real;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__fault__nominal__</a:t>
            </a:r>
            <a:r>
              <a:rPr lang="en-US" sz="1200" dirty="0" err="1" smtClean="0">
                <a:latin typeface="Consolas" panose="020B0609020204030204" pitchFamily="49" charset="0"/>
              </a:rPr>
              <a:t>pressure_output</a:t>
            </a:r>
            <a:r>
              <a:rPr lang="en-US" sz="1200" dirty="0" smtClean="0">
                <a:latin typeface="Consolas" panose="020B0609020204030204" pitchFamily="49" charset="0"/>
              </a:rPr>
              <a:t> : common__pressure__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fault__trigger__green_pump__fault_22 : bool;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green_pump__fault_22__alt_value : real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) returns (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pressure_output</a:t>
            </a:r>
            <a:r>
              <a:rPr lang="en-US" sz="1200" dirty="0" smtClean="0">
                <a:latin typeface="Consolas" panose="020B0609020204030204" pitchFamily="49" charset="0"/>
              </a:rPr>
              <a:t> : common__pressure__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 smtClean="0">
                <a:latin typeface="Consolas" panose="020B0609020204030204" pitchFamily="49" charset="0"/>
              </a:rPr>
              <a:t>var</a:t>
            </a:r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green_pump__fault_22__node__val_out : common__pressure__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let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assertions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(green_pump__fault_22__node__val_out = </a:t>
            </a:r>
            <a:r>
              <a:rPr lang="en-US" sz="1200" dirty="0" err="1" smtClean="0">
                <a:latin typeface="Consolas" panose="020B0609020204030204" pitchFamily="49" charset="0"/>
              </a:rPr>
              <a:t>pressure_output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guarantees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"Pump always outputs something" 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(__fault__nominal__</a:t>
            </a:r>
            <a:r>
              <a:rPr lang="en-US" sz="1200" dirty="0" err="1" smtClean="0">
                <a:latin typeface="Consolas" panose="020B0609020204030204" pitchFamily="49" charset="0"/>
              </a:rPr>
              <a:t>pressure_output.val</a:t>
            </a:r>
            <a:r>
              <a:rPr lang="en-US" sz="1200" dirty="0" smtClean="0">
                <a:latin typeface="Consolas" panose="020B0609020204030204" pitchFamily="49" charset="0"/>
              </a:rPr>
              <a:t> &gt; 0.0)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sz="120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green_pump__fault_22__node__val_out = 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faults__</a:t>
            </a:r>
            <a:r>
              <a:rPr lang="en-US" sz="1200" dirty="0" err="1" smtClean="0">
                <a:latin typeface="Consolas" panose="020B0609020204030204" pitchFamily="49" charset="0"/>
              </a:rPr>
              <a:t>pressure_fail_to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    __fault__nominal__</a:t>
            </a:r>
            <a:r>
              <a:rPr lang="en-US" sz="1200" dirty="0" err="1" smtClean="0">
                <a:latin typeface="Consolas" panose="020B0609020204030204" pitchFamily="49" charset="0"/>
              </a:rPr>
              <a:t>pressure_output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    green_pump__fault_22__alt_value,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    fault__trigger__green_pump__fault_22);</a:t>
            </a:r>
          </a:p>
          <a:p>
            <a:r>
              <a:rPr lang="en-US" sz="1200" dirty="0" err="1" smtClean="0">
                <a:latin typeface="Consolas" panose="020B0609020204030204" pitchFamily="49" charset="0"/>
              </a:rPr>
              <a:t>tel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136315" y="1376979"/>
            <a:ext cx="591671" cy="34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187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whalen</dc:creator>
  <cp:lastModifiedBy>whalen</cp:lastModifiedBy>
  <cp:revision>7</cp:revision>
  <dcterms:created xsi:type="dcterms:W3CDTF">2017-12-05T19:01:49Z</dcterms:created>
  <dcterms:modified xsi:type="dcterms:W3CDTF">2017-12-05T22:06:13Z</dcterms:modified>
</cp:coreProperties>
</file>