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32" r:id="rId3"/>
    <p:sldId id="433" r:id="rId4"/>
    <p:sldId id="434" r:id="rId5"/>
    <p:sldId id="435" r:id="rId6"/>
    <p:sldId id="257" r:id="rId7"/>
    <p:sldId id="438" r:id="rId8"/>
    <p:sldId id="439" r:id="rId9"/>
    <p:sldId id="440" r:id="rId10"/>
    <p:sldId id="436" r:id="rId11"/>
    <p:sldId id="4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A7B3-C3F8-4603-AA01-CF9846869D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Collins Common Avionics Architecture System (CAAS)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Ph3 Demo Platform : Baseline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C2886-2E8E-43C0-9410-D3A8CE05052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1482471"/>
            <a:ext cx="10972800" cy="4401760"/>
          </a:xfrm>
        </p:spPr>
        <p:txBody>
          <a:bodyPr/>
          <a:lstStyle/>
          <a:p>
            <a:r>
              <a:rPr lang="en-US" sz="1800" dirty="0"/>
              <a:t>Goal : Extend (securely) to add wireless connectivity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7CF2307-1D62-4A96-B62B-9FF64F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AA935-0552-4053-AB5F-13160B57B31C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2285997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77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VDTU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1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72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Switch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Digital switch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PSM1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53600" y="2276473"/>
            <a:ext cx="1104900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472112" y="2981323"/>
            <a:ext cx="4524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472112" y="2990847"/>
            <a:ext cx="1900238" cy="191452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13" idx="3"/>
            <a:endCxn id="15" idx="2"/>
          </p:cNvCxnSpPr>
          <p:nvPr/>
        </p:nvCxnSpPr>
        <p:spPr>
          <a:xfrm flipV="1">
            <a:off x="5472112" y="2981323"/>
            <a:ext cx="48339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stCxn id="13" idx="3"/>
            <a:endCxn id="7" idx="2"/>
          </p:cNvCxnSpPr>
          <p:nvPr/>
        </p:nvCxnSpPr>
        <p:spPr>
          <a:xfrm flipV="1">
            <a:off x="5472112" y="2981323"/>
            <a:ext cx="33480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3462338" cy="2841846"/>
            <a:chOff x="904874" y="2796954"/>
            <a:chExt cx="3462338" cy="284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3462338" cy="2460846"/>
              <a:chOff x="904874" y="2796954"/>
              <a:chExt cx="3462338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Tablet1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771899" y="4905375"/>
                <a:ext cx="59531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Tablet2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1023"/>
              <a:ext cx="2047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E4422-EF5E-438C-8955-295AD526F0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3310" y="-366923"/>
            <a:ext cx="830043" cy="7526536"/>
          </a:xfrm>
          <a:prstGeom prst="bentConnector3">
            <a:avLst>
              <a:gd name="adj1" fmla="val -7414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D6FA19E-F220-42AA-84DB-E576D9B1E3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8465" y="896032"/>
            <a:ext cx="820519" cy="5010150"/>
          </a:xfrm>
          <a:prstGeom prst="bentConnector3">
            <a:avLst>
              <a:gd name="adj1" fmla="val -60721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1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724331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Resulting information flows displayed for different subsystems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Compute “forward propagation” from GS “send_map” output 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8190B-18A0-47E9-BE02-1A721BB034DE}"/>
              </a:ext>
            </a:extLst>
          </p:cNvPr>
          <p:cNvCxnSpPr>
            <a:cxnSpLocks/>
          </p:cNvCxnSpPr>
          <p:nvPr/>
        </p:nvCxnSpPr>
        <p:spPr>
          <a:xfrm flipH="1" flipV="1">
            <a:off x="3324225" y="2181225"/>
            <a:ext cx="171453" cy="54054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137D8-9855-4360-8334-36CA81F62A94}"/>
              </a:ext>
            </a:extLst>
          </p:cNvPr>
          <p:cNvCxnSpPr>
            <a:cxnSpLocks/>
          </p:cNvCxnSpPr>
          <p:nvPr/>
        </p:nvCxnSpPr>
        <p:spPr>
          <a:xfrm>
            <a:off x="7534275" y="3429000"/>
            <a:ext cx="447675" cy="10001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25F70-336B-418C-84C8-084C485915B4}"/>
              </a:ext>
            </a:extLst>
          </p:cNvPr>
          <p:cNvCxnSpPr>
            <a:cxnSpLocks/>
          </p:cNvCxnSpPr>
          <p:nvPr/>
        </p:nvCxnSpPr>
        <p:spPr>
          <a:xfrm flipV="1">
            <a:off x="7758112" y="4924425"/>
            <a:ext cx="223838" cy="4286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1588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9006FB-3C96-47A5-9E06-06DF28DA10D9}"/>
              </a:ext>
            </a:extLst>
          </p:cNvPr>
          <p:cNvSpPr/>
          <p:nvPr/>
        </p:nvSpPr>
        <p:spPr>
          <a:xfrm>
            <a:off x="8901112" y="337979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B9A5A-0770-4663-9017-9B72D8B11453}"/>
              </a:ext>
            </a:extLst>
          </p:cNvPr>
          <p:cNvSpPr/>
          <p:nvPr/>
        </p:nvSpPr>
        <p:spPr>
          <a:xfrm>
            <a:off x="1374575" y="3627330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A284D-994F-449C-AB8B-F002AD304097}"/>
              </a:ext>
            </a:extLst>
          </p:cNvPr>
          <p:cNvSpPr/>
          <p:nvPr/>
        </p:nvSpPr>
        <p:spPr>
          <a:xfrm>
            <a:off x="7448550" y="339861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DCFDF-D0FF-442E-BBB2-FAC2BA752FC7}"/>
              </a:ext>
            </a:extLst>
          </p:cNvPr>
          <p:cNvSpPr/>
          <p:nvPr/>
        </p:nvSpPr>
        <p:spPr>
          <a:xfrm>
            <a:off x="2486024" y="3638108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9900" y="2876547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ADS-B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8650" y="2867023"/>
            <a:ext cx="11430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DATABASE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100" y="2867023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15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 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25124" y="2867023"/>
            <a:ext cx="1161852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components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586412" y="3571873"/>
            <a:ext cx="3381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586412" y="3581397"/>
            <a:ext cx="1785938" cy="132397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cxnSpLocks/>
            <a:stCxn id="13" idx="3"/>
            <a:endCxn id="15" idx="2"/>
          </p:cNvCxnSpPr>
          <p:nvPr/>
        </p:nvCxnSpPr>
        <p:spPr>
          <a:xfrm flipV="1">
            <a:off x="5586412" y="3571873"/>
            <a:ext cx="47196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cxnSpLocks/>
            <a:stCxn id="13" idx="3"/>
            <a:endCxn id="7" idx="2"/>
          </p:cNvCxnSpPr>
          <p:nvPr/>
        </p:nvCxnSpPr>
        <p:spPr>
          <a:xfrm flipV="1">
            <a:off x="5586412" y="3571873"/>
            <a:ext cx="32337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2867025" cy="2814045"/>
            <a:chOff x="904874" y="2796954"/>
            <a:chExt cx="2867025" cy="28140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2867025" cy="2460846"/>
              <a:chOff x="904874" y="2796954"/>
              <a:chExt cx="2867025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4000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FA69B275-829C-4D1C-89FE-7FE5A9D9D5F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71899" y="3219448"/>
            <a:ext cx="1600201" cy="1685927"/>
          </a:xfrm>
          <a:prstGeom prst="bentConnector3">
            <a:avLst>
              <a:gd name="adj1" fmla="val 33928"/>
            </a:avLst>
          </a:pr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F888E-0213-4C17-B684-600FE4758941}"/>
              </a:ext>
            </a:extLst>
          </p:cNvPr>
          <p:cNvGrpSpPr/>
          <p:nvPr/>
        </p:nvGrpSpPr>
        <p:grpSpPr>
          <a:xfrm>
            <a:off x="4188733" y="1770732"/>
            <a:ext cx="2910234" cy="1096292"/>
            <a:chOff x="3357782" y="2048303"/>
            <a:chExt cx="2699007" cy="10808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9C32D5-B833-4E8B-B1E2-E5E5FB51E4F1}"/>
                </a:ext>
              </a:extLst>
            </p:cNvPr>
            <p:cNvSpPr/>
            <p:nvPr/>
          </p:nvSpPr>
          <p:spPr>
            <a:xfrm>
              <a:off x="3357782" y="2048303"/>
              <a:ext cx="2699007" cy="6949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Monitor ADS-B traffic for spoofing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Filter messages to/from tablets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Attestation of tablets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153BB1-BC32-4566-A058-8C696457E090}"/>
                </a:ext>
              </a:extLst>
            </p:cNvPr>
            <p:cNvCxnSpPr>
              <a:cxnSpLocks/>
              <a:stCxn id="8" idx="0"/>
              <a:endCxn id="27" idx="2"/>
            </p:cNvCxnSpPr>
            <p:nvPr/>
          </p:nvCxnSpPr>
          <p:spPr>
            <a:xfrm flipH="1" flipV="1">
              <a:off x="4707286" y="2743225"/>
              <a:ext cx="260327" cy="385928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52AC9-FEAF-4DA7-8F76-CC0243B73028}"/>
              </a:ext>
            </a:extLst>
          </p:cNvPr>
          <p:cNvGrpSpPr/>
          <p:nvPr/>
        </p:nvGrpSpPr>
        <p:grpSpPr>
          <a:xfrm>
            <a:off x="668305" y="1990835"/>
            <a:ext cx="2910234" cy="806119"/>
            <a:chOff x="-289305" y="1702348"/>
            <a:chExt cx="2910234" cy="8061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6A49A3-37DE-451F-A7DA-BC6E2FA1E1E8}"/>
                </a:ext>
              </a:extLst>
            </p:cNvPr>
            <p:cNvSpPr/>
            <p:nvPr/>
          </p:nvSpPr>
          <p:spPr>
            <a:xfrm>
              <a:off x="-289305" y="1702348"/>
              <a:ext cx="2910234" cy="46243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 hosting Linux virtual machine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Remote attestation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233DA6-79AA-4AC2-9369-F71B57FB0D80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336004" y="2164787"/>
              <a:ext cx="171448" cy="34368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B32BE4-5B74-4022-A08D-619FA4EDCEDA}"/>
              </a:ext>
            </a:extLst>
          </p:cNvPr>
          <p:cNvGrpSpPr/>
          <p:nvPr/>
        </p:nvGrpSpPr>
        <p:grpSpPr>
          <a:xfrm>
            <a:off x="4332087" y="3798277"/>
            <a:ext cx="6669287" cy="1704999"/>
            <a:chOff x="4332087" y="3798277"/>
            <a:chExt cx="6669287" cy="1704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B7CED-AC34-4D01-A62F-16C8F125706F}"/>
                </a:ext>
              </a:extLst>
            </p:cNvPr>
            <p:cNvSpPr txBox="1"/>
            <p:nvPr/>
          </p:nvSpPr>
          <p:spPr>
            <a:xfrm>
              <a:off x="5660229" y="5072389"/>
              <a:ext cx="53411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 network topology to use Vision Processing Module (VPM) as secure gateway between lower assurance wireless network/components and rest of CAAS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4945F-EC5D-4050-8B3E-B0B4777E63BA}"/>
                </a:ext>
              </a:extLst>
            </p:cNvPr>
            <p:cNvSpPr/>
            <p:nvPr/>
          </p:nvSpPr>
          <p:spPr>
            <a:xfrm>
              <a:off x="4332087" y="3798277"/>
              <a:ext cx="2662792" cy="1289538"/>
            </a:xfrm>
            <a:custGeom>
              <a:avLst/>
              <a:gdLst>
                <a:gd name="connsiteX0" fmla="*/ 2696307 w 2798017"/>
                <a:gd name="connsiteY0" fmla="*/ 1289538 h 1289538"/>
                <a:gd name="connsiteX1" fmla="*/ 2473569 w 2798017"/>
                <a:gd name="connsiteY1" fmla="*/ 468923 h 1289538"/>
                <a:gd name="connsiteX2" fmla="*/ 0 w 2798017"/>
                <a:gd name="connsiteY2" fmla="*/ 0 h 12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017" h="1289538">
                  <a:moveTo>
                    <a:pt x="2696307" y="1289538"/>
                  </a:moveTo>
                  <a:cubicBezTo>
                    <a:pt x="2809630" y="986692"/>
                    <a:pt x="2922953" y="683846"/>
                    <a:pt x="2473569" y="468923"/>
                  </a:cubicBezTo>
                  <a:cubicBezTo>
                    <a:pt x="2024185" y="254000"/>
                    <a:pt x="1012092" y="127000"/>
                    <a:pt x="0" y="0"/>
                  </a:cubicBezTo>
                </a:path>
              </a:pathLst>
            </a:custGeom>
            <a:noFill/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F7494C0-4926-4161-AB79-6490267E618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 flipH="1" flipV="1">
            <a:off x="5104563" y="-77038"/>
            <a:ext cx="247535" cy="7526537"/>
          </a:xfrm>
          <a:prstGeom prst="bentConnector3">
            <a:avLst>
              <a:gd name="adj1" fmla="val -25011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C40A11-A909-41B1-BE1F-55C36F5B8379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 flipV="1">
            <a:off x="4938028" y="1219767"/>
            <a:ext cx="239493" cy="4962526"/>
          </a:xfrm>
          <a:prstGeom prst="bentConnector3">
            <a:avLst>
              <a:gd name="adj1" fmla="val -190905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15012-9CA5-4DA8-B248-50DAD9CCD4D5}"/>
              </a:ext>
            </a:extLst>
          </p:cNvPr>
          <p:cNvSpPr/>
          <p:nvPr/>
        </p:nvSpPr>
        <p:spPr>
          <a:xfrm>
            <a:off x="683420" y="2589227"/>
            <a:ext cx="3401524" cy="3052550"/>
          </a:xfrm>
          <a:prstGeom prst="roundRect">
            <a:avLst>
              <a:gd name="adj" fmla="val 5434"/>
            </a:avLst>
          </a:prstGeom>
          <a:noFill/>
          <a:ln w="19050">
            <a:solidFill>
              <a:srgbClr val="00B0F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nook, Boeing, Ch-47 Chinook, Ch-47, Helicopter">
            <a:extLst>
              <a:ext uri="{FF2B5EF4-FFF2-40B4-BE49-F238E27FC236}">
                <a16:creationId xmlns:a16="http://schemas.microsoft.com/office/drawing/2014/main" id="{C29BD7C4-A691-4338-8C86-71D0DC36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15" y="842447"/>
            <a:ext cx="4078361" cy="20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2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942977" y="1727927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523789"/>
            <a:ext cx="4619627" cy="10433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781173"/>
            <a:ext cx="3086101" cy="690670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4351890" y="1821709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1314450" y="1850284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3162299" y="1850284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8" idx="1"/>
            <a:endCxn id="40" idx="1"/>
          </p:cNvCxnSpPr>
          <p:nvPr/>
        </p:nvCxnSpPr>
        <p:spPr>
          <a:xfrm rot="10800000" flipH="1" flipV="1">
            <a:off x="933447" y="2045441"/>
            <a:ext cx="66685" cy="2125669"/>
          </a:xfrm>
          <a:prstGeom prst="bentConnector3">
            <a:avLst>
              <a:gd name="adj1" fmla="val -342806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>
            <a:off x="942978" y="1867404"/>
            <a:ext cx="28589" cy="2646392"/>
          </a:xfrm>
          <a:prstGeom prst="bentConnector3">
            <a:avLst>
              <a:gd name="adj1" fmla="val 126609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4073966" y="1950189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4015543" y="2248111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0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AFC951-57E5-4717-B80F-377FF8A94057}"/>
              </a:ext>
            </a:extLst>
          </p:cNvPr>
          <p:cNvSpPr/>
          <p:nvPr/>
        </p:nvSpPr>
        <p:spPr>
          <a:xfrm>
            <a:off x="4382546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6B1D38-11C9-4795-8065-8BD0A3A8F789}"/>
              </a:ext>
            </a:extLst>
          </p:cNvPr>
          <p:cNvSpPr/>
          <p:nvPr/>
        </p:nvSpPr>
        <p:spPr>
          <a:xfrm>
            <a:off x="1784457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1362077" y="1699352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316528"/>
            <a:ext cx="5600702" cy="12505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600197"/>
            <a:ext cx="4122256" cy="886459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5409165" y="1640734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2371725" y="1669309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4219574" y="1669309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25" idx="5"/>
            <a:endCxn id="40" idx="1"/>
          </p:cNvCxnSpPr>
          <p:nvPr/>
        </p:nvCxnSpPr>
        <p:spPr>
          <a:xfrm rot="10800000" flipV="1">
            <a:off x="1000133" y="1930029"/>
            <a:ext cx="322478" cy="2241081"/>
          </a:xfrm>
          <a:prstGeom prst="bentConnector3">
            <a:avLst>
              <a:gd name="adj1" fmla="val 17088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 flipH="1">
            <a:off x="971565" y="1838830"/>
            <a:ext cx="390511" cy="2674967"/>
          </a:xfrm>
          <a:prstGeom prst="bentConnector3">
            <a:avLst>
              <a:gd name="adj1" fmla="val -78052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5131241" y="1769214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5072818" y="2067136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31D37C2-4157-460B-8C7B-69E3EE4F139C}"/>
              </a:ext>
            </a:extLst>
          </p:cNvPr>
          <p:cNvSpPr/>
          <p:nvPr/>
        </p:nvSpPr>
        <p:spPr>
          <a:xfrm>
            <a:off x="1285870" y="1669309"/>
            <a:ext cx="933456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009B55-B8D2-4212-B70D-0E8A7DF1F0CC}"/>
              </a:ext>
            </a:extLst>
          </p:cNvPr>
          <p:cNvCxnSpPr>
            <a:cxnSpLocks/>
          </p:cNvCxnSpPr>
          <p:nvPr/>
        </p:nvCxnSpPr>
        <p:spPr>
          <a:xfrm>
            <a:off x="2188016" y="1769214"/>
            <a:ext cx="269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9C4B1-F37A-4804-9256-AF9131BB55A5}"/>
              </a:ext>
            </a:extLst>
          </p:cNvPr>
          <p:cNvCxnSpPr>
            <a:cxnSpLocks/>
          </p:cNvCxnSpPr>
          <p:nvPr/>
        </p:nvCxnSpPr>
        <p:spPr>
          <a:xfrm flipH="1">
            <a:off x="2129593" y="2067136"/>
            <a:ext cx="242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1F4C39-292D-4D5B-9236-D1115C3042A6}"/>
              </a:ext>
            </a:extLst>
          </p:cNvPr>
          <p:cNvCxnSpPr>
            <a:cxnSpLocks/>
            <a:stCxn id="25" idx="4"/>
            <a:endCxn id="11" idx="4"/>
          </p:cNvCxnSpPr>
          <p:nvPr/>
        </p:nvCxnSpPr>
        <p:spPr>
          <a:xfrm rot="16200000" flipH="1">
            <a:off x="3214686" y="728662"/>
            <a:ext cx="12700" cy="292417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658591-851E-4F7F-8059-CED011EEFAAF}"/>
              </a:ext>
            </a:extLst>
          </p:cNvPr>
          <p:cNvCxnSpPr>
            <a:cxnSpLocks/>
            <a:stCxn id="41" idx="2"/>
            <a:endCxn id="44" idx="2"/>
          </p:cNvCxnSpPr>
          <p:nvPr/>
        </p:nvCxnSpPr>
        <p:spPr>
          <a:xfrm rot="5400000">
            <a:off x="3233791" y="872656"/>
            <a:ext cx="12700" cy="2598089"/>
          </a:xfrm>
          <a:prstGeom prst="bentConnector3">
            <a:avLst>
              <a:gd name="adj1" fmla="val 13499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58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29529"/>
            <a:ext cx="11544300" cy="45989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3219450" y="1358064"/>
            <a:ext cx="2483244" cy="2229685"/>
            <a:chOff x="3162300" y="1276524"/>
            <a:chExt cx="2483244" cy="23302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4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4BF7FB-A74F-481C-9363-67740B00DE2E}"/>
              </a:ext>
            </a:extLst>
          </p:cNvPr>
          <p:cNvGrpSpPr/>
          <p:nvPr/>
        </p:nvGrpSpPr>
        <p:grpSpPr>
          <a:xfrm>
            <a:off x="4403528" y="3527425"/>
            <a:ext cx="2556072" cy="2274366"/>
            <a:chOff x="3194050" y="1232074"/>
            <a:chExt cx="2556072" cy="227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8B9CC-7FE5-458A-AD24-BDCAAF1051F4}"/>
                </a:ext>
              </a:extLst>
            </p:cNvPr>
            <p:cNvSpPr txBox="1"/>
            <p:nvPr/>
          </p:nvSpPr>
          <p:spPr>
            <a:xfrm>
              <a:off x="3314700" y="3229441"/>
              <a:ext cx="2419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Monitor: Planner Response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C06E04-D406-4BE7-9C00-85996866E0C0}"/>
                </a:ext>
              </a:extLst>
            </p:cNvPr>
            <p:cNvSpPr/>
            <p:nvPr/>
          </p:nvSpPr>
          <p:spPr>
            <a:xfrm>
              <a:off x="3194050" y="1232074"/>
              <a:ext cx="2556072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72264-5922-44C2-B87C-6F616DD91795}"/>
              </a:ext>
            </a:extLst>
          </p:cNvPr>
          <p:cNvSpPr txBox="1"/>
          <p:nvPr/>
        </p:nvSpPr>
        <p:spPr>
          <a:xfrm>
            <a:off x="9896475" y="3508375"/>
            <a:ext cx="192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Attestation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F8123-8E52-43F5-BF94-C462A567A796}"/>
              </a:ext>
            </a:extLst>
          </p:cNvPr>
          <p:cNvSpPr/>
          <p:nvPr/>
        </p:nvSpPr>
        <p:spPr>
          <a:xfrm>
            <a:off x="9896475" y="3508375"/>
            <a:ext cx="2038350" cy="2108200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6AD639-6CC4-44B1-A91B-E2E723B4A068}"/>
              </a:ext>
            </a:extLst>
          </p:cNvPr>
          <p:cNvGrpSpPr/>
          <p:nvPr/>
        </p:nvGrpSpPr>
        <p:grpSpPr>
          <a:xfrm>
            <a:off x="6000749" y="1883330"/>
            <a:ext cx="2187379" cy="1704419"/>
            <a:chOff x="3156899" y="1232074"/>
            <a:chExt cx="2590248" cy="21203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62E456-C08B-4637-9854-1FCAF5AD3A8A}"/>
                </a:ext>
              </a:extLst>
            </p:cNvPr>
            <p:cNvSpPr txBox="1"/>
            <p:nvPr/>
          </p:nvSpPr>
          <p:spPr>
            <a:xfrm>
              <a:off x="4531531" y="1232074"/>
              <a:ext cx="1215616" cy="34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Virtualization 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CA347A-A031-430D-A074-B258100EF468}"/>
                </a:ext>
              </a:extLst>
            </p:cNvPr>
            <p:cNvSpPr/>
            <p:nvPr/>
          </p:nvSpPr>
          <p:spPr>
            <a:xfrm>
              <a:off x="3156899" y="1232074"/>
              <a:ext cx="2526116" cy="2120324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73AA1D-F1C2-48FE-9C8C-D10B9D3E1295}"/>
              </a:ext>
            </a:extLst>
          </p:cNvPr>
          <p:cNvSpPr txBox="1"/>
          <p:nvPr/>
        </p:nvSpPr>
        <p:spPr>
          <a:xfrm>
            <a:off x="123431" y="1345173"/>
            <a:ext cx="166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HAMR code generation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A71B6D-C0C9-4D4D-9F1E-5EC572373143}"/>
              </a:ext>
            </a:extLst>
          </p:cNvPr>
          <p:cNvSpPr/>
          <p:nvPr/>
        </p:nvSpPr>
        <p:spPr>
          <a:xfrm>
            <a:off x="162312" y="1386641"/>
            <a:ext cx="1551067" cy="1169981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9E90C-0932-4C1C-A057-EF202CD6E4B6}"/>
              </a:ext>
            </a:extLst>
          </p:cNvPr>
          <p:cNvGrpSpPr/>
          <p:nvPr/>
        </p:nvGrpSpPr>
        <p:grpSpPr>
          <a:xfrm>
            <a:off x="10393643" y="1386640"/>
            <a:ext cx="1546452" cy="1211817"/>
            <a:chOff x="3156899" y="1232074"/>
            <a:chExt cx="2622554" cy="22743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1A34CB-9787-4553-8411-CB7ED10FBB95}"/>
                </a:ext>
              </a:extLst>
            </p:cNvPr>
            <p:cNvSpPr txBox="1"/>
            <p:nvPr/>
          </p:nvSpPr>
          <p:spPr>
            <a:xfrm>
              <a:off x="3777047" y="1232074"/>
              <a:ext cx="2002406" cy="51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AGREE Analysis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B92776-C64E-414D-8318-37E22E18212A}"/>
                </a:ext>
              </a:extLst>
            </p:cNvPr>
            <p:cNvSpPr/>
            <p:nvPr/>
          </p:nvSpPr>
          <p:spPr>
            <a:xfrm>
              <a:off x="3156899" y="1232074"/>
              <a:ext cx="2526117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200413" y="4229099"/>
            <a:ext cx="1614846" cy="600849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00413" y="4904600"/>
            <a:ext cx="1614846" cy="600849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</p:spTree>
    <p:extLst>
      <p:ext uri="{BB962C8B-B14F-4D97-AF65-F5344CB8AC3E}">
        <p14:creationId xmlns:p14="http://schemas.microsoft.com/office/powerpoint/2010/main" val="22720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2" y="434470"/>
            <a:ext cx="7712413" cy="30724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5801263" y="3789757"/>
            <a:ext cx="2483244" cy="2229686"/>
            <a:chOff x="3162300" y="1276524"/>
            <a:chExt cx="2483244" cy="23302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5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494521" y="614621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494521" y="1563585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07D1B15-C8AD-4FC7-8509-F02FCC33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15340" r="53606" b="44271"/>
          <a:stretch/>
        </p:blipFill>
        <p:spPr>
          <a:xfrm>
            <a:off x="378782" y="2754380"/>
            <a:ext cx="5029200" cy="40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" y="459217"/>
            <a:ext cx="6549197" cy="26090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78B76-71DB-455C-98D8-17903CFEEFDB}"/>
              </a:ext>
            </a:extLst>
          </p:cNvPr>
          <p:cNvSpPr/>
          <p:nvPr/>
        </p:nvSpPr>
        <p:spPr>
          <a:xfrm>
            <a:off x="1819469" y="731183"/>
            <a:ext cx="1353865" cy="1154794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335900" y="3319570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504777" y="3319570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90BE3-AFE1-4099-B297-E2D619190D30}"/>
              </a:ext>
            </a:extLst>
          </p:cNvPr>
          <p:cNvGrpSpPr/>
          <p:nvPr/>
        </p:nvGrpSpPr>
        <p:grpSpPr>
          <a:xfrm>
            <a:off x="6928872" y="416619"/>
            <a:ext cx="5029200" cy="3757916"/>
            <a:chOff x="6928872" y="416619"/>
            <a:chExt cx="5029200" cy="3757916"/>
          </a:xfrm>
        </p:grpSpPr>
        <p:pic>
          <p:nvPicPr>
            <p:cNvPr id="26" name="Picture 25" descr="Diagram, schematic&#10;&#10;Description automatically generated">
              <a:extLst>
                <a:ext uri="{FF2B5EF4-FFF2-40B4-BE49-F238E27FC236}">
                  <a16:creationId xmlns:a16="http://schemas.microsoft.com/office/drawing/2014/main" id="{107D1B15-C8AD-4FC7-8509-F02FCC33F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4" t="15340" r="53606" b="46752"/>
            <a:stretch/>
          </p:blipFill>
          <p:spPr>
            <a:xfrm>
              <a:off x="6928872" y="416619"/>
              <a:ext cx="5029200" cy="37579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1987E3-5243-4EA7-81BF-9A5AB40EE0AC}"/>
                </a:ext>
              </a:extLst>
            </p:cNvPr>
            <p:cNvSpPr/>
            <p:nvPr/>
          </p:nvSpPr>
          <p:spPr>
            <a:xfrm>
              <a:off x="11500872" y="3726665"/>
              <a:ext cx="457200" cy="447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0369D-4D73-45F2-BC34-41193516C1C5}"/>
              </a:ext>
            </a:extLst>
          </p:cNvPr>
          <p:cNvSpPr/>
          <p:nvPr/>
        </p:nvSpPr>
        <p:spPr>
          <a:xfrm>
            <a:off x="6900275" y="347639"/>
            <a:ext cx="5095898" cy="3900511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25977-122B-4175-9102-C551427403DC}"/>
              </a:ext>
            </a:extLst>
          </p:cNvPr>
          <p:cNvSpPr txBox="1"/>
          <p:nvPr/>
        </p:nvSpPr>
        <p:spPr>
          <a:xfrm>
            <a:off x="7067550" y="459217"/>
            <a:ext cx="36327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Filter: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Well-formed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Region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E8F1-6A8B-4C2F-8318-64E579FB54E5}"/>
              </a:ext>
            </a:extLst>
          </p:cNvPr>
          <p:cNvCxnSpPr/>
          <p:nvPr/>
        </p:nvCxnSpPr>
        <p:spPr>
          <a:xfrm flipV="1">
            <a:off x="2496401" y="347639"/>
            <a:ext cx="4666399" cy="383544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E1196-1538-493A-B7EA-A53D778598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96402" y="1885977"/>
            <a:ext cx="4571148" cy="23575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39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131522" y="347639"/>
            <a:ext cx="11864651" cy="4504279"/>
            <a:chOff x="131522" y="347639"/>
            <a:chExt cx="11864651" cy="45042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CA3C2-CC20-4590-AB9D-41159DB1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9" y="366403"/>
              <a:ext cx="5868593" cy="4382874"/>
            </a:xfrm>
            <a:prstGeom prst="rect">
              <a:avLst/>
            </a:prstGeom>
          </p:spPr>
        </p:pic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2" y="459217"/>
              <a:ext cx="5917910" cy="235753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651511" y="731183"/>
              <a:ext cx="1240979" cy="1060295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6049432" y="347639"/>
              <a:ext cx="5946741" cy="450427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6194145" y="459217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72001" y="366403"/>
              <a:ext cx="3979509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272001" y="1791478"/>
              <a:ext cx="3855578" cy="2976563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30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C43146B-C46F-4A97-9945-E52665B23B7E}"/>
              </a:ext>
            </a:extLst>
          </p:cNvPr>
          <p:cNvSpPr/>
          <p:nvPr/>
        </p:nvSpPr>
        <p:spPr>
          <a:xfrm>
            <a:off x="7715590" y="4838700"/>
            <a:ext cx="165339" cy="49192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Compute “forward propagation” from GS “send_map” output port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C53A7C-5A8A-4E3E-8ED6-F2FCF62C0CDC}"/>
              </a:ext>
            </a:extLst>
          </p:cNvPr>
          <p:cNvSpPr/>
          <p:nvPr/>
        </p:nvSpPr>
        <p:spPr>
          <a:xfrm rot="10800000">
            <a:off x="7715591" y="3329023"/>
            <a:ext cx="165339" cy="119586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848156" cy="49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Resulting information flows displayed for different subsystems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98BFF5-F9E6-49AB-8A46-B51FAD5B70C1}"/>
              </a:ext>
            </a:extLst>
          </p:cNvPr>
          <p:cNvSpPr/>
          <p:nvPr/>
        </p:nvSpPr>
        <p:spPr>
          <a:xfrm>
            <a:off x="3429000" y="2152650"/>
            <a:ext cx="190500" cy="552450"/>
          </a:xfrm>
          <a:prstGeom prst="downArrow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8581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310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Regular</vt:lpstr>
      <vt:lpstr>Calibri</vt:lpstr>
      <vt:lpstr>Calibri Light</vt:lpstr>
      <vt:lpstr>Noto Sans Symbols</vt:lpstr>
      <vt:lpstr>Verdana</vt:lpstr>
      <vt:lpstr>Collins Aerospace 16x9</vt:lpstr>
      <vt:lpstr>Office Theme</vt:lpstr>
      <vt:lpstr>Ph3 Demo Platform : Baseline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Cofer, Darren D                            Collins</cp:lastModifiedBy>
  <cp:revision>12</cp:revision>
  <dcterms:created xsi:type="dcterms:W3CDTF">2021-11-29T04:51:48Z</dcterms:created>
  <dcterms:modified xsi:type="dcterms:W3CDTF">2022-01-30T23:46:52Z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