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46" r:id="rId11"/>
    <p:sldId id="436" r:id="rId12"/>
    <p:sldId id="437" r:id="rId13"/>
    <p:sldId id="441" r:id="rId14"/>
    <p:sldId id="442" r:id="rId15"/>
    <p:sldId id="443" r:id="rId16"/>
    <p:sldId id="444" r:id="rId17"/>
    <p:sldId id="4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574770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81188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705708" y="2111168"/>
            <a:ext cx="126610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438808" y="2111168"/>
            <a:ext cx="1024605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1616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51111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602515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732579" y="3263456"/>
            <a:ext cx="1224433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338759" y="2774844"/>
            <a:ext cx="6037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330347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461871" y="2443006"/>
            <a:ext cx="24383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670129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421787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40313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2" y="3607243"/>
            <a:ext cx="3499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8741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30745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81188" y="2774844"/>
            <a:ext cx="983530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24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77832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153603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63413" y="2264351"/>
            <a:ext cx="308079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615682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64075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67943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7193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373809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71810" y="3759643"/>
            <a:ext cx="33512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25905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9852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7175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64539" y="4799058"/>
            <a:ext cx="43627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75973" y="4794077"/>
            <a:ext cx="43627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615682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4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4" y="1243472"/>
            <a:ext cx="831472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1167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7354700" y="3415856"/>
            <a:ext cx="93557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115" idx="1"/>
            <a:endCxn id="90" idx="3"/>
          </p:cNvCxnSpPr>
          <p:nvPr/>
        </p:nvCxnSpPr>
        <p:spPr>
          <a:xfrm flipH="1">
            <a:off x="7065135" y="4717538"/>
            <a:ext cx="286282" cy="18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6190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321400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6135360" y="4440460"/>
            <a:ext cx="929775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4259662" y="4719349"/>
            <a:ext cx="3594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748545" y="4719349"/>
            <a:ext cx="38681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324832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730876" y="2774844"/>
            <a:ext cx="233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6135361" y="3415856"/>
            <a:ext cx="935579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1"/>
            <a:endCxn id="103" idx="3"/>
          </p:cNvCxnSpPr>
          <p:nvPr/>
        </p:nvCxnSpPr>
        <p:spPr>
          <a:xfrm flipH="1">
            <a:off x="7070940" y="3759643"/>
            <a:ext cx="28376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6600248" y="4103430"/>
            <a:ext cx="2903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7999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425691" y="4093368"/>
            <a:ext cx="782357" cy="4119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797718" y="3405794"/>
            <a:ext cx="125594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7351417" y="4438650"/>
            <a:ext cx="1792583" cy="557776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73087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832512" y="4438649"/>
            <a:ext cx="1126680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61" idx="3"/>
            <a:endCxn id="71" idx="3"/>
          </p:cNvCxnSpPr>
          <p:nvPr/>
        </p:nvCxnSpPr>
        <p:spPr>
          <a:xfrm flipH="1">
            <a:off x="8290275" y="1636764"/>
            <a:ext cx="598008" cy="2122879"/>
          </a:xfrm>
          <a:prstGeom prst="bentConnector3">
            <a:avLst>
              <a:gd name="adj1" fmla="val -95567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95919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6190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4506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29183" cy="239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51838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463997" y="2105330"/>
            <a:ext cx="840177" cy="665741"/>
          </a:xfrm>
          <a:prstGeom prst="foldedCorner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4" y="3046145"/>
            <a:ext cx="8314720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0032"/>
            <a:ext cx="0" cy="27611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51838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Video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92194" y="347639"/>
            <a:ext cx="11857216" cy="4187701"/>
            <a:chOff x="92194" y="347639"/>
            <a:chExt cx="11857216" cy="4187701"/>
          </a:xfrm>
        </p:grpSpPr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4" y="459217"/>
              <a:ext cx="5733272" cy="2283983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5525729" y="347639"/>
              <a:ext cx="6423681" cy="4187701"/>
            </a:xfrm>
            <a:prstGeom prst="roundRect">
              <a:avLst>
                <a:gd name="adj" fmla="val 6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572855" y="731183"/>
              <a:ext cx="1240979" cy="101895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5602038" y="457701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193345" y="366403"/>
              <a:ext cx="3516845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193345" y="1750142"/>
              <a:ext cx="3369050" cy="268221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19AD2AD-62AE-417A-AD1C-19A37B40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18" y="366403"/>
            <a:ext cx="6162281" cy="41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6402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585</Words>
  <Application>Microsoft Office PowerPoint</Application>
  <PresentationFormat>Widescreen</PresentationFormat>
  <Paragraphs>230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Regular</vt:lpstr>
      <vt:lpstr>Calibri</vt:lpstr>
      <vt:lpstr>Calibri Light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Cofer, Darren D                            Collins</cp:lastModifiedBy>
  <cp:revision>22</cp:revision>
  <dcterms:created xsi:type="dcterms:W3CDTF">2021-11-29T04:51:48Z</dcterms:created>
  <dcterms:modified xsi:type="dcterms:W3CDTF">2022-02-02T17:40:19Z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