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36" r:id="rId11"/>
    <p:sldId id="437" r:id="rId12"/>
    <p:sldId id="441" r:id="rId13"/>
    <p:sldId id="4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82">
            <a:extLst>
              <a:ext uri="{FF2B5EF4-FFF2-40B4-BE49-F238E27FC236}">
                <a16:creationId xmlns:a16="http://schemas.microsoft.com/office/drawing/2014/main" id="{AD0CEBB3-63C0-4544-9833-F861074362CD}"/>
              </a:ext>
            </a:extLst>
          </p:cNvPr>
          <p:cNvSpPr/>
          <p:nvPr/>
        </p:nvSpPr>
        <p:spPr>
          <a:xfrm>
            <a:off x="9582625" y="1905000"/>
            <a:ext cx="1085375" cy="73874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D79165-C4D2-4BE8-B5D7-13681F92A2F2}"/>
              </a:ext>
            </a:extLst>
          </p:cNvPr>
          <p:cNvGrpSpPr/>
          <p:nvPr/>
        </p:nvGrpSpPr>
        <p:grpSpPr>
          <a:xfrm>
            <a:off x="2451554" y="1243472"/>
            <a:ext cx="6875998" cy="1681317"/>
            <a:chOff x="924232" y="1386347"/>
            <a:chExt cx="6875998" cy="1681317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924232" y="1386347"/>
              <a:ext cx="6875998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OSATE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1809135" y="1543665"/>
              <a:ext cx="5852276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1265903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 plugin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1946787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4362944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 plugin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5959132" y="225404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5959132" y="261135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6635099" y="2015613"/>
              <a:ext cx="4917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5CDE83-07D7-4A17-8D9F-54F36D6F22E7}"/>
                </a:ext>
              </a:extLst>
            </p:cNvPr>
            <p:cNvCxnSpPr/>
            <p:nvPr/>
          </p:nvCxnSpPr>
          <p:spPr>
            <a:xfrm flipH="1">
              <a:off x="5711678" y="240722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5AB737-40B7-4B38-9882-7F986E9FA9DE}"/>
                </a:ext>
              </a:extLst>
            </p:cNvPr>
            <p:cNvCxnSpPr/>
            <p:nvPr/>
          </p:nvCxnSpPr>
          <p:spPr>
            <a:xfrm flipH="1">
              <a:off x="5711678" y="276453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5043828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4953014" y="3276600"/>
            <a:ext cx="1361768" cy="544797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endCxn id="71" idx="0"/>
          </p:cNvCxnSpPr>
          <p:nvPr/>
        </p:nvCxnSpPr>
        <p:spPr>
          <a:xfrm flipH="1">
            <a:off x="5633898" y="2763306"/>
            <a:ext cx="485454" cy="5132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580C0A8-91C1-429B-9A72-EC1A0CC412D2}"/>
              </a:ext>
            </a:extLst>
          </p:cNvPr>
          <p:cNvSpPr/>
          <p:nvPr/>
        </p:nvSpPr>
        <p:spPr>
          <a:xfrm>
            <a:off x="4220230" y="4106463"/>
            <a:ext cx="2827336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input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1AEE-0E8E-46C7-A1BA-D40AC9009081}"/>
              </a:ext>
            </a:extLst>
          </p:cNvPr>
          <p:cNvGrpSpPr/>
          <p:nvPr/>
        </p:nvGrpSpPr>
        <p:grpSpPr>
          <a:xfrm>
            <a:off x="4324546" y="1872738"/>
            <a:ext cx="1565720" cy="902106"/>
            <a:chOff x="5952861" y="2015613"/>
            <a:chExt cx="1565720" cy="902106"/>
          </a:xfrm>
        </p:grpSpPr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2B38A19E-4853-48E8-B3D7-2CF5D1DCFF89}"/>
                </a:ext>
              </a:extLst>
            </p:cNvPr>
            <p:cNvSpPr/>
            <p:nvPr/>
          </p:nvSpPr>
          <p:spPr>
            <a:xfrm>
              <a:off x="5952861" y="2254043"/>
              <a:ext cx="1080092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TA1 plugin</a:t>
              </a:r>
            </a:p>
          </p:txBody>
        </p: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6070634" y="2254043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plugins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025D4F-F9CE-4669-ADCE-7BC58964AA71}"/>
                </a:ext>
              </a:extLst>
            </p:cNvPr>
            <p:cNvCxnSpPr/>
            <p:nvPr/>
          </p:nvCxnSpPr>
          <p:spPr>
            <a:xfrm flipH="1">
              <a:off x="7197400" y="2407226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/>
            <p:nvPr/>
          </p:nvCxnSpPr>
          <p:spPr>
            <a:xfrm flipH="1">
              <a:off x="7197400" y="2754565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634356" y="2015613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19F92E-25A0-4E82-B864-816A0076C85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5633898" y="3821397"/>
            <a:ext cx="0" cy="2850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9C526-EC37-412B-BAC0-020C50781CC5}"/>
              </a:ext>
            </a:extLst>
          </p:cNvPr>
          <p:cNvCxnSpPr>
            <a:stCxn id="62" idx="2"/>
          </p:cNvCxnSpPr>
          <p:nvPr/>
        </p:nvCxnSpPr>
        <p:spPr>
          <a:xfrm>
            <a:off x="3474109" y="2774844"/>
            <a:ext cx="977430" cy="133161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069268" y="4791914"/>
            <a:ext cx="3127663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88A1E0-D82C-4E4C-9916-69327126376A}"/>
              </a:ext>
            </a:extLst>
          </p:cNvPr>
          <p:cNvGrpSpPr/>
          <p:nvPr/>
        </p:nvGrpSpPr>
        <p:grpSpPr>
          <a:xfrm>
            <a:off x="5047385" y="5487236"/>
            <a:ext cx="1178528" cy="757313"/>
            <a:chOff x="2980460" y="5706311"/>
            <a:chExt cx="1178528" cy="757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5FB50C-87D6-4EE4-93BF-94871980AB66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6EB69C-7627-4F0A-8DE8-860A17CDD828}"/>
                </a:ext>
              </a:extLst>
            </p:cNvPr>
            <p:cNvSpPr/>
            <p:nvPr/>
          </p:nvSpPr>
          <p:spPr>
            <a:xfrm>
              <a:off x="2980460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F98D9-D355-4AEB-B17C-F552AFEB5C5E}"/>
                </a:ext>
              </a:extLst>
            </p:cNvPr>
            <p:cNvSpPr/>
            <p:nvPr/>
          </p:nvSpPr>
          <p:spPr>
            <a:xfrm>
              <a:off x="3585172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capDL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16BC1-EB39-4330-A7DD-1EAFC5E439A5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 flipH="1">
            <a:off x="5633100" y="4578411"/>
            <a:ext cx="798" cy="21350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9D0CA-7994-4DFB-B847-FE4A580853AA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633100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730564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542736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stCxn id="89" idx="3"/>
            <a:endCxn id="82" idx="1"/>
          </p:cNvCxnSpPr>
          <p:nvPr/>
        </p:nvCxnSpPr>
        <p:spPr>
          <a:xfrm>
            <a:off x="3776221" y="5024203"/>
            <a:ext cx="29304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stCxn id="90" idx="1"/>
            <a:endCxn id="82" idx="3"/>
          </p:cNvCxnSpPr>
          <p:nvPr/>
        </p:nvCxnSpPr>
        <p:spPr>
          <a:xfrm flipH="1">
            <a:off x="7196931" y="5024203"/>
            <a:ext cx="34580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375854" y="3307821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*.c files</a:t>
            </a:r>
          </a:p>
        </p:txBody>
      </p:sp>
      <p:cxnSp>
        <p:nvCxnSpPr>
          <p:cNvPr id="94" name="Elbow Connector 98">
            <a:extLst>
              <a:ext uri="{FF2B5EF4-FFF2-40B4-BE49-F238E27FC236}">
                <a16:creationId xmlns:a16="http://schemas.microsoft.com/office/drawing/2014/main" id="{ACA6A670-07B9-43CD-97C1-432A3C356E95}"/>
              </a:ext>
            </a:extLst>
          </p:cNvPr>
          <p:cNvCxnSpPr>
            <a:stCxn id="61" idx="1"/>
          </p:cNvCxnSpPr>
          <p:nvPr/>
        </p:nvCxnSpPr>
        <p:spPr>
          <a:xfrm rot="10800000" flipV="1">
            <a:off x="2634621" y="1636763"/>
            <a:ext cx="701837" cy="1658537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D636D1-FD0D-4448-B9CD-713A9F19A331}"/>
              </a:ext>
            </a:extLst>
          </p:cNvPr>
          <p:cNvCxnSpPr>
            <a:endCxn id="93" idx="0"/>
          </p:cNvCxnSpPr>
          <p:nvPr/>
        </p:nvCxnSpPr>
        <p:spPr>
          <a:xfrm>
            <a:off x="2937118" y="2774843"/>
            <a:ext cx="0" cy="5329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stCxn id="93" idx="2"/>
          </p:cNvCxnSpPr>
          <p:nvPr/>
        </p:nvCxnSpPr>
        <p:spPr>
          <a:xfrm flipH="1">
            <a:off x="2934430" y="4106463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6619D5-ED81-4D53-B02E-EBB4705B75D3}"/>
              </a:ext>
            </a:extLst>
          </p:cNvPr>
          <p:cNvGrpSpPr/>
          <p:nvPr/>
        </p:nvGrpSpPr>
        <p:grpSpPr>
          <a:xfrm>
            <a:off x="8848224" y="2057400"/>
            <a:ext cx="1820582" cy="738748"/>
            <a:chOff x="8922917" y="2133600"/>
            <a:chExt cx="1421221" cy="738748"/>
          </a:xfrm>
        </p:grpSpPr>
        <p:sp>
          <p:nvSpPr>
            <p:cNvPr id="98" name="Rounded Rectangle 113">
              <a:extLst>
                <a:ext uri="{FF2B5EF4-FFF2-40B4-BE49-F238E27FC236}">
                  <a16:creationId xmlns:a16="http://schemas.microsoft.com/office/drawing/2014/main" id="{C5334B9E-3132-492A-BF11-1CF6B3B022ED}"/>
                </a:ext>
              </a:extLst>
            </p:cNvPr>
            <p:cNvSpPr/>
            <p:nvPr/>
          </p:nvSpPr>
          <p:spPr>
            <a:xfrm>
              <a:off x="9496850" y="2133600"/>
              <a:ext cx="847288" cy="738748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Solvers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7E5B008-4523-43CC-88EE-0C11F4A633C9}"/>
                </a:ext>
              </a:extLst>
            </p:cNvPr>
            <p:cNvCxnSpPr/>
            <p:nvPr/>
          </p:nvCxnSpPr>
          <p:spPr>
            <a:xfrm>
              <a:off x="8922917" y="2342562"/>
              <a:ext cx="57393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37E30F-D1ED-419D-A147-40A7428626D6}"/>
              </a:ext>
            </a:extLst>
          </p:cNvPr>
          <p:cNvSpPr/>
          <p:nvPr/>
        </p:nvSpPr>
        <p:spPr>
          <a:xfrm>
            <a:off x="1357412" y="3304944"/>
            <a:ext cx="846921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Build evidence</a:t>
            </a:r>
          </a:p>
        </p:txBody>
      </p:sp>
      <p:cxnSp>
        <p:nvCxnSpPr>
          <p:cNvPr id="101" name="Elbow Connector 127">
            <a:extLst>
              <a:ext uri="{FF2B5EF4-FFF2-40B4-BE49-F238E27FC236}">
                <a16:creationId xmlns:a16="http://schemas.microsoft.com/office/drawing/2014/main" id="{A0AEC6FD-7618-4822-871F-AA9A12AAB35E}"/>
              </a:ext>
            </a:extLst>
          </p:cNvPr>
          <p:cNvCxnSpPr>
            <a:stCxn id="62" idx="1"/>
            <a:endCxn id="100" idx="0"/>
          </p:cNvCxnSpPr>
          <p:nvPr/>
        </p:nvCxnSpPr>
        <p:spPr>
          <a:xfrm rot="10800000" flipV="1">
            <a:off x="1780873" y="2443006"/>
            <a:ext cx="1012352" cy="861938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endCxn id="93" idx="3"/>
          </p:cNvCxnSpPr>
          <p:nvPr/>
        </p:nvCxnSpPr>
        <p:spPr>
          <a:xfrm flipH="1" flipV="1">
            <a:off x="3498382" y="3707142"/>
            <a:ext cx="721848" cy="108477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993618" y="3306399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endCxn id="103" idx="1"/>
          </p:cNvCxnSpPr>
          <p:nvPr/>
        </p:nvCxnSpPr>
        <p:spPr>
          <a:xfrm flipV="1">
            <a:off x="7032364" y="3705720"/>
            <a:ext cx="961254" cy="10861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/>
          <p:nvPr/>
        </p:nvCxnSpPr>
        <p:spPr>
          <a:xfrm flipH="1">
            <a:off x="8336735" y="4103586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F569C2-3DB4-4E0D-A856-4CBF5ACA9AA8}"/>
              </a:ext>
            </a:extLst>
          </p:cNvPr>
          <p:cNvGrpSpPr/>
          <p:nvPr/>
        </p:nvGrpSpPr>
        <p:grpSpPr>
          <a:xfrm>
            <a:off x="2695932" y="5487236"/>
            <a:ext cx="1178528" cy="757313"/>
            <a:chOff x="2980460" y="5706311"/>
            <a:chExt cx="1178528" cy="7573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DE9B28-59A8-440A-98AB-47966F7F6F14}"/>
                </a:ext>
              </a:extLst>
            </p:cNvPr>
            <p:cNvSpPr/>
            <p:nvPr/>
          </p:nvSpPr>
          <p:spPr>
            <a:xfrm>
              <a:off x="2980460" y="6112714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Linux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CFAA03-39DB-4550-B6D3-5D1534AF42E0}"/>
              </a:ext>
            </a:extLst>
          </p:cNvPr>
          <p:cNvCxnSpPr>
            <a:endCxn id="107" idx="0"/>
          </p:cNvCxnSpPr>
          <p:nvPr/>
        </p:nvCxnSpPr>
        <p:spPr>
          <a:xfrm>
            <a:off x="3281647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72C27D8A-2144-46E2-8D8A-0391C656C034}"/>
              </a:ext>
            </a:extLst>
          </p:cNvPr>
          <p:cNvSpPr/>
          <p:nvPr/>
        </p:nvSpPr>
        <p:spPr>
          <a:xfrm>
            <a:off x="744279" y="1139602"/>
            <a:ext cx="10037136" cy="1943840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Environment</a:t>
            </a:r>
          </a:p>
        </p:txBody>
      </p:sp>
      <p:sp>
        <p:nvSpPr>
          <p:cNvPr id="111" name="Rounded Rectangle 71">
            <a:extLst>
              <a:ext uri="{FF2B5EF4-FFF2-40B4-BE49-F238E27FC236}">
                <a16:creationId xmlns:a16="http://schemas.microsoft.com/office/drawing/2014/main" id="{A563F05D-0B34-49B3-95BC-A29A7E86DC84}"/>
              </a:ext>
            </a:extLst>
          </p:cNvPr>
          <p:cNvSpPr/>
          <p:nvPr/>
        </p:nvSpPr>
        <p:spPr>
          <a:xfrm>
            <a:off x="744279" y="3130194"/>
            <a:ext cx="10037136" cy="2217983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High-Assurance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 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stCxn id="71" idx="3"/>
          </p:cNvCxnSpPr>
          <p:nvPr/>
        </p:nvCxnSpPr>
        <p:spPr>
          <a:xfrm>
            <a:off x="6314782" y="3548999"/>
            <a:ext cx="167883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85800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523194" y="1243472"/>
            <a:ext cx="828328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864018" y="1400790"/>
            <a:ext cx="5919489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2864018" y="2111168"/>
            <a:ext cx="99491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361475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63700" y="2111168"/>
            <a:ext cx="1408110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Transformations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7237880" y="211116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237880" y="246847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898273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5CDE83-07D7-4A17-8D9F-54F36D6F22E7}"/>
              </a:ext>
            </a:extLst>
          </p:cNvPr>
          <p:cNvCxnSpPr/>
          <p:nvPr/>
        </p:nvCxnSpPr>
        <p:spPr>
          <a:xfrm flipH="1">
            <a:off x="6957015" y="2264351"/>
            <a:ext cx="26769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5AB737-40B7-4B38-9882-7F986E9FA9DE}"/>
              </a:ext>
            </a:extLst>
          </p:cNvPr>
          <p:cNvCxnSpPr/>
          <p:nvPr/>
        </p:nvCxnSpPr>
        <p:spPr>
          <a:xfrm flipH="1">
            <a:off x="6957015" y="2621661"/>
            <a:ext cx="26769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969173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5595245" y="3263456"/>
            <a:ext cx="1361768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6267755" y="2774844"/>
            <a:ext cx="8374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115746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247270" y="2443006"/>
            <a:ext cx="31643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679468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288060"/>
            <a:ext cx="1129455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2880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2880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5669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5669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253520"/>
            <a:ext cx="965102" cy="687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2074" cy="4786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cxnSpLocks/>
            <a:stCxn id="71" idx="1"/>
            <a:endCxn id="170" idx="3"/>
          </p:cNvCxnSpPr>
          <p:nvPr/>
        </p:nvCxnSpPr>
        <p:spPr>
          <a:xfrm flipH="1">
            <a:off x="5329445" y="3607243"/>
            <a:ext cx="26580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263456"/>
            <a:ext cx="1025302" cy="687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57013" y="3607243"/>
            <a:ext cx="34992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39510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16380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39409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531424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253394"/>
            <a:ext cx="1251235" cy="687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263456"/>
            <a:ext cx="1251729" cy="676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39410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286249"/>
            <a:ext cx="1045658" cy="557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8328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5651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</p:cNvCxnSpPr>
          <p:nvPr/>
        </p:nvCxnSpPr>
        <p:spPr>
          <a:xfrm>
            <a:off x="7439833" y="1875191"/>
            <a:ext cx="0" cy="6005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2634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361475" y="2774844"/>
            <a:ext cx="1403243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35964" y="4675233"/>
            <a:ext cx="49342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47398" y="4670252"/>
            <a:ext cx="49342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558664" y="2621661"/>
            <a:ext cx="2890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39510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844997" y="2105330"/>
            <a:ext cx="840177" cy="66574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</p:spTree>
    <p:extLst>
      <p:ext uri="{BB962C8B-B14F-4D97-AF65-F5344CB8AC3E}">
        <p14:creationId xmlns:p14="http://schemas.microsoft.com/office/powerpoint/2010/main" val="15609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Vision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406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Regular</vt:lpstr>
      <vt:lpstr>Calibri</vt:lpstr>
      <vt:lpstr>Calibri Light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Cofer, Darren D                            Collins</cp:lastModifiedBy>
  <cp:revision>15</cp:revision>
  <dcterms:created xsi:type="dcterms:W3CDTF">2021-11-29T04:51:48Z</dcterms:created>
  <dcterms:modified xsi:type="dcterms:W3CDTF">2022-01-31T05:54:53Z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