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78F"/>
    <a:srgbClr val="8AC08E"/>
    <a:srgbClr val="89BC92"/>
    <a:srgbClr val="8BBD95"/>
    <a:srgbClr val="ACD0B3"/>
    <a:srgbClr val="BAD8C0"/>
    <a:srgbClr val="4A6F99"/>
    <a:srgbClr val="DAB5AC"/>
    <a:srgbClr val="B9B7C4"/>
    <a:srgbClr val="9AC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2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1.xml"/><Relationship Id="rId14" Type="http://schemas.openxmlformats.org/officeDocument/2006/relationships/customXmlProps" Target="../customXml/itemProps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" name="组合 214"/>
          <p:cNvGrpSpPr/>
          <p:nvPr/>
        </p:nvGrpSpPr>
        <p:grpSpPr>
          <a:xfrm>
            <a:off x="-4178300" y="-344170"/>
            <a:ext cx="16024860" cy="8112125"/>
            <a:chOff x="-6580" y="-542"/>
            <a:chExt cx="25236" cy="12775"/>
          </a:xfrm>
        </p:grpSpPr>
        <p:grpSp>
          <p:nvGrpSpPr>
            <p:cNvPr id="163" name="组合 162"/>
            <p:cNvGrpSpPr/>
            <p:nvPr/>
          </p:nvGrpSpPr>
          <p:grpSpPr>
            <a:xfrm>
              <a:off x="-6580" y="3263"/>
              <a:ext cx="5099" cy="3618"/>
              <a:chOff x="-1532" y="7131"/>
              <a:chExt cx="5099" cy="3618"/>
            </a:xfrm>
          </p:grpSpPr>
          <p:grpSp>
            <p:nvGrpSpPr>
              <p:cNvPr id="148" name="组合 147"/>
              <p:cNvGrpSpPr/>
              <p:nvPr/>
            </p:nvGrpSpPr>
            <p:grpSpPr>
              <a:xfrm>
                <a:off x="-1532" y="8689"/>
                <a:ext cx="2148" cy="1033"/>
                <a:chOff x="-1359" y="8689"/>
                <a:chExt cx="2148" cy="1033"/>
              </a:xfrm>
            </p:grpSpPr>
            <p:cxnSp>
              <p:nvCxnSpPr>
                <p:cNvPr id="143" name="直接箭头连接符 142"/>
                <p:cNvCxnSpPr/>
                <p:nvPr/>
              </p:nvCxnSpPr>
              <p:spPr>
                <a:xfrm flipV="1">
                  <a:off x="-738" y="8869"/>
                  <a:ext cx="850" cy="24"/>
                </a:xfrm>
                <a:prstGeom prst="straightConnector1">
                  <a:avLst/>
                </a:prstGeom>
                <a:ln w="19050">
                  <a:solidFill>
                    <a:srgbClr val="F6D576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矩形 143"/>
                <p:cNvSpPr/>
                <p:nvPr/>
              </p:nvSpPr>
              <p:spPr>
                <a:xfrm>
                  <a:off x="-1078" y="8689"/>
                  <a:ext cx="1587" cy="384"/>
                </a:xfrm>
                <a:prstGeom prst="rect">
                  <a:avLst/>
                </a:prstGeom>
                <a:noFill/>
                <a:ln w="12700" cmpd="sng">
                  <a:solidFill>
                    <a:schemeClr val="bg1">
                      <a:lumMod val="5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文本框 144"/>
                <p:cNvSpPr txBox="1"/>
                <p:nvPr/>
              </p:nvSpPr>
              <p:spPr>
                <a:xfrm>
                  <a:off x="-1359" y="9142"/>
                  <a:ext cx="214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ScopeConv</a:t>
                  </a:r>
                  <a:endParaRPr lang="en-US" altLang="zh-CN"/>
                </a:p>
              </p:txBody>
            </p:sp>
          </p:grpSp>
          <p:pic>
            <p:nvPicPr>
              <p:cNvPr id="146" name="ECB019B1-382A-4266-B25C-5B523AA43C14-1" descr="C:/Users/零/AppData/Local/Temp/wpp.IMzdonwpp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-51" y="7131"/>
                <a:ext cx="3619" cy="3619"/>
              </a:xfrm>
              <a:prstGeom prst="rect">
                <a:avLst/>
              </a:prstGeom>
            </p:spPr>
          </p:pic>
          <p:sp>
            <p:nvSpPr>
              <p:cNvPr id="147" name="矩形 146"/>
              <p:cNvSpPr/>
              <p:nvPr/>
            </p:nvSpPr>
            <p:spPr>
              <a:xfrm>
                <a:off x="789" y="7522"/>
                <a:ext cx="2491" cy="3037"/>
              </a:xfrm>
              <a:prstGeom prst="rect">
                <a:avLst/>
              </a:prstGeom>
              <a:noFill/>
              <a:ln w="12700" cmpd="sng">
                <a:solidFill>
                  <a:schemeClr val="bg1">
                    <a:lumMod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连接符 148"/>
              <p:cNvCxnSpPr/>
              <p:nvPr/>
            </p:nvCxnSpPr>
            <p:spPr>
              <a:xfrm flipH="1">
                <a:off x="283" y="7524"/>
                <a:ext cx="501" cy="1165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flipH="1" flipV="1">
                <a:off x="283" y="9029"/>
                <a:ext cx="489" cy="1543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组合 188"/>
            <p:cNvGrpSpPr/>
            <p:nvPr/>
          </p:nvGrpSpPr>
          <p:grpSpPr>
            <a:xfrm>
              <a:off x="-3644" y="7214"/>
              <a:ext cx="8854" cy="4732"/>
              <a:chOff x="4537" y="7441"/>
              <a:chExt cx="8854" cy="4732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4537" y="9442"/>
                <a:ext cx="2108" cy="1033"/>
                <a:chOff x="-1359" y="8689"/>
                <a:chExt cx="2108" cy="1033"/>
              </a:xfrm>
            </p:grpSpPr>
            <p:cxnSp>
              <p:nvCxnSpPr>
                <p:cNvPr id="153" name="直接箭头连接符 152"/>
                <p:cNvCxnSpPr/>
                <p:nvPr/>
              </p:nvCxnSpPr>
              <p:spPr>
                <a:xfrm flipV="1">
                  <a:off x="-738" y="8869"/>
                  <a:ext cx="850" cy="24"/>
                </a:xfrm>
                <a:prstGeom prst="straightConnector1">
                  <a:avLst/>
                </a:prstGeom>
                <a:ln w="19050">
                  <a:solidFill>
                    <a:srgbClr val="8B7E9A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/>
                <p:cNvSpPr/>
                <p:nvPr/>
              </p:nvSpPr>
              <p:spPr>
                <a:xfrm>
                  <a:off x="-1078" y="8689"/>
                  <a:ext cx="1587" cy="384"/>
                </a:xfrm>
                <a:prstGeom prst="rect">
                  <a:avLst/>
                </a:prstGeom>
                <a:noFill/>
                <a:ln w="12700" cmpd="sng">
                  <a:solidFill>
                    <a:schemeClr val="bg1">
                      <a:lumMod val="5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文本框 154"/>
                <p:cNvSpPr txBox="1"/>
                <p:nvPr/>
              </p:nvSpPr>
              <p:spPr>
                <a:xfrm>
                  <a:off x="-1359" y="9142"/>
                  <a:ext cx="210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CBG_Conv</a:t>
                  </a:r>
                  <a:endParaRPr lang="en-US" altLang="zh-CN"/>
                </a:p>
              </p:txBody>
            </p:sp>
          </p:grpSp>
          <p:pic>
            <p:nvPicPr>
              <p:cNvPr id="156" name="ECB019B1-382A-4266-B25C-5B523AA43C14-2" descr="wpp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9" y="7441"/>
                <a:ext cx="3350" cy="4733"/>
              </a:xfrm>
              <a:prstGeom prst="rect">
                <a:avLst/>
              </a:prstGeom>
            </p:spPr>
          </p:pic>
          <p:sp>
            <p:nvSpPr>
              <p:cNvPr id="157" name="矩形 156"/>
              <p:cNvSpPr/>
              <p:nvPr/>
            </p:nvSpPr>
            <p:spPr>
              <a:xfrm>
                <a:off x="6830" y="7998"/>
                <a:ext cx="2941" cy="3867"/>
              </a:xfrm>
              <a:prstGeom prst="rect">
                <a:avLst/>
              </a:prstGeom>
              <a:noFill/>
              <a:ln w="12700" cmpd="sng">
                <a:solidFill>
                  <a:schemeClr val="bg1">
                    <a:lumMod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连接符 157"/>
              <p:cNvCxnSpPr/>
              <p:nvPr/>
            </p:nvCxnSpPr>
            <p:spPr>
              <a:xfrm flipH="1">
                <a:off x="6416" y="8422"/>
                <a:ext cx="1134" cy="1020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flipH="1" flipV="1">
                <a:off x="6416" y="9760"/>
                <a:ext cx="1134" cy="1043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" name="组合 167"/>
              <p:cNvGrpSpPr/>
              <p:nvPr/>
            </p:nvGrpSpPr>
            <p:grpSpPr>
              <a:xfrm>
                <a:off x="9873" y="9646"/>
                <a:ext cx="3518" cy="1033"/>
                <a:chOff x="10731" y="9258"/>
                <a:chExt cx="3518" cy="1033"/>
              </a:xfrm>
            </p:grpSpPr>
            <p:cxnSp>
              <p:nvCxnSpPr>
                <p:cNvPr id="165" name="直接箭头连接符 164"/>
                <p:cNvCxnSpPr/>
                <p:nvPr/>
              </p:nvCxnSpPr>
              <p:spPr>
                <a:xfrm flipV="1">
                  <a:off x="11903" y="9438"/>
                  <a:ext cx="850" cy="24"/>
                </a:xfrm>
                <a:prstGeom prst="straightConnector1">
                  <a:avLst/>
                </a:prstGeom>
                <a:ln w="19050">
                  <a:solidFill>
                    <a:srgbClr val="B7D1C8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矩形 165"/>
                <p:cNvSpPr/>
                <p:nvPr/>
              </p:nvSpPr>
              <p:spPr>
                <a:xfrm>
                  <a:off x="11563" y="9258"/>
                  <a:ext cx="1587" cy="384"/>
                </a:xfrm>
                <a:prstGeom prst="rect">
                  <a:avLst/>
                </a:prstGeom>
                <a:noFill/>
                <a:ln w="12700" cmpd="sng">
                  <a:solidFill>
                    <a:schemeClr val="bg1">
                      <a:lumMod val="5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7" name="文本框 166"/>
                <p:cNvSpPr txBox="1"/>
                <p:nvPr/>
              </p:nvSpPr>
              <p:spPr>
                <a:xfrm>
                  <a:off x="10731" y="9711"/>
                  <a:ext cx="351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CBG_Conv+Pooling</a:t>
                  </a:r>
                  <a:endParaRPr lang="en-US" altLang="zh-CN"/>
                </a:p>
              </p:txBody>
            </p:sp>
          </p:grpSp>
          <p:cxnSp>
            <p:nvCxnSpPr>
              <p:cNvPr id="170" name="直接连接符 169"/>
              <p:cNvCxnSpPr/>
              <p:nvPr/>
            </p:nvCxnSpPr>
            <p:spPr>
              <a:xfrm>
                <a:off x="9765" y="7986"/>
                <a:ext cx="950" cy="1610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flipH="1">
                <a:off x="9808" y="10026"/>
                <a:ext cx="902" cy="1838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组合 189"/>
            <p:cNvGrpSpPr/>
            <p:nvPr/>
          </p:nvGrpSpPr>
          <p:grpSpPr>
            <a:xfrm>
              <a:off x="13896" y="7453"/>
              <a:ext cx="4761" cy="3908"/>
              <a:chOff x="13726" y="7275"/>
              <a:chExt cx="4761" cy="3908"/>
            </a:xfrm>
          </p:grpSpPr>
          <p:grpSp>
            <p:nvGrpSpPr>
              <p:cNvPr id="172" name="组合 171"/>
              <p:cNvGrpSpPr/>
              <p:nvPr/>
            </p:nvGrpSpPr>
            <p:grpSpPr>
              <a:xfrm>
                <a:off x="13726" y="9058"/>
                <a:ext cx="2108" cy="1033"/>
                <a:chOff x="-1359" y="8689"/>
                <a:chExt cx="2108" cy="1033"/>
              </a:xfrm>
            </p:grpSpPr>
            <p:cxnSp>
              <p:nvCxnSpPr>
                <p:cNvPr id="173" name="直接箭头连接符 172"/>
                <p:cNvCxnSpPr/>
                <p:nvPr/>
              </p:nvCxnSpPr>
              <p:spPr>
                <a:xfrm flipV="1">
                  <a:off x="-738" y="8869"/>
                  <a:ext cx="850" cy="24"/>
                </a:xfrm>
                <a:prstGeom prst="straightConnector1">
                  <a:avLst/>
                </a:prstGeom>
                <a:ln w="19050">
                  <a:solidFill>
                    <a:srgbClr val="DAB5AC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矩形 173"/>
                <p:cNvSpPr/>
                <p:nvPr/>
              </p:nvSpPr>
              <p:spPr>
                <a:xfrm>
                  <a:off x="-1078" y="8689"/>
                  <a:ext cx="1587" cy="384"/>
                </a:xfrm>
                <a:prstGeom prst="rect">
                  <a:avLst/>
                </a:prstGeom>
                <a:noFill/>
                <a:ln w="12700" cmpd="sng">
                  <a:solidFill>
                    <a:schemeClr val="bg1">
                      <a:lumMod val="5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5" name="文本框 174"/>
                <p:cNvSpPr txBox="1"/>
                <p:nvPr/>
              </p:nvSpPr>
              <p:spPr>
                <a:xfrm>
                  <a:off x="-1359" y="9142"/>
                  <a:ext cx="210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DBG_Conv</a:t>
                  </a:r>
                  <a:endParaRPr lang="en-US" altLang="zh-CN"/>
                </a:p>
              </p:txBody>
            </p:sp>
          </p:grpSp>
          <p:pic>
            <p:nvPicPr>
              <p:cNvPr id="176" name="ECB019B1-382A-4266-B25C-5B523AA43C14-3" descr="wpp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75" y="7275"/>
                <a:ext cx="2612" cy="3908"/>
              </a:xfrm>
              <a:prstGeom prst="rect">
                <a:avLst/>
              </a:prstGeom>
            </p:spPr>
          </p:pic>
          <p:sp>
            <p:nvSpPr>
              <p:cNvPr id="177" name="矩形 176"/>
              <p:cNvSpPr/>
              <p:nvPr/>
            </p:nvSpPr>
            <p:spPr>
              <a:xfrm>
                <a:off x="16134" y="7688"/>
                <a:ext cx="1952" cy="3295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8" name="直接连接符 177"/>
              <p:cNvCxnSpPr/>
              <p:nvPr/>
            </p:nvCxnSpPr>
            <p:spPr>
              <a:xfrm flipH="1">
                <a:off x="15592" y="7703"/>
                <a:ext cx="528" cy="1326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>
                <a:off x="15592" y="9482"/>
                <a:ext cx="567" cy="1474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5740" y="7177"/>
              <a:ext cx="7491" cy="5056"/>
              <a:chOff x="18653" y="6961"/>
              <a:chExt cx="7491" cy="5056"/>
            </a:xfrm>
          </p:grpSpPr>
          <p:grpSp>
            <p:nvGrpSpPr>
              <p:cNvPr id="180" name="组合 179"/>
              <p:cNvGrpSpPr/>
              <p:nvPr/>
            </p:nvGrpSpPr>
            <p:grpSpPr>
              <a:xfrm>
                <a:off x="18653" y="9482"/>
                <a:ext cx="1968" cy="1033"/>
                <a:chOff x="-1359" y="8689"/>
                <a:chExt cx="1968" cy="1033"/>
              </a:xfrm>
            </p:grpSpPr>
            <p:cxnSp>
              <p:nvCxnSpPr>
                <p:cNvPr id="181" name="直接箭头连接符 180"/>
                <p:cNvCxnSpPr/>
                <p:nvPr/>
              </p:nvCxnSpPr>
              <p:spPr>
                <a:xfrm flipV="1">
                  <a:off x="-738" y="8869"/>
                  <a:ext cx="850" cy="24"/>
                </a:xfrm>
                <a:prstGeom prst="straightConnector1">
                  <a:avLst/>
                </a:prstGeom>
                <a:ln w="19050">
                  <a:solidFill>
                    <a:srgbClr val="4A6F99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矩形 181"/>
                <p:cNvSpPr/>
                <p:nvPr/>
              </p:nvSpPr>
              <p:spPr>
                <a:xfrm>
                  <a:off x="-1078" y="8689"/>
                  <a:ext cx="1587" cy="384"/>
                </a:xfrm>
                <a:prstGeom prst="rect">
                  <a:avLst/>
                </a:prstGeom>
                <a:noFill/>
                <a:ln w="12700" cmpd="sng">
                  <a:solidFill>
                    <a:schemeClr val="bg1">
                      <a:lumMod val="5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文本框 182"/>
                <p:cNvSpPr txBox="1"/>
                <p:nvPr/>
              </p:nvSpPr>
              <p:spPr>
                <a:xfrm>
                  <a:off x="-1359" y="9142"/>
                  <a:ext cx="1968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Res_Conv</a:t>
                  </a:r>
                  <a:endParaRPr lang="en-US" altLang="zh-CN"/>
                </a:p>
              </p:txBody>
            </p:sp>
          </p:grpSp>
          <p:sp>
            <p:nvSpPr>
              <p:cNvPr id="185" name="矩形 184"/>
              <p:cNvSpPr/>
              <p:nvPr/>
            </p:nvSpPr>
            <p:spPr>
              <a:xfrm>
                <a:off x="21086" y="7394"/>
                <a:ext cx="4699" cy="4383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6" name="直接连接符 185"/>
              <p:cNvCxnSpPr/>
              <p:nvPr/>
            </p:nvCxnSpPr>
            <p:spPr>
              <a:xfrm flipH="1">
                <a:off x="20519" y="7441"/>
                <a:ext cx="516" cy="2012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20519" y="9906"/>
                <a:ext cx="516" cy="1844"/>
              </a:xfrm>
              <a:prstGeom prst="line">
                <a:avLst/>
              </a:prstGeom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8" name="ECB019B1-382A-4266-B25C-5B523AA43C14-4" descr="wp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86" y="6961"/>
                <a:ext cx="5358" cy="5056"/>
              </a:xfrm>
              <a:prstGeom prst="rect">
                <a:avLst/>
              </a:prstGeom>
            </p:spPr>
          </p:pic>
        </p:grpSp>
        <p:grpSp>
          <p:nvGrpSpPr>
            <p:cNvPr id="214" name="组合 213"/>
            <p:cNvGrpSpPr/>
            <p:nvPr/>
          </p:nvGrpSpPr>
          <p:grpSpPr>
            <a:xfrm>
              <a:off x="-2212" y="-542"/>
              <a:ext cx="20851" cy="8440"/>
              <a:chOff x="-2212" y="-542"/>
              <a:chExt cx="20851" cy="8440"/>
            </a:xfrm>
          </p:grpSpPr>
          <p:sp>
            <p:nvSpPr>
              <p:cNvPr id="55" name="矩形 54"/>
              <p:cNvSpPr>
                <a:spLocks noChangeAspect="1"/>
              </p:cNvSpPr>
              <p:nvPr/>
            </p:nvSpPr>
            <p:spPr>
              <a:xfrm>
                <a:off x="-2212" y="1065"/>
                <a:ext cx="4409" cy="4409"/>
              </a:xfrm>
              <a:prstGeom prst="rect">
                <a:avLst/>
              </a:prstGeom>
              <a:solidFill>
                <a:srgbClr val="EAF3B0"/>
              </a:solidFill>
              <a:ln>
                <a:solidFill>
                  <a:srgbClr val="EAF3B0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7620" prstMaterial="softEdge">
                <a:extrusionClr>
                  <a:srgbClr val="EAF3B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8" name="矩形 27"/>
              <p:cNvSpPr>
                <a:spLocks noChangeAspect="1"/>
              </p:cNvSpPr>
              <p:nvPr/>
            </p:nvSpPr>
            <p:spPr>
              <a:xfrm>
                <a:off x="-1258" y="1092"/>
                <a:ext cx="4409" cy="4409"/>
              </a:xfrm>
              <a:prstGeom prst="rect">
                <a:avLst/>
              </a:prstGeom>
              <a:solidFill>
                <a:srgbClr val="B7D1C8"/>
              </a:solidFill>
              <a:ln>
                <a:solidFill>
                  <a:srgbClr val="B7D1C8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76200" prstMaterial="softEdge">
                <a:extrusionClr>
                  <a:srgbClr val="B7D1C8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8" name="矩形 7"/>
              <p:cNvSpPr>
                <a:spLocks noChangeAspect="1"/>
              </p:cNvSpPr>
              <p:nvPr/>
            </p:nvSpPr>
            <p:spPr>
              <a:xfrm>
                <a:off x="251" y="1659"/>
                <a:ext cx="3307" cy="3307"/>
              </a:xfrm>
              <a:prstGeom prst="rect">
                <a:avLst/>
              </a:prstGeom>
              <a:solidFill>
                <a:srgbClr val="B7D1C8"/>
              </a:solidFill>
              <a:ln>
                <a:solidFill>
                  <a:srgbClr val="B7D1C8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81280" prstMaterial="softEdge">
                <a:extrusionClr>
                  <a:srgbClr val="B7D1C8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9" name="矩形 8"/>
              <p:cNvSpPr>
                <a:spLocks noChangeAspect="1"/>
              </p:cNvSpPr>
              <p:nvPr/>
            </p:nvSpPr>
            <p:spPr>
              <a:xfrm>
                <a:off x="1757" y="2339"/>
                <a:ext cx="2204" cy="2204"/>
              </a:xfrm>
              <a:prstGeom prst="rect">
                <a:avLst/>
              </a:prstGeom>
              <a:solidFill>
                <a:srgbClr val="B7D1C8"/>
              </a:solidFill>
              <a:ln>
                <a:solidFill>
                  <a:srgbClr val="B7D1C8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162560" prstMaterial="softEdge">
                <a:extrusionClr>
                  <a:srgbClr val="B7D1C8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0" name="矩形 9"/>
              <p:cNvSpPr>
                <a:spLocks noChangeAspect="1"/>
              </p:cNvSpPr>
              <p:nvPr/>
            </p:nvSpPr>
            <p:spPr>
              <a:xfrm>
                <a:off x="3231" y="3020"/>
                <a:ext cx="1102" cy="1102"/>
              </a:xfrm>
              <a:prstGeom prst="rect">
                <a:avLst/>
              </a:prstGeom>
              <a:solidFill>
                <a:srgbClr val="B7D1C8"/>
              </a:solidFill>
              <a:ln>
                <a:solidFill>
                  <a:srgbClr val="B7D1C8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325120" prstMaterial="softEdge">
                <a:extrusionClr>
                  <a:srgbClr val="B7D1C8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" name="矩形 1"/>
              <p:cNvSpPr>
                <a:spLocks noChangeAspect="1"/>
              </p:cNvSpPr>
              <p:nvPr/>
            </p:nvSpPr>
            <p:spPr>
              <a:xfrm>
                <a:off x="6056" y="3403"/>
                <a:ext cx="529" cy="529"/>
              </a:xfrm>
              <a:prstGeom prst="rect">
                <a:avLst/>
              </a:prstGeom>
              <a:solidFill>
                <a:srgbClr val="B7D1C8"/>
              </a:solidFill>
              <a:ln>
                <a:solidFill>
                  <a:srgbClr val="B7D1C8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650240" prstMaterial="softEdge">
                <a:extrusionClr>
                  <a:srgbClr val="B7D1C8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4" name="矩形 3"/>
              <p:cNvSpPr>
                <a:spLocks noChangeAspect="1"/>
              </p:cNvSpPr>
              <p:nvPr/>
            </p:nvSpPr>
            <p:spPr>
              <a:xfrm>
                <a:off x="8674" y="2399"/>
                <a:ext cx="2204" cy="2204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rgbClr val="DAB5AC">
                    <a:alpha val="91000"/>
                  </a:srgbClr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16256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6" name="矩形 5"/>
              <p:cNvSpPr>
                <a:spLocks noChangeAspect="1"/>
              </p:cNvSpPr>
              <p:nvPr/>
            </p:nvSpPr>
            <p:spPr>
              <a:xfrm>
                <a:off x="6609" y="3048"/>
                <a:ext cx="1102" cy="1102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chemeClr val="bg1">
                    <a:alpha val="91000"/>
                  </a:schemeClr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32512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2" name="矩形 11"/>
              <p:cNvSpPr>
                <a:spLocks noChangeAspect="1"/>
              </p:cNvSpPr>
              <p:nvPr/>
            </p:nvSpPr>
            <p:spPr>
              <a:xfrm>
                <a:off x="9059" y="2392"/>
                <a:ext cx="2204" cy="2204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rgbClr val="DAB5AC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16256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5" name="矩形 24"/>
              <p:cNvSpPr>
                <a:spLocks noChangeAspect="1"/>
              </p:cNvSpPr>
              <p:nvPr/>
            </p:nvSpPr>
            <p:spPr>
              <a:xfrm>
                <a:off x="9987" y="2399"/>
                <a:ext cx="2204" cy="2204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rgbClr val="DAB5AC">
                    <a:alpha val="91000"/>
                  </a:srgbClr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32512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5" name="矩形 4"/>
              <p:cNvSpPr>
                <a:spLocks noChangeAspect="1"/>
              </p:cNvSpPr>
              <p:nvPr/>
            </p:nvSpPr>
            <p:spPr>
              <a:xfrm>
                <a:off x="10154" y="1756"/>
                <a:ext cx="3307" cy="3307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rgbClr val="DAB5AC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8128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3" name="矩形 12"/>
              <p:cNvSpPr>
                <a:spLocks noChangeAspect="1"/>
              </p:cNvSpPr>
              <p:nvPr/>
            </p:nvSpPr>
            <p:spPr>
              <a:xfrm>
                <a:off x="10375" y="1788"/>
                <a:ext cx="3307" cy="3307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rgbClr val="DAB5AC">
                    <a:alpha val="91000"/>
                  </a:srgbClr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8128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8" name="矩形 17"/>
              <p:cNvSpPr>
                <a:spLocks noChangeAspect="1"/>
              </p:cNvSpPr>
              <p:nvPr/>
            </p:nvSpPr>
            <p:spPr>
              <a:xfrm>
                <a:off x="4819" y="3403"/>
                <a:ext cx="529" cy="529"/>
              </a:xfrm>
              <a:prstGeom prst="rect">
                <a:avLst/>
              </a:prstGeom>
              <a:solidFill>
                <a:srgbClr val="B7D1C8"/>
              </a:solidFill>
              <a:ln>
                <a:solidFill>
                  <a:srgbClr val="B7D1C8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650240" prstMaterial="softEdge">
                <a:extrusionClr>
                  <a:srgbClr val="B7D1C8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9" name="矩形 18"/>
              <p:cNvSpPr>
                <a:spLocks noChangeAspect="1"/>
              </p:cNvSpPr>
              <p:nvPr/>
            </p:nvSpPr>
            <p:spPr>
              <a:xfrm>
                <a:off x="7200" y="3080"/>
                <a:ext cx="1102" cy="1102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rgbClr val="DAB5AC">
                    <a:alpha val="91000"/>
                  </a:srgbClr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32512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0" name="矩形 19"/>
              <p:cNvSpPr>
                <a:spLocks noChangeAspect="1"/>
              </p:cNvSpPr>
              <p:nvPr/>
            </p:nvSpPr>
            <p:spPr>
              <a:xfrm>
                <a:off x="8492" y="3139"/>
                <a:ext cx="1102" cy="1102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chemeClr val="bg1">
                    <a:alpha val="91000"/>
                  </a:schemeClr>
                </a:solidFill>
              </a:ln>
              <a:effectLst/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65024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6" name="矩形 25"/>
              <p:cNvSpPr>
                <a:spLocks noChangeAspect="1"/>
              </p:cNvSpPr>
              <p:nvPr/>
            </p:nvSpPr>
            <p:spPr>
              <a:xfrm>
                <a:off x="11169" y="1788"/>
                <a:ext cx="3307" cy="3307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rgbClr val="DAB5AC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16256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>
                <a:off x="11396" y="1108"/>
                <a:ext cx="4409" cy="4409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rgbClr val="DAB5AC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4064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29" name="矩形 28"/>
              <p:cNvSpPr>
                <a:spLocks noChangeAspect="1"/>
              </p:cNvSpPr>
              <p:nvPr/>
            </p:nvSpPr>
            <p:spPr>
              <a:xfrm>
                <a:off x="11623" y="1092"/>
                <a:ext cx="4409" cy="4409"/>
              </a:xfrm>
              <a:prstGeom prst="rect">
                <a:avLst/>
              </a:prstGeom>
              <a:solidFill>
                <a:srgbClr val="DAB5AC"/>
              </a:solidFill>
              <a:ln>
                <a:solidFill>
                  <a:srgbClr val="DAB5AC">
                    <a:alpha val="91000"/>
                  </a:srgbClr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76200" prstMaterial="softEdge">
                <a:extrusionClr>
                  <a:srgbClr val="DAB5A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0" name="矩形 29"/>
              <p:cNvSpPr>
                <a:spLocks noChangeAspect="1"/>
              </p:cNvSpPr>
              <p:nvPr/>
            </p:nvSpPr>
            <p:spPr>
              <a:xfrm>
                <a:off x="12403" y="1108"/>
                <a:ext cx="4409" cy="4409"/>
              </a:xfrm>
              <a:prstGeom prst="rect">
                <a:avLst/>
              </a:prstGeom>
              <a:solidFill>
                <a:srgbClr val="B9D6A0"/>
              </a:solidFill>
              <a:ln>
                <a:solidFill>
                  <a:srgbClr val="B9D6A0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81280" prstMaterial="softEdge">
                <a:extrusionClr>
                  <a:srgbClr val="B9D6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1" name="矩形 30"/>
              <p:cNvSpPr>
                <a:spLocks noChangeAspect="1"/>
              </p:cNvSpPr>
              <p:nvPr/>
            </p:nvSpPr>
            <p:spPr>
              <a:xfrm>
                <a:off x="12970" y="1108"/>
                <a:ext cx="4409" cy="4409"/>
              </a:xfrm>
              <a:prstGeom prst="rect">
                <a:avLst/>
              </a:prstGeom>
              <a:solidFill>
                <a:srgbClr val="B9D6A0"/>
              </a:solidFill>
              <a:ln>
                <a:solidFill>
                  <a:srgbClr val="B9D6A0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20320" prstMaterial="softEdge">
                <a:extrusionClr>
                  <a:srgbClr val="B9D6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2" name="矩形 31"/>
              <p:cNvSpPr>
                <a:spLocks noChangeAspect="1"/>
              </p:cNvSpPr>
              <p:nvPr/>
            </p:nvSpPr>
            <p:spPr>
              <a:xfrm>
                <a:off x="13537" y="1108"/>
                <a:ext cx="4409" cy="4409"/>
              </a:xfrm>
              <a:prstGeom prst="rect">
                <a:avLst/>
              </a:prstGeom>
              <a:solidFill>
                <a:srgbClr val="B9D6A0"/>
              </a:solidFill>
              <a:ln>
                <a:solidFill>
                  <a:srgbClr val="B9D6A0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20320" prstMaterial="softEdge">
                <a:extrusionClr>
                  <a:srgbClr val="B9D6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sp>
            <p:nvSpPr>
              <p:cNvPr id="33" name="矩形 32"/>
              <p:cNvSpPr>
                <a:spLocks noChangeAspect="1"/>
              </p:cNvSpPr>
              <p:nvPr/>
            </p:nvSpPr>
            <p:spPr>
              <a:xfrm>
                <a:off x="14231" y="1108"/>
                <a:ext cx="4409" cy="4409"/>
              </a:xfrm>
              <a:prstGeom prst="rect">
                <a:avLst/>
              </a:prstGeom>
              <a:solidFill>
                <a:srgbClr val="B9B7C4"/>
              </a:solidFill>
              <a:ln>
                <a:solidFill>
                  <a:srgbClr val="B9B7C4"/>
                </a:solidFill>
              </a:ln>
              <a:scene3d>
                <a:camera prst="orthographicFront">
                  <a:rot lat="1500000" lon="17100000" rev="0"/>
                </a:camera>
                <a:lightRig rig="threePt" dir="t">
                  <a:rot lat="0" lon="0" rev="2400000"/>
                </a:lightRig>
              </a:scene3d>
              <a:sp3d extrusionH="5080" prstMaterial="softEdge">
                <a:extrusionClr>
                  <a:srgbClr val="B9B7C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zh-CN" altLang="en-US" strike="noStrike" noProof="1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3519" y="2185"/>
                <a:ext cx="3958" cy="895"/>
                <a:chOff x="2551" y="8008"/>
                <a:chExt cx="3628" cy="2040"/>
              </a:xfrm>
            </p:grpSpPr>
            <p:cxnSp>
              <p:nvCxnSpPr>
                <p:cNvPr id="39" name="直接连接符 38"/>
                <p:cNvCxnSpPr/>
                <p:nvPr/>
              </p:nvCxnSpPr>
              <p:spPr>
                <a:xfrm flipV="1">
                  <a:off x="2551" y="8008"/>
                  <a:ext cx="0" cy="1928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flipV="1">
                  <a:off x="6179" y="8008"/>
                  <a:ext cx="0" cy="2041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2551" y="8008"/>
                  <a:ext cx="36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2777" y="1546"/>
                <a:ext cx="7307" cy="895"/>
                <a:chOff x="2551" y="8008"/>
                <a:chExt cx="3628" cy="2040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 flipV="1">
                  <a:off x="2551" y="8008"/>
                  <a:ext cx="0" cy="1928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6179" y="8008"/>
                  <a:ext cx="0" cy="2041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2551" y="8008"/>
                  <a:ext cx="36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46"/>
              <p:cNvGrpSpPr/>
              <p:nvPr/>
            </p:nvGrpSpPr>
            <p:grpSpPr>
              <a:xfrm>
                <a:off x="850" y="411"/>
                <a:ext cx="12896" cy="895"/>
                <a:chOff x="2551" y="8008"/>
                <a:chExt cx="3628" cy="2040"/>
              </a:xfrm>
            </p:grpSpPr>
            <p:cxnSp>
              <p:nvCxnSpPr>
                <p:cNvPr id="48" name="直接连接符 47"/>
                <p:cNvCxnSpPr/>
                <p:nvPr/>
              </p:nvCxnSpPr>
              <p:spPr>
                <a:xfrm flipV="1">
                  <a:off x="2551" y="8008"/>
                  <a:ext cx="0" cy="1928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flipV="1">
                  <a:off x="6179" y="8008"/>
                  <a:ext cx="0" cy="2041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>
                  <a:off x="2551" y="8008"/>
                  <a:ext cx="36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组合 50"/>
              <p:cNvGrpSpPr/>
              <p:nvPr/>
            </p:nvGrpSpPr>
            <p:grpSpPr>
              <a:xfrm>
                <a:off x="1805" y="979"/>
                <a:ext cx="10204" cy="895"/>
                <a:chOff x="2551" y="8008"/>
                <a:chExt cx="3628" cy="2040"/>
              </a:xfrm>
            </p:grpSpPr>
            <p:cxnSp>
              <p:nvCxnSpPr>
                <p:cNvPr id="52" name="直接连接符 51"/>
                <p:cNvCxnSpPr/>
                <p:nvPr/>
              </p:nvCxnSpPr>
              <p:spPr>
                <a:xfrm flipV="1">
                  <a:off x="2551" y="8008"/>
                  <a:ext cx="0" cy="1928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V="1">
                  <a:off x="6179" y="8008"/>
                  <a:ext cx="0" cy="2041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stealth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2551" y="8008"/>
                  <a:ext cx="3628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任意多边形 84"/>
              <p:cNvSpPr/>
              <p:nvPr/>
            </p:nvSpPr>
            <p:spPr>
              <a:xfrm>
                <a:off x="-530" y="6189"/>
                <a:ext cx="725" cy="90"/>
              </a:xfrm>
              <a:custGeom>
                <a:avLst/>
                <a:gdLst>
                  <a:gd name="connisteX0" fmla="*/ 0 w 460375"/>
                  <a:gd name="connsiteY0" fmla="*/ 0 h 57346"/>
                  <a:gd name="connisteX1" fmla="*/ 233045 w 460375"/>
                  <a:gd name="connsiteY1" fmla="*/ 57150 h 57346"/>
                  <a:gd name="connisteX2" fmla="*/ 460375 w 460375"/>
                  <a:gd name="connsiteY2" fmla="*/ 14605 h 5734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60375" h="57347">
                    <a:moveTo>
                      <a:pt x="0" y="0"/>
                    </a:moveTo>
                    <a:cubicBezTo>
                      <a:pt x="41910" y="12065"/>
                      <a:pt x="140970" y="53975"/>
                      <a:pt x="233045" y="57150"/>
                    </a:cubicBezTo>
                    <a:cubicBezTo>
                      <a:pt x="325120" y="60325"/>
                      <a:pt x="419735" y="24130"/>
                      <a:pt x="460375" y="14605"/>
                    </a:cubicBezTo>
                  </a:path>
                </a:pathLst>
              </a:custGeom>
              <a:noFill/>
              <a:ln w="22225">
                <a:solidFill>
                  <a:srgbClr val="F6D576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443" y="5624"/>
                <a:ext cx="860" cy="555"/>
              </a:xfrm>
              <a:custGeom>
                <a:avLst/>
                <a:gdLst>
                  <a:gd name="connisteX0" fmla="*/ 0 w 546100"/>
                  <a:gd name="connsiteY0" fmla="*/ 352425 h 352425"/>
                  <a:gd name="connisteX1" fmla="*/ 247650 w 546100"/>
                  <a:gd name="connsiteY1" fmla="*/ 288925 h 352425"/>
                  <a:gd name="connisteX2" fmla="*/ 546100 w 546100"/>
                  <a:gd name="connsiteY2" fmla="*/ 0 h 3524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546100" h="352425">
                    <a:moveTo>
                      <a:pt x="0" y="352425"/>
                    </a:moveTo>
                    <a:cubicBezTo>
                      <a:pt x="43815" y="345440"/>
                      <a:pt x="138430" y="359410"/>
                      <a:pt x="247650" y="288925"/>
                    </a:cubicBezTo>
                    <a:cubicBezTo>
                      <a:pt x="356870" y="218440"/>
                      <a:pt x="491490" y="56515"/>
                      <a:pt x="546100" y="0"/>
                    </a:cubicBezTo>
                  </a:path>
                </a:pathLst>
              </a:custGeom>
              <a:noFill/>
              <a:ln w="22225">
                <a:solidFill>
                  <a:srgbClr val="B7D1C8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1558" y="5034"/>
                <a:ext cx="725" cy="455"/>
              </a:xfrm>
              <a:custGeom>
                <a:avLst/>
                <a:gdLst>
                  <a:gd name="connisteX0" fmla="*/ 0 w 460375"/>
                  <a:gd name="connsiteY0" fmla="*/ 288925 h 288925"/>
                  <a:gd name="connisteX1" fmla="*/ 241300 w 460375"/>
                  <a:gd name="connsiteY1" fmla="*/ 222250 h 288925"/>
                  <a:gd name="connisteX2" fmla="*/ 460375 w 460375"/>
                  <a:gd name="connsiteY2" fmla="*/ 0 h 2889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60375" h="288925">
                    <a:moveTo>
                      <a:pt x="0" y="288925"/>
                    </a:moveTo>
                    <a:cubicBezTo>
                      <a:pt x="43815" y="280035"/>
                      <a:pt x="149225" y="280035"/>
                      <a:pt x="241300" y="222250"/>
                    </a:cubicBezTo>
                    <a:cubicBezTo>
                      <a:pt x="333375" y="164465"/>
                      <a:pt x="421640" y="43180"/>
                      <a:pt x="460375" y="0"/>
                    </a:cubicBezTo>
                  </a:path>
                </a:pathLst>
              </a:custGeom>
              <a:noFill/>
              <a:ln w="22225">
                <a:solidFill>
                  <a:srgbClr val="4A6F99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2621" y="4459"/>
                <a:ext cx="620" cy="435"/>
              </a:xfrm>
              <a:custGeom>
                <a:avLst/>
                <a:gdLst>
                  <a:gd name="connisteX0" fmla="*/ 0 w 393700"/>
                  <a:gd name="connsiteY0" fmla="*/ 276225 h 276225"/>
                  <a:gd name="connisteX1" fmla="*/ 215900 w 393700"/>
                  <a:gd name="connsiteY1" fmla="*/ 212725 h 276225"/>
                  <a:gd name="connisteX2" fmla="*/ 393700 w 393700"/>
                  <a:gd name="connsiteY2" fmla="*/ 0 h 2762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93700" h="276225">
                    <a:moveTo>
                      <a:pt x="0" y="276225"/>
                    </a:moveTo>
                    <a:cubicBezTo>
                      <a:pt x="39370" y="267970"/>
                      <a:pt x="137160" y="267970"/>
                      <a:pt x="215900" y="212725"/>
                    </a:cubicBezTo>
                    <a:cubicBezTo>
                      <a:pt x="294640" y="157480"/>
                      <a:pt x="362585" y="41275"/>
                      <a:pt x="393700" y="0"/>
                    </a:cubicBezTo>
                  </a:path>
                </a:pathLst>
              </a:custGeom>
              <a:noFill/>
              <a:ln w="22225">
                <a:solidFill>
                  <a:srgbClr val="4A6F99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3674" y="4024"/>
                <a:ext cx="400" cy="280"/>
              </a:xfrm>
              <a:custGeom>
                <a:avLst/>
                <a:gdLst>
                  <a:gd name="connisteX0" fmla="*/ 0 w 254000"/>
                  <a:gd name="connsiteY0" fmla="*/ 177800 h 177800"/>
                  <a:gd name="connisteX1" fmla="*/ 152400 w 254000"/>
                  <a:gd name="connsiteY1" fmla="*/ 101600 h 177800"/>
                  <a:gd name="connisteX2" fmla="*/ 254000 w 254000"/>
                  <a:gd name="connsiteY2" fmla="*/ 0 h 17780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254000" h="177800">
                    <a:moveTo>
                      <a:pt x="0" y="177800"/>
                    </a:moveTo>
                    <a:cubicBezTo>
                      <a:pt x="28575" y="164465"/>
                      <a:pt x="101600" y="137160"/>
                      <a:pt x="152400" y="101600"/>
                    </a:cubicBezTo>
                    <a:cubicBezTo>
                      <a:pt x="203200" y="66040"/>
                      <a:pt x="236855" y="19050"/>
                      <a:pt x="254000" y="0"/>
                    </a:cubicBezTo>
                  </a:path>
                </a:pathLst>
              </a:custGeom>
              <a:noFill/>
              <a:ln w="22225">
                <a:solidFill>
                  <a:srgbClr val="4A6F99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4961" y="3959"/>
                <a:ext cx="412" cy="134"/>
              </a:xfrm>
              <a:custGeom>
                <a:avLst/>
                <a:gdLst>
                  <a:gd name="connisteX0" fmla="*/ 0 w 261366"/>
                  <a:gd name="connsiteY0" fmla="*/ 63500 h 85020"/>
                  <a:gd name="connisteX1" fmla="*/ 136525 w 261366"/>
                  <a:gd name="connsiteY1" fmla="*/ 82550 h 85020"/>
                  <a:gd name="connisteX2" fmla="*/ 244475 w 261366"/>
                  <a:gd name="connsiteY2" fmla="*/ 12700 h 85020"/>
                  <a:gd name="connisteX3" fmla="*/ 260350 w 261366"/>
                  <a:gd name="connsiteY3" fmla="*/ 0 h 8502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61366" h="85021">
                    <a:moveTo>
                      <a:pt x="0" y="63500"/>
                    </a:moveTo>
                    <a:cubicBezTo>
                      <a:pt x="25400" y="68580"/>
                      <a:pt x="87630" y="92710"/>
                      <a:pt x="136525" y="82550"/>
                    </a:cubicBezTo>
                    <a:cubicBezTo>
                      <a:pt x="185420" y="72390"/>
                      <a:pt x="219710" y="29210"/>
                      <a:pt x="244475" y="12700"/>
                    </a:cubicBezTo>
                    <a:cubicBezTo>
                      <a:pt x="269240" y="-3810"/>
                      <a:pt x="259080" y="1270"/>
                      <a:pt x="260350" y="0"/>
                    </a:cubicBezTo>
                  </a:path>
                </a:pathLst>
              </a:custGeom>
              <a:noFill/>
              <a:ln w="22225">
                <a:solidFill>
                  <a:srgbClr val="8B7E9A"/>
                </a:solidFill>
                <a:headEnd type="none"/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6221" y="4038"/>
                <a:ext cx="248" cy="226"/>
              </a:xfrm>
              <a:custGeom>
                <a:avLst/>
                <a:gdLst>
                  <a:gd name="connisteX0" fmla="*/ 157648 w 157648"/>
                  <a:gd name="connsiteY0" fmla="*/ 143566 h 143566"/>
                  <a:gd name="connisteX1" fmla="*/ 49698 w 157648"/>
                  <a:gd name="connsiteY1" fmla="*/ 118166 h 143566"/>
                  <a:gd name="connisteX2" fmla="*/ 5248 w 157648"/>
                  <a:gd name="connsiteY2" fmla="*/ 13391 h 143566"/>
                  <a:gd name="connisteX3" fmla="*/ 2073 w 157648"/>
                  <a:gd name="connsiteY3" fmla="*/ 3866 h 14356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157648" h="143566">
                    <a:moveTo>
                      <a:pt x="157648" y="143566"/>
                    </a:moveTo>
                    <a:cubicBezTo>
                      <a:pt x="136693" y="140391"/>
                      <a:pt x="80178" y="144201"/>
                      <a:pt x="49698" y="118166"/>
                    </a:cubicBezTo>
                    <a:cubicBezTo>
                      <a:pt x="19218" y="92131"/>
                      <a:pt x="14773" y="36251"/>
                      <a:pt x="5248" y="13391"/>
                    </a:cubicBezTo>
                    <a:cubicBezTo>
                      <a:pt x="-4277" y="-9469"/>
                      <a:pt x="2073" y="3866"/>
                      <a:pt x="2073" y="3866"/>
                    </a:cubicBezTo>
                  </a:path>
                </a:pathLst>
              </a:custGeom>
              <a:noFill/>
              <a:ln w="22225">
                <a:solidFill>
                  <a:srgbClr val="DAB5AC"/>
                </a:solidFill>
                <a:head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7564" y="4349"/>
                <a:ext cx="435" cy="101"/>
              </a:xfrm>
              <a:custGeom>
                <a:avLst/>
                <a:gdLst>
                  <a:gd name="connisteX0" fmla="*/ 0 w 276225"/>
                  <a:gd name="connsiteY0" fmla="*/ 34925 h 63878"/>
                  <a:gd name="connisteX1" fmla="*/ 107950 w 276225"/>
                  <a:gd name="connsiteY1" fmla="*/ 63500 h 63878"/>
                  <a:gd name="connisteX2" fmla="*/ 250825 w 276225"/>
                  <a:gd name="connsiteY2" fmla="*/ 15875 h 63878"/>
                  <a:gd name="connisteX3" fmla="*/ 276225 w 276225"/>
                  <a:gd name="connsiteY3" fmla="*/ 0 h 6387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76225" h="63879">
                    <a:moveTo>
                      <a:pt x="0" y="34925"/>
                    </a:moveTo>
                    <a:cubicBezTo>
                      <a:pt x="18415" y="41275"/>
                      <a:pt x="57785" y="67310"/>
                      <a:pt x="107950" y="63500"/>
                    </a:cubicBezTo>
                    <a:cubicBezTo>
                      <a:pt x="158115" y="59690"/>
                      <a:pt x="217170" y="28575"/>
                      <a:pt x="250825" y="15875"/>
                    </a:cubicBezTo>
                    <a:cubicBezTo>
                      <a:pt x="284480" y="3175"/>
                      <a:pt x="273685" y="1905"/>
                      <a:pt x="276225" y="0"/>
                    </a:cubicBezTo>
                  </a:path>
                </a:pathLst>
              </a:custGeom>
              <a:noFill/>
              <a:ln w="22225">
                <a:solidFill>
                  <a:srgbClr val="8B7E9A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任意多边形 100"/>
              <p:cNvSpPr/>
              <p:nvPr/>
            </p:nvSpPr>
            <p:spPr>
              <a:xfrm>
                <a:off x="8837" y="4430"/>
                <a:ext cx="416" cy="484"/>
              </a:xfrm>
              <a:custGeom>
                <a:avLst/>
                <a:gdLst>
                  <a:gd name="connisteX0" fmla="*/ 264267 w 264267"/>
                  <a:gd name="connsiteY0" fmla="*/ 307498 h 307498"/>
                  <a:gd name="connisteX1" fmla="*/ 95992 w 264267"/>
                  <a:gd name="connsiteY1" fmla="*/ 256698 h 307498"/>
                  <a:gd name="connisteX2" fmla="*/ 13442 w 264267"/>
                  <a:gd name="connsiteY2" fmla="*/ 31273 h 307498"/>
                  <a:gd name="connisteX3" fmla="*/ 742 w 264267"/>
                  <a:gd name="connsiteY3" fmla="*/ 5873 h 30749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64267" h="307499">
                    <a:moveTo>
                      <a:pt x="264267" y="307499"/>
                    </a:moveTo>
                    <a:cubicBezTo>
                      <a:pt x="232517" y="301784"/>
                      <a:pt x="146157" y="311944"/>
                      <a:pt x="95992" y="256699"/>
                    </a:cubicBezTo>
                    <a:cubicBezTo>
                      <a:pt x="45827" y="201454"/>
                      <a:pt x="32492" y="81439"/>
                      <a:pt x="13442" y="31274"/>
                    </a:cubicBezTo>
                    <a:cubicBezTo>
                      <a:pt x="-5608" y="-18891"/>
                      <a:pt x="1377" y="6509"/>
                      <a:pt x="742" y="5874"/>
                    </a:cubicBezTo>
                  </a:path>
                </a:pathLst>
              </a:custGeom>
              <a:noFill/>
              <a:ln w="22225">
                <a:solidFill>
                  <a:srgbClr val="DAB5AC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/>
            </p:nvSpPr>
            <p:spPr>
              <a:xfrm>
                <a:off x="9873" y="4943"/>
                <a:ext cx="514" cy="111"/>
              </a:xfrm>
              <a:custGeom>
                <a:avLst/>
                <a:gdLst>
                  <a:gd name="connisteX0" fmla="*/ 0 w 326359"/>
                  <a:gd name="connsiteY0" fmla="*/ 32146 h 70648"/>
                  <a:gd name="connisteX1" fmla="*/ 139700 w 326359"/>
                  <a:gd name="connsiteY1" fmla="*/ 70246 h 70648"/>
                  <a:gd name="connisteX2" fmla="*/ 304800 w 326359"/>
                  <a:gd name="connsiteY2" fmla="*/ 9921 h 70648"/>
                  <a:gd name="connisteX3" fmla="*/ 320675 w 326359"/>
                  <a:gd name="connsiteY3" fmla="*/ 396 h 7064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6360" h="70649">
                    <a:moveTo>
                      <a:pt x="0" y="32146"/>
                    </a:moveTo>
                    <a:cubicBezTo>
                      <a:pt x="24765" y="41036"/>
                      <a:pt x="78740" y="74691"/>
                      <a:pt x="139700" y="70246"/>
                    </a:cubicBezTo>
                    <a:cubicBezTo>
                      <a:pt x="200660" y="65801"/>
                      <a:pt x="268605" y="23891"/>
                      <a:pt x="304800" y="9921"/>
                    </a:cubicBezTo>
                    <a:cubicBezTo>
                      <a:pt x="340995" y="-4049"/>
                      <a:pt x="320675" y="1031"/>
                      <a:pt x="320675" y="396"/>
                    </a:cubicBezTo>
                  </a:path>
                </a:pathLst>
              </a:custGeom>
              <a:noFill/>
              <a:ln w="22225">
                <a:solidFill>
                  <a:srgbClr val="8B7E9A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10731" y="5009"/>
                <a:ext cx="475" cy="551"/>
              </a:xfrm>
              <a:custGeom>
                <a:avLst/>
                <a:gdLst>
                  <a:gd name="connisteX0" fmla="*/ 301625 w 301625"/>
                  <a:gd name="connsiteY0" fmla="*/ 349250 h 349653"/>
                  <a:gd name="connisteX1" fmla="*/ 82550 w 301625"/>
                  <a:gd name="connsiteY1" fmla="*/ 298450 h 349653"/>
                  <a:gd name="connisteX2" fmla="*/ 0 w 301625"/>
                  <a:gd name="connsiteY2" fmla="*/ 0 h 349653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01625" h="349654">
                    <a:moveTo>
                      <a:pt x="301625" y="349250"/>
                    </a:moveTo>
                    <a:cubicBezTo>
                      <a:pt x="259715" y="344805"/>
                      <a:pt x="142875" y="368300"/>
                      <a:pt x="82550" y="298450"/>
                    </a:cubicBezTo>
                    <a:cubicBezTo>
                      <a:pt x="22225" y="228600"/>
                      <a:pt x="12065" y="58420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DAB5AC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>
                <a:off x="11551" y="5624"/>
                <a:ext cx="600" cy="125"/>
              </a:xfrm>
              <a:custGeom>
                <a:avLst/>
                <a:gdLst>
                  <a:gd name="connisteX0" fmla="*/ 0 w 381000"/>
                  <a:gd name="connsiteY0" fmla="*/ 9525 h 79422"/>
                  <a:gd name="connisteX1" fmla="*/ 161925 w 381000"/>
                  <a:gd name="connsiteY1" fmla="*/ 79375 h 79422"/>
                  <a:gd name="connisteX2" fmla="*/ 381000 w 381000"/>
                  <a:gd name="connsiteY2" fmla="*/ 0 h 79422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81000" h="79422">
                    <a:moveTo>
                      <a:pt x="0" y="9525"/>
                    </a:moveTo>
                    <a:cubicBezTo>
                      <a:pt x="27940" y="24765"/>
                      <a:pt x="85725" y="81280"/>
                      <a:pt x="161925" y="79375"/>
                    </a:cubicBezTo>
                    <a:cubicBezTo>
                      <a:pt x="238125" y="77470"/>
                      <a:pt x="340360" y="17145"/>
                      <a:pt x="381000" y="0"/>
                    </a:cubicBezTo>
                  </a:path>
                </a:pathLst>
              </a:custGeom>
              <a:noFill/>
              <a:ln w="22225">
                <a:solidFill>
                  <a:srgbClr val="8B7E9A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12356" y="5654"/>
                <a:ext cx="535" cy="550"/>
              </a:xfrm>
              <a:custGeom>
                <a:avLst/>
                <a:gdLst>
                  <a:gd name="connisteX0" fmla="*/ 339725 w 339725"/>
                  <a:gd name="connsiteY0" fmla="*/ 349250 h 349250"/>
                  <a:gd name="connisteX1" fmla="*/ 111125 w 339725"/>
                  <a:gd name="connsiteY1" fmla="*/ 285750 h 349250"/>
                  <a:gd name="connisteX2" fmla="*/ 0 w 339725"/>
                  <a:gd name="connsiteY2" fmla="*/ 0 h 3492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39725" h="349250">
                    <a:moveTo>
                      <a:pt x="339725" y="349250"/>
                    </a:moveTo>
                    <a:cubicBezTo>
                      <a:pt x="295910" y="342265"/>
                      <a:pt x="179070" y="355600"/>
                      <a:pt x="111125" y="285750"/>
                    </a:cubicBezTo>
                    <a:cubicBezTo>
                      <a:pt x="43180" y="215900"/>
                      <a:pt x="17780" y="55880"/>
                      <a:pt x="0" y="0"/>
                    </a:cubicBezTo>
                  </a:path>
                </a:pathLst>
              </a:custGeom>
              <a:noFill/>
              <a:ln w="22225">
                <a:solidFill>
                  <a:srgbClr val="DAB5AC"/>
                </a:solidFill>
                <a:head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>
                <a:off x="13231" y="6224"/>
                <a:ext cx="695" cy="95"/>
              </a:xfrm>
              <a:custGeom>
                <a:avLst/>
                <a:gdLst>
                  <a:gd name="connisteX0" fmla="*/ 0 w 441325"/>
                  <a:gd name="connsiteY0" fmla="*/ 0 h 60352"/>
                  <a:gd name="connisteX1" fmla="*/ 200025 w 441325"/>
                  <a:gd name="connsiteY1" fmla="*/ 60325 h 60352"/>
                  <a:gd name="connisteX2" fmla="*/ 441325 w 441325"/>
                  <a:gd name="connsiteY2" fmla="*/ 6350 h 60352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41325" h="60352">
                    <a:moveTo>
                      <a:pt x="0" y="0"/>
                    </a:moveTo>
                    <a:cubicBezTo>
                      <a:pt x="34925" y="13335"/>
                      <a:pt x="111760" y="59055"/>
                      <a:pt x="200025" y="60325"/>
                    </a:cubicBezTo>
                    <a:cubicBezTo>
                      <a:pt x="288290" y="61595"/>
                      <a:pt x="396875" y="18415"/>
                      <a:pt x="441325" y="6350"/>
                    </a:cubicBezTo>
                  </a:path>
                </a:pathLst>
              </a:custGeom>
              <a:noFill/>
              <a:ln w="22225">
                <a:solidFill>
                  <a:srgbClr val="8B7E9A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>
                <a:off x="14007" y="6239"/>
                <a:ext cx="540" cy="95"/>
              </a:xfrm>
              <a:custGeom>
                <a:avLst/>
                <a:gdLst>
                  <a:gd name="connisteX0" fmla="*/ 0 w 342900"/>
                  <a:gd name="connsiteY0" fmla="*/ 0 h 60325"/>
                  <a:gd name="connisteX1" fmla="*/ 158750 w 342900"/>
                  <a:gd name="connsiteY1" fmla="*/ 60325 h 60325"/>
                  <a:gd name="connisteX2" fmla="*/ 342900 w 342900"/>
                  <a:gd name="connsiteY2" fmla="*/ 0 h 603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42900" h="60325">
                    <a:moveTo>
                      <a:pt x="0" y="0"/>
                    </a:moveTo>
                    <a:cubicBezTo>
                      <a:pt x="27940" y="13335"/>
                      <a:pt x="90170" y="60325"/>
                      <a:pt x="158750" y="60325"/>
                    </a:cubicBezTo>
                    <a:cubicBezTo>
                      <a:pt x="227330" y="60325"/>
                      <a:pt x="309245" y="13335"/>
                      <a:pt x="342900" y="0"/>
                    </a:cubicBezTo>
                  </a:path>
                </a:pathLst>
              </a:custGeom>
              <a:noFill/>
              <a:ln w="22225">
                <a:solidFill>
                  <a:srgbClr val="8B7E9A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>
                <a:off x="14607" y="6239"/>
                <a:ext cx="505" cy="95"/>
              </a:xfrm>
              <a:custGeom>
                <a:avLst/>
                <a:gdLst>
                  <a:gd name="connisteX0" fmla="*/ 0 w 320675"/>
                  <a:gd name="connsiteY0" fmla="*/ 3175 h 60331"/>
                  <a:gd name="connisteX1" fmla="*/ 146050 w 320675"/>
                  <a:gd name="connsiteY1" fmla="*/ 60325 h 60331"/>
                  <a:gd name="connisteX2" fmla="*/ 320675 w 320675"/>
                  <a:gd name="connsiteY2" fmla="*/ 0 h 60331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320675" h="60332">
                    <a:moveTo>
                      <a:pt x="0" y="3175"/>
                    </a:moveTo>
                    <a:cubicBezTo>
                      <a:pt x="25400" y="15875"/>
                      <a:pt x="81915" y="60960"/>
                      <a:pt x="146050" y="60325"/>
                    </a:cubicBezTo>
                    <a:cubicBezTo>
                      <a:pt x="210185" y="59690"/>
                      <a:pt x="288925" y="13335"/>
                      <a:pt x="320675" y="0"/>
                    </a:cubicBezTo>
                  </a:path>
                </a:pathLst>
              </a:custGeom>
              <a:noFill/>
              <a:ln w="22225">
                <a:solidFill>
                  <a:srgbClr val="8B7E9A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15177" y="6229"/>
                <a:ext cx="640" cy="115"/>
              </a:xfrm>
              <a:custGeom>
                <a:avLst/>
                <a:gdLst>
                  <a:gd name="connisteX0" fmla="*/ 0 w 406400"/>
                  <a:gd name="connsiteY0" fmla="*/ 0 h 73047"/>
                  <a:gd name="connisteX1" fmla="*/ 193675 w 406400"/>
                  <a:gd name="connsiteY1" fmla="*/ 73025 h 73047"/>
                  <a:gd name="connisteX2" fmla="*/ 406400 w 406400"/>
                  <a:gd name="connsiteY2" fmla="*/ 6350 h 73047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06400" h="73047">
                    <a:moveTo>
                      <a:pt x="0" y="0"/>
                    </a:moveTo>
                    <a:cubicBezTo>
                      <a:pt x="34290" y="15875"/>
                      <a:pt x="112395" y="71755"/>
                      <a:pt x="193675" y="73025"/>
                    </a:cubicBezTo>
                    <a:cubicBezTo>
                      <a:pt x="274955" y="74295"/>
                      <a:pt x="367665" y="20955"/>
                      <a:pt x="406400" y="6350"/>
                    </a:cubicBezTo>
                  </a:path>
                </a:pathLst>
              </a:custGeom>
              <a:noFill/>
              <a:ln w="22225">
                <a:solidFill>
                  <a:srgbClr val="8B7E9A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5677" y="3726"/>
                <a:ext cx="9468" cy="2808"/>
              </a:xfrm>
              <a:custGeom>
                <a:avLst/>
                <a:gdLst>
                  <a:gd name="connisteX0" fmla="*/ 0 w 6012180"/>
                  <a:gd name="connsiteY0" fmla="*/ 0 h 1783080"/>
                  <a:gd name="connisteX1" fmla="*/ 0 w 6012180"/>
                  <a:gd name="connsiteY1" fmla="*/ 1744980 h 1783080"/>
                  <a:gd name="connisteX2" fmla="*/ 6012180 w 6012180"/>
                  <a:gd name="connsiteY2" fmla="*/ 1783080 h 1783080"/>
                  <a:gd name="connisteX3" fmla="*/ 6012180 w 6012180"/>
                  <a:gd name="connsiteY3" fmla="*/ 1630680 h 178308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6012180" h="1783080">
                    <a:moveTo>
                      <a:pt x="0" y="0"/>
                    </a:moveTo>
                    <a:lnTo>
                      <a:pt x="0" y="1744980"/>
                    </a:lnTo>
                    <a:lnTo>
                      <a:pt x="6012180" y="1783080"/>
                    </a:lnTo>
                    <a:lnTo>
                      <a:pt x="6012180" y="1630680"/>
                    </a:lnTo>
                  </a:path>
                </a:pathLst>
              </a:custGeom>
              <a:noFill/>
              <a:ln w="19050">
                <a:solidFill>
                  <a:srgbClr val="9AC6A3"/>
                </a:solidFill>
                <a:headEnd type="oval"/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>
                <a:off x="-516" y="2229"/>
                <a:ext cx="688" cy="136"/>
              </a:xfrm>
              <a:custGeom>
                <a:avLst/>
                <a:gdLst>
                  <a:gd name="connisteX0" fmla="*/ 0 w 436880"/>
                  <a:gd name="connsiteY0" fmla="*/ 0 h 86181"/>
                  <a:gd name="connisteX1" fmla="*/ 190500 w 436880"/>
                  <a:gd name="connsiteY1" fmla="*/ 85725 h 86181"/>
                  <a:gd name="connisteX2" fmla="*/ 436880 w 436880"/>
                  <a:gd name="connsiteY2" fmla="*/ 28575 h 86181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436880" h="86182">
                    <a:moveTo>
                      <a:pt x="0" y="0"/>
                    </a:moveTo>
                    <a:cubicBezTo>
                      <a:pt x="33020" y="18415"/>
                      <a:pt x="102870" y="80010"/>
                      <a:pt x="190500" y="85725"/>
                    </a:cubicBezTo>
                    <a:cubicBezTo>
                      <a:pt x="278130" y="91440"/>
                      <a:pt x="391160" y="41910"/>
                      <a:pt x="436880" y="28575"/>
                    </a:cubicBezTo>
                  </a:path>
                </a:pathLst>
              </a:custGeom>
              <a:noFill/>
              <a:ln w="19050">
                <a:solidFill>
                  <a:srgbClr val="9AC6A3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 rot="18240000">
                <a:off x="-2042" y="943"/>
                <a:ext cx="345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input: batchsize*3*256*512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 rot="18240000">
                <a:off x="14803" y="1397"/>
                <a:ext cx="359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output: batchsize*2*256*512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 rot="18240000">
                <a:off x="139" y="1706"/>
                <a:ext cx="128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>
                    <a:latin typeface="Times New Roman" panose="02020603050405020304" charset="0"/>
                    <a:cs typeface="Times New Roman" panose="02020603050405020304" charset="0"/>
                  </a:rPr>
                  <a:t>30*256*512</a:t>
                </a:r>
                <a:endParaRPr lang="en-US" altLang="zh-CN" sz="1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 rot="18240000">
                <a:off x="1211" y="2004"/>
                <a:ext cx="1188" cy="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900">
                    <a:latin typeface="Times New Roman" panose="02020603050405020304" charset="0"/>
                    <a:cs typeface="Times New Roman" panose="02020603050405020304" charset="0"/>
                  </a:rPr>
                  <a:t>32*128*256</a:t>
                </a:r>
                <a:endParaRPr lang="en-US" altLang="zh-CN" sz="9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 rot="18240000">
                <a:off x="2315" y="2550"/>
                <a:ext cx="1008" cy="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800">
                    <a:latin typeface="Times New Roman" panose="02020603050405020304" charset="0"/>
                    <a:cs typeface="Times New Roman" panose="02020603050405020304" charset="0"/>
                  </a:rPr>
                  <a:t>64*64*128</a:t>
                </a:r>
                <a:endParaRPr lang="en-US" altLang="zh-CN" sz="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 rot="16200000">
                <a:off x="2895" y="3631"/>
                <a:ext cx="1008" cy="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800">
                    <a:latin typeface="Times New Roman" panose="02020603050405020304" charset="0"/>
                    <a:cs typeface="Times New Roman" panose="02020603050405020304" charset="0"/>
                  </a:rPr>
                  <a:t>128*32*64</a:t>
                </a:r>
                <a:endParaRPr lang="en-US" altLang="zh-CN" sz="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 rot="360000">
                <a:off x="4018" y="3575"/>
                <a:ext cx="1008" cy="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800">
                    <a:latin typeface="Times New Roman" panose="02020603050405020304" charset="0"/>
                    <a:cs typeface="Times New Roman" panose="02020603050405020304" charset="0"/>
                  </a:rPr>
                  <a:t>256*16*32</a:t>
                </a:r>
                <a:endParaRPr lang="en-US" altLang="zh-CN" sz="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29" name="文本框 128"/>
              <p:cNvSpPr txBox="1"/>
              <p:nvPr/>
            </p:nvSpPr>
            <p:spPr>
              <a:xfrm rot="360000">
                <a:off x="5278" y="3575"/>
                <a:ext cx="1008" cy="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800">
                    <a:latin typeface="Times New Roman" panose="02020603050405020304" charset="0"/>
                    <a:cs typeface="Times New Roman" panose="02020603050405020304" charset="0"/>
                  </a:rPr>
                  <a:t>256*16*32</a:t>
                </a:r>
                <a:endParaRPr lang="en-US" altLang="zh-CN" sz="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 rot="16200000">
                <a:off x="6249" y="3631"/>
                <a:ext cx="1008" cy="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800">
                    <a:latin typeface="Times New Roman" panose="02020603050405020304" charset="0"/>
                    <a:cs typeface="Times New Roman" panose="02020603050405020304" charset="0"/>
                  </a:rPr>
                  <a:t>128*32*64</a:t>
                </a:r>
                <a:endParaRPr lang="en-US" altLang="zh-CN" sz="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 rot="16200000">
                <a:off x="7885" y="3738"/>
                <a:ext cx="1008" cy="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800">
                    <a:latin typeface="Times New Roman" panose="02020603050405020304" charset="0"/>
                    <a:cs typeface="Times New Roman" panose="02020603050405020304" charset="0"/>
                  </a:rPr>
                  <a:t>256*32*64</a:t>
                </a:r>
                <a:endParaRPr lang="en-US" altLang="zh-CN" sz="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 rot="16200000">
                <a:off x="8844" y="3870"/>
                <a:ext cx="1008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latin typeface="Times New Roman" panose="02020603050405020304" charset="0"/>
                    <a:cs typeface="Times New Roman" panose="02020603050405020304" charset="0"/>
                  </a:rPr>
                  <a:t>64*64*128</a:t>
                </a:r>
                <a:endParaRPr lang="en-US" altLang="zh-CN" sz="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 rot="16200000">
                <a:off x="9985" y="3816"/>
                <a:ext cx="1116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latin typeface="Times New Roman" panose="02020603050405020304" charset="0"/>
                    <a:cs typeface="Times New Roman" panose="02020603050405020304" charset="0"/>
                  </a:rPr>
                  <a:t>128*64*128</a:t>
                </a:r>
                <a:endParaRPr lang="en-US" altLang="zh-CN" sz="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 rot="16200000">
                <a:off x="10627" y="3741"/>
                <a:ext cx="1349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latin typeface="Times New Roman" panose="02020603050405020304" charset="0"/>
                    <a:cs typeface="Times New Roman" panose="02020603050405020304" charset="0"/>
                  </a:rPr>
                  <a:t>32*128*256</a:t>
                </a:r>
                <a:endParaRPr lang="en-US" altLang="zh-CN" sz="9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 rot="16200000">
                <a:off x="11567" y="3750"/>
                <a:ext cx="135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latin typeface="Times New Roman" panose="02020603050405020304" charset="0"/>
                    <a:cs typeface="Times New Roman" panose="02020603050405020304" charset="0"/>
                  </a:rPr>
                  <a:t>64*128*256</a:t>
                </a:r>
                <a:endParaRPr lang="en-US" altLang="zh-CN" sz="9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 rot="16200000">
                <a:off x="12227" y="3469"/>
                <a:ext cx="1550" cy="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100">
                    <a:latin typeface="Times New Roman" panose="02020603050405020304" charset="0"/>
                    <a:cs typeface="Times New Roman" panose="02020603050405020304" charset="0"/>
                  </a:rPr>
                  <a:t>16*256*512</a:t>
                </a:r>
                <a:endParaRPr lang="en-US" altLang="zh-CN" sz="11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 rot="18180000">
                <a:off x="13720" y="1629"/>
                <a:ext cx="1504" cy="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100">
                    <a:latin typeface="Times New Roman" panose="02020603050405020304" charset="0"/>
                    <a:cs typeface="Times New Roman" panose="02020603050405020304" charset="0"/>
                  </a:rPr>
                  <a:t>32*256*512</a:t>
                </a:r>
                <a:endParaRPr lang="en-US" altLang="zh-CN" sz="11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 rot="18240000">
                <a:off x="14341" y="1630"/>
                <a:ext cx="1385" cy="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100">
                    <a:latin typeface="Times New Roman" panose="02020603050405020304" charset="0"/>
                    <a:cs typeface="Times New Roman" panose="02020603050405020304" charset="0"/>
                  </a:rPr>
                  <a:t>8*256*512</a:t>
                </a:r>
                <a:endParaRPr lang="en-US" altLang="zh-CN" sz="11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 rot="18120000">
                <a:off x="14901" y="1623"/>
                <a:ext cx="1385" cy="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100">
                    <a:latin typeface="Times New Roman" panose="02020603050405020304" charset="0"/>
                    <a:cs typeface="Times New Roman" panose="02020603050405020304" charset="0"/>
                  </a:rPr>
                  <a:t>8*256*512</a:t>
                </a:r>
                <a:endParaRPr lang="en-US" altLang="zh-CN" sz="11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3458" y="6882"/>
                <a:ext cx="2628" cy="1016"/>
              </a:xfrm>
              <a:prstGeom prst="rect">
                <a:avLst/>
              </a:prstGeom>
              <a:noFill/>
              <a:ln w="1270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 wrap="none" rtlCol="0">
                <a:spAutoFit/>
              </a:bodyPr>
              <a:p>
                <a:r>
                  <a:rPr lang="en-US" altLang="zh-CN" sz="1800">
                    <a:latin typeface="Times New Roman" panose="02020603050405020304" charset="0"/>
                    <a:cs typeface="Times New Roman" panose="02020603050405020304" charset="0"/>
                  </a:rPr>
                  <a:t>kernelSize:3</a:t>
                </a:r>
                <a:r>
                  <a:rPr lang="zh-CN" altLang="en-US" sz="1800"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800"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endParaRPr lang="en-US" altLang="zh-CN" sz="18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 sz="1800">
                    <a:latin typeface="Times New Roman" panose="02020603050405020304" charset="0"/>
                    <a:cs typeface="Times New Roman" panose="02020603050405020304" charset="0"/>
                  </a:rPr>
                  <a:t>other:5</a:t>
                </a:r>
                <a:r>
                  <a:rPr lang="zh-CN" altLang="en-US" sz="1800"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800">
                    <a:latin typeface="Times New Roman" panose="02020603050405020304" charset="0"/>
                    <a:cs typeface="Times New Roman" panose="02020603050405020304" charset="0"/>
                  </a:rPr>
                  <a:t>5</a:t>
                </a:r>
                <a:endParaRPr lang="en-US" altLang="zh-CN" sz="1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93" name="直接连接符 192"/>
              <p:cNvCxnSpPr>
                <a:stCxn id="92" idx="1"/>
              </p:cNvCxnSpPr>
              <p:nvPr/>
            </p:nvCxnSpPr>
            <p:spPr>
              <a:xfrm>
                <a:off x="1938" y="5384"/>
                <a:ext cx="1520" cy="1603"/>
              </a:xfrm>
              <a:prstGeom prst="line">
                <a:avLst/>
              </a:prstGeom>
              <a:ln w="12700" cmpd="sng">
                <a:solidFill>
                  <a:srgbClr val="4A6F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>
                <a:stCxn id="95" idx="1"/>
              </p:cNvCxnSpPr>
              <p:nvPr/>
            </p:nvCxnSpPr>
            <p:spPr>
              <a:xfrm>
                <a:off x="2961" y="4794"/>
                <a:ext cx="724" cy="2080"/>
              </a:xfrm>
              <a:prstGeom prst="line">
                <a:avLst/>
              </a:prstGeom>
              <a:ln w="12700" cmpd="sng">
                <a:solidFill>
                  <a:srgbClr val="4A6F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>
                <a:stCxn id="96" idx="1"/>
              </p:cNvCxnSpPr>
              <p:nvPr/>
            </p:nvCxnSpPr>
            <p:spPr>
              <a:xfrm>
                <a:off x="3914" y="4184"/>
                <a:ext cx="224" cy="2690"/>
              </a:xfrm>
              <a:prstGeom prst="line">
                <a:avLst/>
              </a:prstGeom>
              <a:ln w="12700" cmpd="sng">
                <a:solidFill>
                  <a:srgbClr val="4A6F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>
                <a:endCxn id="192" idx="1"/>
              </p:cNvCxnSpPr>
              <p:nvPr/>
            </p:nvCxnSpPr>
            <p:spPr>
              <a:xfrm>
                <a:off x="25" y="6519"/>
                <a:ext cx="3433" cy="871"/>
              </a:xfrm>
              <a:prstGeom prst="line">
                <a:avLst/>
              </a:prstGeom>
              <a:ln w="12700" cmpd="sng">
                <a:solidFill>
                  <a:srgbClr val="F6D57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>
                <a:stCxn id="98" idx="1"/>
              </p:cNvCxnSpPr>
              <p:nvPr/>
            </p:nvCxnSpPr>
            <p:spPr>
              <a:xfrm flipH="1">
                <a:off x="5159" y="4224"/>
                <a:ext cx="1140" cy="2650"/>
              </a:xfrm>
              <a:prstGeom prst="line">
                <a:avLst/>
              </a:prstGeom>
              <a:ln w="12700" cmpd="sng">
                <a:solidFill>
                  <a:srgbClr val="DAB5A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>
                <a:stCxn id="101" idx="1"/>
              </p:cNvCxnSpPr>
              <p:nvPr/>
            </p:nvCxnSpPr>
            <p:spPr>
              <a:xfrm flipH="1">
                <a:off x="5612" y="4834"/>
                <a:ext cx="3376" cy="2040"/>
              </a:xfrm>
              <a:prstGeom prst="line">
                <a:avLst/>
              </a:prstGeom>
              <a:ln w="12700" cmpd="sng">
                <a:solidFill>
                  <a:srgbClr val="DAB5A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>
                <a:stCxn id="103" idx="1"/>
              </p:cNvCxnSpPr>
              <p:nvPr/>
            </p:nvCxnSpPr>
            <p:spPr>
              <a:xfrm flipH="1">
                <a:off x="6066" y="5479"/>
                <a:ext cx="4795" cy="1395"/>
              </a:xfrm>
              <a:prstGeom prst="line">
                <a:avLst/>
              </a:prstGeom>
              <a:ln w="12700" cmpd="sng">
                <a:solidFill>
                  <a:srgbClr val="DAB5A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>
                <a:stCxn id="105" idx="1"/>
              </p:cNvCxnSpPr>
              <p:nvPr/>
            </p:nvCxnSpPr>
            <p:spPr>
              <a:xfrm flipH="1">
                <a:off x="6066" y="6104"/>
                <a:ext cx="6465" cy="997"/>
              </a:xfrm>
              <a:prstGeom prst="line">
                <a:avLst/>
              </a:prstGeom>
              <a:ln w="12700" cmpd="sng">
                <a:solidFill>
                  <a:srgbClr val="DAB5A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>
                <a:stCxn id="106" idx="1"/>
              </p:cNvCxnSpPr>
              <p:nvPr/>
            </p:nvCxnSpPr>
            <p:spPr>
              <a:xfrm flipH="1">
                <a:off x="12870" y="6319"/>
                <a:ext cx="676" cy="442"/>
              </a:xfrm>
              <a:prstGeom prst="line">
                <a:avLst/>
              </a:prstGeom>
              <a:ln w="12700" cmpd="sng">
                <a:solidFill>
                  <a:srgbClr val="8B7E9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>
                <a:endCxn id="108" idx="1"/>
              </p:cNvCxnSpPr>
              <p:nvPr/>
            </p:nvCxnSpPr>
            <p:spPr>
              <a:xfrm flipV="1">
                <a:off x="12901" y="6334"/>
                <a:ext cx="1356" cy="409"/>
              </a:xfrm>
              <a:prstGeom prst="line">
                <a:avLst/>
              </a:prstGeom>
              <a:ln w="12700" cmpd="sng">
                <a:solidFill>
                  <a:srgbClr val="8B7E9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>
                <a:endCxn id="109" idx="1"/>
              </p:cNvCxnSpPr>
              <p:nvPr/>
            </p:nvCxnSpPr>
            <p:spPr>
              <a:xfrm flipV="1">
                <a:off x="12909" y="6334"/>
                <a:ext cx="1928" cy="416"/>
              </a:xfrm>
              <a:prstGeom prst="line">
                <a:avLst/>
              </a:prstGeom>
              <a:ln w="12700" cmpd="sng">
                <a:solidFill>
                  <a:srgbClr val="8B7E9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>
                <a:endCxn id="110" idx="1"/>
              </p:cNvCxnSpPr>
              <p:nvPr/>
            </p:nvCxnSpPr>
            <p:spPr>
              <a:xfrm flipV="1">
                <a:off x="12916" y="6344"/>
                <a:ext cx="2566" cy="406"/>
              </a:xfrm>
              <a:prstGeom prst="line">
                <a:avLst/>
              </a:prstGeom>
              <a:ln w="12700" cmpd="sng">
                <a:solidFill>
                  <a:srgbClr val="8B7E9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H="1">
                <a:off x="6069" y="6761"/>
                <a:ext cx="6801" cy="614"/>
              </a:xfrm>
              <a:prstGeom prst="line">
                <a:avLst/>
              </a:prstGeom>
              <a:ln w="12700" cmpd="sng">
                <a:solidFill>
                  <a:srgbClr val="8B7E9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文本框 208"/>
              <p:cNvSpPr txBox="1"/>
              <p:nvPr/>
            </p:nvSpPr>
            <p:spPr>
              <a:xfrm>
                <a:off x="9310" y="5896"/>
                <a:ext cx="1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800">
                    <a:solidFill>
                      <a:srgbClr val="8BBD95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attention</a:t>
                </a:r>
                <a:endParaRPr lang="en-US" altLang="zh-CN" sz="1800">
                  <a:solidFill>
                    <a:srgbClr val="8BBD95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 rot="600000">
                <a:off x="-946" y="2370"/>
                <a:ext cx="1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solidFill>
                      <a:srgbClr val="89BC92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attention</a:t>
                </a:r>
                <a:endParaRPr lang="en-US" altLang="zh-CN">
                  <a:solidFill>
                    <a:srgbClr val="89BC92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2133600" y="2209800"/>
            <a:ext cx="4925060" cy="2462530"/>
            <a:chOff x="3360" y="3480"/>
            <a:chExt cx="7756" cy="3878"/>
          </a:xfrm>
        </p:grpSpPr>
        <p:pic>
          <p:nvPicPr>
            <p:cNvPr id="4" name="图片 3" descr="image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360" y="3480"/>
              <a:ext cx="7757" cy="3878"/>
            </a:xfrm>
            <a:prstGeom prst="rect">
              <a:avLst/>
            </a:prstGeom>
          </p:spPr>
        </p:pic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5783" y="5556"/>
              <a:ext cx="850" cy="849"/>
            </a:xfrm>
            <a:prstGeom prst="rect">
              <a:avLst/>
            </a:prstGeom>
            <a:noFill/>
            <a:ln w="12700" cmpd="sng">
              <a:solidFill>
                <a:srgbClr val="8AC08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" name="图片 7" descr="image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/>
            <a:srcRect l="30527" t="52269" r="57819" b="24162"/>
            <a:stretch>
              <a:fillRect/>
            </a:stretch>
          </p:blipFill>
          <p:spPr>
            <a:xfrm>
              <a:off x="3360" y="3480"/>
              <a:ext cx="1417" cy="1417"/>
            </a:xfrm>
            <a:prstGeom prst="rect">
              <a:avLst/>
            </a:prstGeom>
          </p:spPr>
        </p:pic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3360" y="3480"/>
              <a:ext cx="1418" cy="1417"/>
            </a:xfrm>
            <a:prstGeom prst="rect">
              <a:avLst/>
            </a:prstGeom>
            <a:noFill/>
            <a:ln w="22225" cmpd="sng">
              <a:solidFill>
                <a:srgbClr val="8AC08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endCxn id="9" idx="2"/>
            </p:cNvCxnSpPr>
            <p:nvPr/>
          </p:nvCxnSpPr>
          <p:spPr>
            <a:xfrm flipH="1" flipV="1">
              <a:off x="4069" y="4897"/>
              <a:ext cx="1715" cy="814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endCxn id="9" idx="3"/>
            </p:cNvCxnSpPr>
            <p:nvPr/>
          </p:nvCxnSpPr>
          <p:spPr>
            <a:xfrm flipH="1" flipV="1">
              <a:off x="4778" y="4189"/>
              <a:ext cx="1186" cy="1366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123440" y="2204720"/>
            <a:ext cx="4886960" cy="2443480"/>
            <a:chOff x="3344" y="3472"/>
            <a:chExt cx="7696" cy="3848"/>
          </a:xfrm>
        </p:grpSpPr>
        <p:pic>
          <p:nvPicPr>
            <p:cNvPr id="4" name="图片 3" descr="image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60" y="3480"/>
              <a:ext cx="7680" cy="3840"/>
            </a:xfrm>
            <a:prstGeom prst="rect">
              <a:avLst/>
            </a:prstGeom>
          </p:spPr>
        </p:pic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7937" y="4932"/>
              <a:ext cx="850" cy="850"/>
            </a:xfrm>
            <a:prstGeom prst="rect">
              <a:avLst/>
            </a:prstGeom>
            <a:noFill/>
            <a:ln w="12700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" name="图片 6" descr="image6"/>
            <p:cNvPicPr>
              <a:picLocks noChangeAspect="1"/>
            </p:cNvPicPr>
            <p:nvPr/>
          </p:nvPicPr>
          <p:blipFill>
            <a:blip r:embed="rId1"/>
            <a:srcRect l="60221" t="37917" r="29271" b="40964"/>
            <a:stretch>
              <a:fillRect/>
            </a:stretch>
          </p:blipFill>
          <p:spPr>
            <a:xfrm>
              <a:off x="3360" y="3480"/>
              <a:ext cx="1417" cy="1417"/>
            </a:xfrm>
            <a:prstGeom prst="rect">
              <a:avLst/>
            </a:prstGeom>
          </p:spPr>
        </p:pic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3344" y="3472"/>
              <a:ext cx="1417" cy="1417"/>
            </a:xfrm>
            <a:prstGeom prst="rect">
              <a:avLst/>
            </a:prstGeom>
            <a:noFill/>
            <a:ln w="22225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 flipV="1">
              <a:off x="4705" y="4946"/>
              <a:ext cx="3175" cy="227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8" idx="3"/>
            </p:cNvCxnSpPr>
            <p:nvPr/>
          </p:nvCxnSpPr>
          <p:spPr>
            <a:xfrm flipH="1" flipV="1">
              <a:off x="4761" y="4181"/>
              <a:ext cx="3233" cy="765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133600" y="2204720"/>
            <a:ext cx="4876800" cy="2443480"/>
            <a:chOff x="3360" y="3472"/>
            <a:chExt cx="7680" cy="3848"/>
          </a:xfrm>
        </p:grpSpPr>
        <p:pic>
          <p:nvPicPr>
            <p:cNvPr id="4" name="图片 3" descr="image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60" y="3480"/>
              <a:ext cx="7680" cy="3840"/>
            </a:xfrm>
            <a:prstGeom prst="rect">
              <a:avLst/>
            </a:prstGeom>
          </p:spPr>
        </p:pic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6406" y="5301"/>
              <a:ext cx="850" cy="850"/>
            </a:xfrm>
            <a:prstGeom prst="rect">
              <a:avLst/>
            </a:prstGeom>
            <a:noFill/>
            <a:ln w="12700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" name="图片 6" descr="image7"/>
            <p:cNvPicPr>
              <a:picLocks noChangeAspect="1"/>
            </p:cNvPicPr>
            <p:nvPr/>
          </p:nvPicPr>
          <p:blipFill>
            <a:blip r:embed="rId1"/>
            <a:srcRect l="39688" t="46953" r="48516" b="29063"/>
            <a:stretch>
              <a:fillRect/>
            </a:stretch>
          </p:blipFill>
          <p:spPr>
            <a:xfrm>
              <a:off x="3360" y="3480"/>
              <a:ext cx="1417" cy="1417"/>
            </a:xfrm>
            <a:prstGeom prst="rect">
              <a:avLst/>
            </a:prstGeom>
          </p:spPr>
        </p:pic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3360" y="3472"/>
              <a:ext cx="1417" cy="1417"/>
            </a:xfrm>
            <a:prstGeom prst="rect">
              <a:avLst/>
            </a:prstGeom>
            <a:noFill/>
            <a:ln w="22225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5" idx="1"/>
              <a:endCxn id="8" idx="2"/>
            </p:cNvCxnSpPr>
            <p:nvPr/>
          </p:nvCxnSpPr>
          <p:spPr>
            <a:xfrm flipH="1" flipV="1">
              <a:off x="4069" y="4889"/>
              <a:ext cx="2337" cy="837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8" idx="3"/>
              <a:endCxn id="5" idx="0"/>
            </p:cNvCxnSpPr>
            <p:nvPr/>
          </p:nvCxnSpPr>
          <p:spPr>
            <a:xfrm>
              <a:off x="4777" y="4181"/>
              <a:ext cx="2054" cy="1120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123440" y="2204720"/>
            <a:ext cx="4886960" cy="2443480"/>
            <a:chOff x="3344" y="3472"/>
            <a:chExt cx="7696" cy="3848"/>
          </a:xfrm>
        </p:grpSpPr>
        <p:pic>
          <p:nvPicPr>
            <p:cNvPr id="4" name="图片 3" descr="image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60" y="3480"/>
              <a:ext cx="7680" cy="3840"/>
            </a:xfrm>
            <a:prstGeom prst="rect">
              <a:avLst/>
            </a:prstGeom>
          </p:spPr>
        </p:pic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7937" y="4819"/>
              <a:ext cx="964" cy="964"/>
            </a:xfrm>
            <a:prstGeom prst="rect">
              <a:avLst/>
            </a:prstGeom>
            <a:noFill/>
            <a:ln w="12700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" name="图片 6" descr="image8"/>
            <p:cNvPicPr>
              <a:picLocks noChangeAspect="1"/>
            </p:cNvPicPr>
            <p:nvPr/>
          </p:nvPicPr>
          <p:blipFill>
            <a:blip r:embed="rId1"/>
            <a:srcRect l="60299" t="34974" r="27591" b="40964"/>
            <a:stretch>
              <a:fillRect/>
            </a:stretch>
          </p:blipFill>
          <p:spPr>
            <a:xfrm>
              <a:off x="3360" y="3472"/>
              <a:ext cx="1418" cy="1417"/>
            </a:xfrm>
            <a:prstGeom prst="rect">
              <a:avLst/>
            </a:prstGeom>
          </p:spPr>
        </p:pic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3344" y="3472"/>
              <a:ext cx="1417" cy="1417"/>
            </a:xfrm>
            <a:prstGeom prst="rect">
              <a:avLst/>
            </a:prstGeom>
            <a:noFill/>
            <a:ln w="22225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4752" y="4872"/>
              <a:ext cx="3185" cy="429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819" y="3926"/>
              <a:ext cx="3061" cy="907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123440" y="2204720"/>
            <a:ext cx="4886960" cy="2443480"/>
            <a:chOff x="3344" y="3472"/>
            <a:chExt cx="7696" cy="3848"/>
          </a:xfrm>
        </p:grpSpPr>
        <p:pic>
          <p:nvPicPr>
            <p:cNvPr id="4" name="图片 3" descr="image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60" y="3480"/>
              <a:ext cx="7680" cy="3840"/>
            </a:xfrm>
            <a:prstGeom prst="rect">
              <a:avLst/>
            </a:prstGeom>
          </p:spPr>
        </p:pic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5216" y="5669"/>
              <a:ext cx="850" cy="850"/>
            </a:xfrm>
            <a:prstGeom prst="rect">
              <a:avLst/>
            </a:prstGeom>
            <a:noFill/>
            <a:ln w="12700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" name="图片 6" descr="image9"/>
            <p:cNvPicPr>
              <a:picLocks noChangeAspect="1"/>
            </p:cNvPicPr>
            <p:nvPr/>
          </p:nvPicPr>
          <p:blipFill>
            <a:blip r:embed="rId1"/>
            <a:srcRect l="23451" t="55625" r="64609" b="20313"/>
            <a:stretch>
              <a:fillRect/>
            </a:stretch>
          </p:blipFill>
          <p:spPr>
            <a:xfrm>
              <a:off x="3360" y="3480"/>
              <a:ext cx="1417" cy="1417"/>
            </a:xfrm>
            <a:prstGeom prst="rect">
              <a:avLst/>
            </a:prstGeom>
          </p:spPr>
        </p:pic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3344" y="3472"/>
              <a:ext cx="1417" cy="1417"/>
            </a:xfrm>
            <a:prstGeom prst="rect">
              <a:avLst/>
            </a:prstGeom>
            <a:noFill/>
            <a:ln w="22225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2"/>
              <a:endCxn id="5" idx="1"/>
            </p:cNvCxnSpPr>
            <p:nvPr/>
          </p:nvCxnSpPr>
          <p:spPr>
            <a:xfrm>
              <a:off x="4053" y="4889"/>
              <a:ext cx="1163" cy="1205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8" idx="3"/>
              <a:endCxn id="5" idx="0"/>
            </p:cNvCxnSpPr>
            <p:nvPr/>
          </p:nvCxnSpPr>
          <p:spPr>
            <a:xfrm>
              <a:off x="4761" y="4181"/>
              <a:ext cx="880" cy="1488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122170" y="2204720"/>
            <a:ext cx="4888230" cy="2443480"/>
            <a:chOff x="3342" y="3472"/>
            <a:chExt cx="7698" cy="3848"/>
          </a:xfrm>
        </p:grpSpPr>
        <p:pic>
          <p:nvPicPr>
            <p:cNvPr id="4" name="图片 3" descr="image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60" y="3480"/>
              <a:ext cx="7680" cy="3840"/>
            </a:xfrm>
            <a:prstGeom prst="rect">
              <a:avLst/>
            </a:prstGeom>
          </p:spPr>
        </p:pic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8787" y="4706"/>
              <a:ext cx="850" cy="850"/>
            </a:xfrm>
            <a:prstGeom prst="rect">
              <a:avLst/>
            </a:prstGeom>
            <a:noFill/>
            <a:ln w="12700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7" name="图片 6" descr="image10"/>
            <p:cNvPicPr>
              <a:picLocks noChangeAspect="1"/>
            </p:cNvPicPr>
            <p:nvPr/>
          </p:nvPicPr>
          <p:blipFill>
            <a:blip r:embed="rId1"/>
            <a:srcRect l="70547" t="32057" r="17396" b="43880"/>
            <a:stretch>
              <a:fillRect/>
            </a:stretch>
          </p:blipFill>
          <p:spPr>
            <a:xfrm>
              <a:off x="3342" y="3480"/>
              <a:ext cx="1420" cy="1417"/>
            </a:xfrm>
            <a:prstGeom prst="rect">
              <a:avLst/>
            </a:prstGeom>
          </p:spPr>
        </p:pic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3344" y="3472"/>
              <a:ext cx="1417" cy="1417"/>
            </a:xfrm>
            <a:prstGeom prst="rect">
              <a:avLst/>
            </a:prstGeom>
            <a:noFill/>
            <a:ln w="22225" cmpd="sng">
              <a:solidFill>
                <a:srgbClr val="8AC08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64" y="4860"/>
              <a:ext cx="4024" cy="653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764" y="3480"/>
              <a:ext cx="4036" cy="1228"/>
            </a:xfrm>
            <a:prstGeom prst="line">
              <a:avLst/>
            </a:prstGeom>
            <a:ln w="12700" cmpd="sng">
              <a:solidFill>
                <a:srgbClr val="8AC08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840,&quot;width&quot;:7680}"/>
</p:tagLst>
</file>

<file path=ppt/tags/tag2.xml><?xml version="1.0" encoding="utf-8"?>
<p:tagLst xmlns:p="http://schemas.openxmlformats.org/presentationml/2006/main">
  <p:tag name="KSO_WM_UNIT_PLACING_PICTURE_USER_VIEWPORT" val="{&quot;height&quot;:3840,&quot;width&quot;:768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jk5MzMzMDU3NTkiLAogICAiR3JvdXBJZCIgOiAiNDI5MzE3NzM3IiwKICAgIkltYWdlIiA6ICJpVkJPUncwS0dnb0FBQUFOU1VoRVVnQUFBVDRBQUFGL0NBWUFBQURRUEtYNUFBQUFDWEJJV1hNQUFBc1RBQUFMRXdFQW1wd1lBQUFnQUVsRVFWUjRuTzNkZjFSVTk5MG44UGNkUjhoRW9GcEJmb1NnSWdVUExOSVoraXhwRFd6T2VqeXBpYUhiNnNiVUhoSzNKejdIRExUZFJpdHBBYXV5RS9QNE96NDBUZEZHczZoVm45VFZWT1ZKdGlabFNZNlA5ZEdiaU9BeUFSRkd3TldLQkdINE1UUDN1MzhnVXlBb000UE9aYmp2MXptY1hPNzl6dmQrN3B6NDVudS9kKzRkZ0lpSWlJaUlpSWlJaUlpSWlJaUlpSWlJaUlpSWlJaUlpSWlJaUlpSWlJaUlpSWlJaUlpSWlJaUlpSWlJaUlpSWlJaUlpSWlJaUlpSWlJaUlpSWlJaUlpSWlJaUlpSWlJaUlpSWlJaUlpSWlJaUlpSWlJaUlpSWlJaUlpSWlJaUlpSWlJaUlpSWlJaUlpSWlJaUlpSWlJaUlpSWlJaUlpSUNJREpaQkltazBtb1hRZjVUcWQyQVVSRS9zYmdJeUxOWWZBUmtlWXcrSWhJY3hoOFJLUTVERDRpMGh3R0h4RnBEb09QaURTSHdVZEVtc1BnSXlMTllmQVJrZVl3K0loSWN4aDhSS1E1REQ0aTBod0dIeEZwRG9PUGlEU0h3VWRFbXNQZ0l5TE5ZZkFSa2VZdytJaEljeGg4UktRNURENGkwaHdHSHhGcERvT1BpRFNId1VkRW1zUGdJeUxOWWZBUmtlWXcrSWhJY3hoOFJLUTVERDRpMGh4SjdRS0l4anVqMGJnQXdLS0IzeVZKV2cwQVFvaHRnNXFka1dYNWovNnVqWHlqVjdzQW9nRGdIQWk3d1FhdmM3bGNQL0J2U1RRV1BOVWxHb1VzeTU4S0lkcnUwNlRENlhTZTlGdEJOR1lNUHFMUk9RRWN2cy8yUDFkWFYvZjVxeGdhT3dZZmtXZU8zbXVERU9KZi9Ga0lqUjJEajhnRGQrN2NxUVRRTVh5OUVLTHI5dTNieDFRb2ljYUF3VWZrZ2JxNnVsNGh4SHZEMTB1UzlOSFZxMWQ3MUtpSmZNZmdJL0tRRU9JckgxZFJGSVVmWVFsQURENGlEOTI0Y2VNdkFMb0dyZXAyT0J3TXZnREU0Q1B5VUV0TGl4M0E0UG04aXVycTZrNjE2aUhmTWZpSXZLQW95dUI1UGw3VUNGQU1QaUl2ZEhkM253YlFJNFRvY3pnY1I5U3VoM3pENENQeVFtMXQ3UjBoeEFsSmtqNnBxcXE2clhZOTVCdmVxMHZrSlNIRUVRQlJhdGRCdnVQVFdlaUJNSmxNODRRUWl3QXNCSkFBSUZ5VzVaQVJtdXBOSmxPT0VPSmxBR21TSkUzeGE2RmtGMEpVQTNoSGx1WGZBM0NvWFpBYUdIdzBKdlBtelp1dDErdi9HY0N6dzdkZHVIQmgrUDlmZXBQSmRBVEE5LzFTSE4yWEVPSzBMTXVMb01Id1kvQ1J6MHdtVXlhQVB3SDRtaENpUVpLa2cwS0l2d0NvZWVTUlIyNmZPWE9tZTFqNy93YmduZG16WjZPZ29BQUpDUWtJRFExVm9YTHQ2dXpzUkVOREF6WnYzb3lhbWhvSUlYNHB5L0liYXRmbGJ3dys4c25ka1o0TUlFUUlzVW1XNVhVQXhQMWVZelFhUDVVazZUdDc5dXlCMFdqMFQ2RTBvdHJhV2l4ZnZod0FMbDY0Y0NGTjdYcjhqVmQxeVNkM1QyKy9kamYwaWpCSzZOMlZCZ0FKQ1FrUHRUWWFYV3hzN01EaU45U3NReTBNUHZLYXlXU2FCK0JaSVVURDNaR2VSd1l1WlBEMFZuMVRwcml2S1JuVXJFTXRERDd5MnQycnQ1QWs2U0E4RytrUmpTc01QdkxGUWdDNGV5R0RLT0F3K01nWEE1TjBOYXBXUWVRakJoLzVJaHdBSG5ua0VkNnlSUUdKd1VkZUc3aElNZnh6ZWtTQmdzRkhSSnJENENNaXpXSHdFWkhtTVBpSVNITVlmRVNrT1h3UUtRVVVoOE9CUTRjTzRkU3BVMmhzYklTaUtJaU9qc2FtVFp2Z2NEaXdZc1VLQUlCT3AwTnljakkyYk5pQVdiTm1EZWxEQ0lHVEowL2kyTEZqc0ZxdDZPN3V4dFNwVTVHY25JenQyN2RqMHFSSi9qOHdEeWlLZ29zWEwrTDA2ZFA0MmM5K0JyMmUvM3g5eFhlT0FrWlBUdy9NWmpPRUVGaXpaZzFTVTFQaGREcFJWVlVGZzhFQWg2UC9zWEtWbFpWUUZBWEZ4Y1VvS2lwQ1dWbVp1dytYeTRYOC9IeTB0TFFnTnpjWFJxTVJlcjBlRFEwTktDOHZoNklvNHpiNHZ2dmQ3MEtTSlB6dGIzL0RUMzd5RTdYTENXZ01QZ29ZSlNVbDZPM3R4ZDY5ZXhFVUZBUUFDQW9LUWtaR0JnQ2dxcXJLM1RZa0pBUkxsaXlCMld5R29palE2ZnBuZFVwTFMyR3oyYkJ2M3o0WURIKy9QejhwS1FsSlNVbCtQQnJ2N2RxMWE4aW9sbnpIT1Q0S0NFNm5FOGVQSDhmS2xTdmRvVGVhenM1T1JFUkV1RVBQNlhUaTBLRkRXTFZxMVpEUTg0YWlLTmkzYngreXM3T1JrWkdCWjU1NUJwY3ZYd2JRZnhyKzFsdHZZZkhpeGU1dHUzZnZocUlvQVBxRE9UMDlIV2ZQbnNYeTVjdnh4Qk5QNFBubm4zZS9QaTh2RCt2WHJ4K3lQN1BaakMxYnRnQUE1czZkNjFQTjlGVWM4VkZBYUdwcWd0MXVSMnBxcWtmdDI5cmFVRlpXaHBkZWVzbTl6bWF6b2JPekUybHB2ajkzYzhlT0hhaW9xRUJ4Y1RGU1VsTFExTlRrRGxHTHhZS2FtaHBzMzc0ZDhmSHhxS21wd1d1dnZRYW4wNGxYWG5uRjNjZlJvMGV4YTljdUJBVUZvYkN3RU1YRnhUaDQ4Q0N5czdQeCt1dXZ3K0Z3WVBMa3liaDE2eGJPblR1SDFhdFgrMXl2SjB3bWs5K2ZzQ09FK0tzc3l4biszdThBanZnb0lBek0zM2t5b1orWm1ZbUZDeGVpdmIwZFlXRmg3aEZYWDE4ZkFMaEhnQUJRVmxhRzlQUjA5ODlBbTVIY3VYTUhodzhmeHJwMTY1Q1dsZ2E5WG8vNCtIaEVSMGVqdmIwZEowNmNRRUZCQVJJVEU2SFg2ekZ2M2p5c1dyVUtSNDhlSGRKUFhsNGV3c1BERVJZV2hoZGVlQUZXcXhXS291Q3BwNTRDQUp3NWN3WUE4TUVISHlBMU5SVno1c3p4L0kwS0VKSWsvVWMxOTg4Ukh3V0U2T2hvU0pLRXVybzZwS2VuMzdkdFpXVWxEQVlEV2x0YnNYUG5UcHcrZlJyYnRtMURURXdNZERvZDZ1dnIzWDNrNU9RZ0p5Y0hWVlZWbzg2ZE5UYzN3K1Z5alRnWDJOcmFDaUVFNHVQamg2eVBpNHREVzF1Yk8zd0JZUHIwNmU3bDBOQlFDQ0hnZERvUkZCU0VwNTkrR2g5KytDR3lzckpRWGw2T1pjdVdqZmJXak5rSVh3cjFVS2t4d2h5T0l6NEtDR0ZoWWNqSXlNQzc3NzdyVVh0SmtoQVRFNE5seTVhaG9xSUNpcUlnTkRRVVR6NzVwTWQ5RERkdDJqUUEvYWZkdzBWRVJBQUFHaHNiaDZ5L2R1MGFJaU1qaDR3eTd5YzdPeHNWRlJXd1dxMncyV3hZdUhDaFQ3WFMvVEg0S0dEazUrZWp1cm9hYTlldVJWMWRIVnd1RnpvNk92RHh4eCtqdnI1K1NGc2hCSnFibTdGLy8zNmtwYVc1Z3ljL1B4OTFkWFZZczJZTmFtdHI0WEE0ME5IUmdZc1hMNDY2LzhqSVNHUmxaY0Zpc2NCcXRjTGxjcUcydGhiTnpjMElEdy9IZ2dVTFlMRlk4TVVYWDhEbGN1SFNwVXQ0KysyMzhlS0xMM3A4akNrcEtZaUtpc0tXTFZ1d2FORWlCQWNIZS9jbWtVZDRxa3NCSXk0dURnY09IRUJwYVNueTh2Snc2OVl0R0F3R0pDWW1vcWlveU4wdU16TVRRUDhvY2Y3OCtVTzJSVVZGWWYvKy9kaXpadzllZmZWVjNMeDVFOEhCd1pnOWV6Yk1adk9vYzRnV2l3VnZ2dmttekdZenVycTZNR3ZXTEZnc0ZnREF4bzBiVVZKU2d0emNYTFMzdHlNMk5oWXJWcXpBMHFWTHZUck83T3hzN055NUUydlhyaDJ5ZnZBcC9yZS8vVzMzOHZuejU3M3FuL2oxa3VTRGdUa2FiK2VHQmw3SGY2amp3MENRcWpYSDUrLzlEc1lSSDlFd0kxMDhtVE5uRG80Y09hSkNOZlF3TVBpSWh1R0lkT0xqeFEwaTBod0dIeEZwRG9PUGlEU0h3VWRFbXNQZ0l5TE5ZZkFSa2VZdytJaEljeGg4UktRNUREN3lKenZRLzJSa1VwZmRiaDlZN0ZHekRyVXcrTWh2aEJEVkFORFEwS0IyS1pyWDJ0b0tBQkJDWEZHNUZGVXcrTWlmM2dHQXpaczNvN2EyRmwxZFhXclhvemwydXgzMTlmWFl1blhyd0tyMzFLeEhMYnhYbC94R2x1WGZHNDNHcFRVMU5RdVdMMSt1ZGprRW5PM3I2N09vWFlRYU9PSWpmM0xJc3J4SUNQRkxBQmNCZEt0ZGtBYjFDQ0ZxaEJBYmUzdDdzNnFycSsvOUpTTVRHRWQ4NUc4T1daYmZBUENHMm9YNGFqdzhUNDdHaGlNK0l0SWNCaDhSYVE2RGo0ZzBoOEZIUkpyRDRDTWl6V0h3RVpIbU1QaUlTSE1ZZkVTa09RdytJdEljQmg4UmFRNkRqNGcwaDhGSFJKckQ0Q01peldId0VaSG1NUGlJU0hNWWZFU2tPUXcrSXRJY0JoOFJhUTZEajRnMGg5KzVRVFFLbzlHNEFNQ2lFZFp2SGZUckdWbVcvK2kvcW1nc0dIeEVvM05La3JSNitNckI2MXd1MXcvOFd4S05CVTkxaVVZaHkvS25Rb2kyK3pUcGNEcWRKLzFXRUkwWmc0OW9kRTRBaCsrei9jOWEvWDdhUU1YZ0kvTE0wWHR0RUVMOGl6OExvYkZqOEJGNTRNNmRPNVVBT29hdkYwSjAzYjU5KzVnS0pkRVlNUGlJUEZCWFY5Y3JoSGh2K0hwSmtqNjZldlZxanhvMWtlOFlmRVFlRWtKODVlTXFpcUx3SXl3QmlNRkg1S0ViTjI3OEJVRFhvRlhkRG9lRHdSZUFHSHhFSG1wcGFiRURHRHlmVjFGZFhkMnBWajNrT3dZZmtSY1VSUms4ejhlTEdnR0t3VWZraGU3dTd0TUFlb1FRZlE2SDQ0amE5WkJ2R0h4RVhxaXRyYjBqaERnaFNkSW5WVlZWdDlXdWgzekRlM1dKdkNTRU9BSWdTdTA2eUhjTVB2SVh2Y2xreWhGQ3ZBd2dUWktrS1dvWE5GWW1rMm1YMmpXTWtWMElVUTNnSFZtV2Z3L0FvWFpCL3NKVFhmSUh2Y2xrT2dMZ0hVbVN2ak1SUW0rQ2VGU1NwSCtRSk9tM1JxT3hITUJrdFF2eUY0NzQ2S0V6bVV3NUFMNC9lL1pzRkJRVUlDRWhBYUdob1dxWHBYbWRuWjFvYUdqQTVzMmJVVk5UczhCb05LNldaZmtOdGV2eUI0NzQ2S0c3ZTNxTGdvSUNHSTFHaHQ0NEVSSVNndFRVVkJRV0ZnSUFKRW42b2NvbCtRMkRqL3doRFFBU0VoTFVyb05HRUJzYk83RDREVFhyOENjR0h6MTBBM042SE9tTlQxT211S2RjRFdyVzRVOE1QaUxTSEFZZkVXa09nNCtJTklmQlIwU2F3K0FqSXMxaDhCR1I1akQ0aUVoekdIeEVwRGtNUGlMU0hBWWZFV2tPbjg1Q1hvbU5qUjI0clVtVlo3YzVIQTRjT25RSXAwNmRRbU5qSXhSRlFYUjBORFp0MmdTSHc0RVZLMVlBQUhRNkhaS1RrN0Zod3diTW1qVnJTQjlDQ0p3OGVSTEhqaDJEMVdwRmQzYzNwazZkaXVUa1pHemZ2aDJUSmszeS80RjVvS21wQ1NVbEpUaDM3aHg2ZW5xUWxwYUdvcUlpUFBiWVkycVhGbkFZZk9TVnFWT25oZ09BRUtMTjMvdnU2ZW1CMld5R0VBSnIxcXhCYW1vcW5FNG5xcXFxWURBWTRIRDBaM0ZsWlNVVVJVRnhjVEdLaW9wUVZsYm03c1BsY2lFL1B4OHRMUzNJemMyRjBXaUVYcTlIUTBNRHlzdkxvU2pLdUEyK2lvb0tmT3RiMzBKaFlTR2NUaWZXcjErUHdzSkM3TjI3ViszU0FnNkRqN3d5ZWZKazQ5M0Z5LzdlZDBsSkNYcDdlN0YzNzE0RUJRVUJBSUtDZ3BDUmtRRUFxS3FxY3JjTkNRbkJraVZMWURhYm9TZ0tkTHIrV1ozUzBsTFliRGJzMjdjUEJzUGY3OGxQU2twQ1VsS1NINC9HZXovNjBZL2N4ekh3ZTI1dTdwRGpJOC93M1pxQXBrK2Z2c0prTW9uQlA0bUppZi9uUWZRdFNkS1A3aTcrNjRQb3oxTk9weFBIangvSHlwVXIzYUUzbXM3T1RrUkVSTGhEd2VsMDR0Q2hRMWkxYXRXUTBQT0dvaWpZdDI4ZnNyT3prWkdSZ1dlZWVRYVhML2YvRFhBNEhIanJyYmV3ZVBGaTk3YmR1M2REVVJRQS9jR2NucDZPczJmUFl2bnk1WGppaVNmdy9QUFB1MStmbDVlSDlldlhEOW1mMld6R2xpMWJBT0FyNGRiVzFvWnAwNll4OUh6QUVkL0VJMFZFUlB5MHQ3ZTNkdkJLbTgyMmRxd2RtMHltL3d6Z2VTSEViU0hFNzhiYW56ZWFtcHBndDl1Um1wcnFVZnUydGphVWxaWGhwWmRlY3ErejJXem83T3hFV2xxYXozWHMyTEVERlJVVktDNHVSa3BLQ3BxYW10d2hhckZZVUZOVGcrM2J0eU0rUGg0MU5UVjQ3YlhYNEhRNjhjb3JyN2o3T0hyMEtIYnQyb1dnb0NBVUZoYWl1TGdZQnc4ZVJIWjJObDUvL1hVNEhBNU1uandadDI3ZHdybHo1N0I2OWVxdjFPRjBPbkhnd0FFc1diTEU1Mk1aaWNsa0VnKzB3M0dLZnlyR3YrRGc0T0RFZTJ5YlpqQVlIaCs4WXVyVXFjOTFkbmIrdWJxNmV1N2duKzd1N244YlN4RnBhV2xQQXZnakFFaVM5TnBubjMzV1BwYit2RFV3ZjZmWGovNjNPak16RXdzWExrUjdlenZDd3NMY0k2Nit2ajRBUTBkT1pXVmxTRTlQZC84TXRCbkpuVHQzY1Bqd1lheGJ0dzVwYVduUTYvV0lqNDlIZEhRMDJ0dmJjZUxFQ1JRVUZDQXhNUkY2dlI3ejVzM0RxbFdyY1BUbzBTSDk1T1hsSVR3OEhHRmhZWGpoaFJkZ3RWcWhLQXFlZXVvcEFNQ1pNMmNBQUI5ODhBRlNVMU14Wjg2Y3I5U3lhZE1tNkhRNi9QakhQeDcxL2FDdjRvaHZuRE1ZREJFelo4NzhRMU5UMHovYTdmYnpnelpOVDB4TVBOYlMwbElJd0Rhd01qSXlNdi8yN2R0SGc0T0R2OUhiMi92RldQZHZOQnBqaEJDLzBPbDBlVUlJSFlCMXNpeVhqclZmYjBWSFIwT1NKTlRWMVNFOVBmMitiU3NySzJFd0dORGEyb3FkTzNmaTlPblQyTFp0RzJKaVlxRFQ2VkJmWCsvdUl5Y25Cems1T2FpcXFuSmZFYjZYNXVabXVGeXVFZWNDVzF0YklZUkFmSHo4a1BWeGNYRm9hMnR6aHk4QVRKOCszYjBjR2hvS0lRU2NUaWVDZ29MdzlOTlA0OE1QUDBSV1ZoYkt5OHV4Yk5teXIreHJ4NDRka0dVWmUvYnM4ZmkwMzFNWExseVFIbWlISXhnUG8wcU8rTWE1N3U3dWExZXZYdjFCWEZ4Y3FjRmd5TGk3T2lJcEtlbjlscGFXd3M3T3pvcUJ0cUdob1psVHBrejVUbXhzN05hVWxCVHIzTGx6TDRTRmhUM3J3VzcwU1VsSm9mUG16WnN4Yjk2OC8yQXltWjc3NWplLytRdWowZmdKZ0dzNm5lNi9DeUhhaEJBL2xtVzUrS0VjNkNqQ3dzS1FrWkdCZDk5OTE2UDJraVFoSmlZR3k1WXRRMFZGQlJSRlFXaG9LSjU4OGttUCt4aHUyclJwQVBwUHU0ZUxpSWdBQURRMk5nNVpmKzNhTlVSR1JubzhENWVkblkyS2lncFlyVmJZYkRZc1hMaHd5UGFTa2hKODhza25LQzB0eGRlLy9uVmZEb1BBNEFzSVBUMDlqWTJOamQrYk9YUG1iNlpPbmZxRHhNVEU5MXRhV3RZT0RqMEFjRGdjdHJxNnVtZXZYYnUyeG02M1gzajAwVWVOQ1FrSkp4NTc3TEhYNzlXM3lXUnFOSmxNamlsVHBuVG85ZnIvcDlmcnF3QzhyOVBwTmt1U05CL0FWU0hFUC9YMTljMzU3TFBQZkV1TUJ5US9QeC9WMWRWWXUzWXQ2dXJxNEhLNTBOSFJnWTgvL2hqMTlmVkQyZ29oME56Y2pQMzc5eU10TGMwZFBQbjUrYWlycThPYU5XdFFXMXNMaDhPQmpvNE9YTHg0Y2RUOVIwWkdJaXNyQ3hhTEJWYXJGUzZYQzdXMXRXaHVia1o0ZURnV0xGZ0FpOFdDTDc3NEFpNlhDNWN1WGNMYmI3K05GMTk4MGVOalRFbEpRVlJVRkxaczJZSkZpeFloT0RqWXZlMTN2L3NkS2lvcXNIdjNib1NIaDN2Y0ozMFZUM1VEUkhkMzk3V21wcVovbkR0MzdubWJ6ZmJUTzNmdWZEcThUVTlQejlXZW5wNnJIUjBkcDI3Y3VMRjl4b3dacTJOalk3ZEVSa2Irc3F1cjYxeDdlL3YvR3Y0YUlVU3dKTjMzN0taSENISDl5eSsvZEQzSTQvRkZYRndjRGh3NGdOTFNVdVRsNWVIV3JWc3dHQXhJVEV4RVVWR1J1MTFtWmlhQS9sSGkvUG56aDJ5TGlvckMvdjM3c1dmUEhyejY2cXU0ZWZNbWdvT0RNWHYyYkpqTjVsSG5FQzBXQzk1ODgwMll6V1owZFhWaDFxeFpzRmdzQUlDTkd6ZWlwS1FFdWJtNWFHOXZSMnhzTEZhc1dJR2xTNWQ2ZFp6WjJkbll1WE1uMXE0ZGVqMnF0TFIvaG1INEtQRE1tVE1QL0pSM29udm81L1AwWUJnTWhzZmk0dUtPM3JoeDQzL01tREdqc0xtNStTc2p2cEU4L3ZqanY0bUlpREMzdDdmLzZjcVZLOWtqdFVsUFQ1L3Njcm1tS0lvU290ZnJZNFVReVpJa3pRUHdsQkJpbmlSSmtoRGltaVJKcjF5NGNPR0V0N1VQek9tY1AzOSt0S2Fra29FNVQzL084ZmxqWC9mQ0VWOEFNQmdNY1RObnpueXZxYWxwbGQxdXYzRDc5dTEvUzB4TWZMKzV1Ym13cTZ2cjlQMWVlL1BtelcwUkVSRm12VjRmY2E4MjU4K2Zkd0Jvdi90ekRZRDdDbkJxYW1xOFhxOHZsaVJwbVJEaXVNbGsrdW1GQ3hkKzg2Q09iVHdhNmVMSm5EbHpjT1RJRVJXcW9ZZUJ3VGZPR1F5R3gyZk9uUG1leldaNzJXNjNEMHhFM2JSYXJjOG1KaVllYjJscEVaMmRuUi9kNi9VOVBUM1g3djUzOUVtc0VWUlZWVjBCOENPajBiaGZrcVREQUVxTVJtT2JMTXQvOEtXL1FNQ1I2Y1RIaXh2alhIZDM5ODJHaG9ZZmRuVjFEUSt1TnF2VnV0amxjdFhkNy9VaElTSGZGa0wwWHI5K2ZjZFk2cEJsdVZ4UmxCL2UvWFZuU2twS3lGajZJMUlUZzIvODYrbnQ3YTIveDdZdnU3dTczWit0aUl1TCsyMUVSTVJQY1hjay84Z2pqOFRIeHNidWFHaG9XTmJYMS9kL3gxcklaNTk5ZGxJSThiNGtTVE9DZzROZkhtdC9SR3JocWU0RUlvVG9pWW1KV1I4VkZmV0x6czdPTTA2bjg5clZxMWUvMzlQVDB6ajZxejMyUHdGa0N5R2VCYkR6QWZaTDVEY012Z25FWnJQOTNHYXovZndoNytiZkFVQ1NwSlNIdkIraWg0YW51dVFWblU1MzgrN2k5UHMySkJySEdIemtsZlBuejl2dkx2SVRzeFN3R0h4RXBEa01QaUxTSEFZZitZTWQ2SDhpTW8wL2R2dkE3QVY2MUt6RG54aDg5TkFKSWFvQm9LR2hRZTFTYUFTdHJhMEFBQ0hFRlpWTDhSc0dIL25ET3dDd2VmTm0xTmJXb3F1clMrMTZDUDBqdmZyNmVtemR1blZnMVh0cTF1TlAvQndmUFhTeUxQL2VhRFF1cmFtcFdiQjgrWEsxeTZHUm5lM3I2N09vWFlTL2NNUkgvdUNRWlhtUkVPS1hBQzRDNkZhN0lBTFEvNnpGR2lIRXh0N2UzcXpxNnVwN2YrSElCTU1SSC9tTFE1YmxOd0M4b1hZaFJCenhFWkhtTVBpSVNITVlmRVNrT1F3K0l0SWNCaDhSYVE2RGo0ZzBoOEZIUkpyRDRDTWl6V0h3RVpIbU1QaUl2QkFlSHY1eVZGUlV2dHAxME5qd2xqVWl6MG1QUC83NGJ5Vkowbi81NVpjSHVydTdyNmxkRVBtR3dVZmtPWEg5K3ZWL21qeDU4dlR1N3U1bXRZc2gzekg0aUx6UTJ0cGFxSFlOTkhhYzR5UHlRa2hJU05hMGFkT2VVN3NPR2h1TytJZzhKeVVrSkpUcmREckQ3ZHUzWXdCY1Y3c2c4ZzJEajhoem9xT2o0MThuVDU0Y0JhQk43V0xJZHd3K0lpOWN1WEpsaWRvMTBOaHhqby9JQ3dhRElTNDRPRGhKN1Rwb2JCaDhSSjZURWhJUy9qcDM3dHpQQUh4ZDdXTElkenpWSmZLY2NEcWROL1Y2dlFDZ21TL21tWWdZZkVSZXVIejVzZ245LzI3NFRYRUJqS2U2UkY0SUR3OS9LU29xNnFkcTEwRmp3eEVma2VkNHIrNEV3ZUFqOGh6djFaMGdHSHhFWHVDOXVoTUQ1L2lJdk1CN2RTY0dqdmlJUE1kN2RTY0lCaCtSNTNpdjdnVEI0Q1B5QXUvVm5SZzR4MGZrQmQ2ck96RXcrSWc4eDN0MUp3aWU2aEo1anZmcVRoQU1QaUl2OEY3ZGlZSEJSK1FkeDkwZkNtQ2M0eU1peldId0VaSG1NUGlJU0hNWWZFU2tPUXcrSXRJY0JoOFJhUTZEajRnMGg1L2pJMy9UbTB5bUhDSEV5d0RTSkVtYW9uWkJHbU1YUWxRRGVFZVc1ZDlEbzU5SjVJaVAvRWx2TXBtT0FIaEhrcVR2TVBSVThhZ2tTZjhnU2RKdmpVWmpPWURKYWhla0JvNzR5RzlNSmxNT2dPL1BuajBiQlFVRlNFaElRR2hvcU5wbGFVcG5aeWNhR2hxd2VmTm0xTlRVTERBYWphdGxXWDVEN2JyOGpTTSs4cHU3cDdjb0tDaUEwV2hrNktrZ0pDUUVxYW1wS0N6cy8rb1FTWkorcUhKSnFtRHdrVCtsQVVCQ1FvTGFkV2hlYkd6c3dPSTMxS3hETFF3KzhwdUJPVDJPOU5RM1pZcDdldFdnWmgxcVlmQVJrZVl3K0loSWN4aDhSS1E1REQ0aTBod0dIeEZwRG9PUGlEU0h3VWRFbXNQZ0l5TE5ZZkFSa2VZdytJaEljL2gwRmdvb0RvY0RodzRkd3FsVHA5RFkyQWhGVVJBZEhZMU5temJCNFhCZ3hZb1ZBQUNkVG9mazVHUnMyTEFCczJiTkd0S0hFQUluVDU3RXNXUEhZTFZhMGQzZGphbFRweUk1T1JuYnQyL0hwRW1UL0g5Z0hxaXFxbklmMzRBbFM1YmdWNy82bFRvRkJUQUdId1dNbnA0ZW1NMW1DQ0d3WnMwYXBLYW13dWwwb3FxcUNnYURBUTVIL3pNMUt5c3JvU2dLaW91TFVWUlVoTEt5TW5jZkxwY0wrZm41YUdscFFXNXVMb3hHSS9SNlBSb2FHbEJlWGc1RlVjWnQ4QTJvckt6RW80OCtxbllaQVkzQlJ3R2pwS1FFdmIyOTJMdDNMNEtDZ2dBQVFVRkJ5TWpJQU5BL0lob1FFaEtDSlV1V3dHdzJRMUVVNkhUOXN6cWxwYVd3Mld6WXQyOGZESWEvMzUrZmxKU0VwS1FrUHg0TnFZbHpmQlFRbkU0bmpoOC9qcFVyVjdwRGJ6U2RuWjJJaUlod2g1N1Q2Y1NoUTRld2F0V3FJYUhuRFVWUnNHL2ZQbVJuWnlNakl3UFBQUE1NTGwrK0RLRC9OUHl0dDk3QzRzV0wzZHQyNzk0TlJWRUE5QWR6ZW5vNnpwNDlpK1hMbCtPSko1N0E4ODgvNzM1OVhsNGUxcTlmUDJSL1pyTVpXN1pzOGFsV3VqZU8rQ2dnTkRVMXdXNjNJelUxMWFQMmJXMXRLQ3NydzBzdnZlUmVaN1BaME5uWmliUzBOSi9yMkxGakJ5b3FLbEJjWEl5VWxCUTBOVFc1UTlSaXNhQ21wZ2JidDI5SGZIdzhhbXBxOE5wcnI4SHBkT0tWVjE1eDkzSDA2RkhzMnJVTFFVRkJLQ3dzUkhGeE1RNGVQSWpzN0d5OC92cnJjRGdjbUR4NU1tN2R1b1Z6NTg1aDllclZRMnJJek14RVNFZ0k1cytmajdWcjEyTHExS2srSHc4QW1Fd21NYVlPQWhCSGZCUVFCdWJ2OVByUi8xWm5abVppNGNLRmFHOXZSMWhZbUh2RTFkZlhCd0R1RVNBQWxKV1ZJVDA5M2YwejBHWWtkKzdjd2VIRGg3RnUzVHFrcGFWQnI5Y2pQajRlMGRIUmFHOXZ4NGtUSjFCUVVJREV4RVRvOVhyTW16Y1BxMWF0d3RHalI0ZjBrNWVYaC9Ed2NJU0ZoZUdGRjE2QTFXcUZvaWg0NnFtbkFBQm56cHdCQUh6d3dRZElUVTNGbkRsekFBREp5Y240OU5OUDhkZS8vaFdscGFXNGV2VXFmdjNyWDN2NER0SmdIUEZSUUlpT2pvWWtTYWlycTBONmV2cDkyMVpXVnNKZ01LQzF0UlU3ZCs3RTZkT25zVzNiTnNURXhFQ24wNkcrdnQ3ZFIwNU9Ebkp5Y2thOFlqcGNjM016WEM3WGlIT0JyYTJ0RUVJZ1BqNSt5UHE0dURpMHRiVzV3eGNBcGsrZjdsNE9EUTJGRUFKT3B4TkJRVUY0K3VtbjhlR0hIeUlyS3d2bDVlVll0bXladSsya1NaUGNGMTZTa3BLUW01dUxuLy84NTBQbU1IMXg0Y0lGeWVjWCsyQThqREE1NHFPQUVCWVdob3lNREx6Nzdyc2V0WmNrQ1RFeE1WaTJiQmtxS2lxZ0tBcENRMFB4NUpOUGV0ekhjTk9tVFFQUWY5bzlYRVJFQkFDZ3NiRnh5UHByMTY0aE1qTFM0MkRLenM1R1JVVUZyRllyYkRZYkZpNWNlTSsyZlgxOUNBNE9IbFBvYVJYZk1Rb1krZm41cUs2dXh0cTFhMUZYVndlWHk0V09qZzU4L1BISHFLK3ZIOUpXQ0lIbTVtYnMzNzhmYVdscDduREl6ODlIWFYwZDFxeFpnOXJhV2pnY0RuUjBkT0RpeFl1ajdqOHlNaEpaV1Ztd1dDeXdXcTF3dVZ5b3JhMUZjM016d3NQRHNXREJBbGdzRm56eHhSZHd1Vnk0ZE9rUzNuNzdiYno0NG9zZUgyTktTZ3Fpb3FLd1pjc1dMRnEwQ01IQndlNXRIMzMwa1h2VWVlblNKZXphdFF2Zis5NzNQTzZiL282bnVoUXc0dUxpY09EQUFaU1dsaUl2THcrM2J0MkN3V0JBWW1JaWlvcUszTzB5TXpNQjlJOFM1OCtmUDJSYlZGUVU5dS9manoxNzl1RFZWMS9GelpzM0VSd2NqTm16WjhOc05vODZoMml4V1BEbW0yL0NiRGFqcTZzTHMyYk5nc1ZpQVFCczNMZ1JKU1VseU0zTlJYdDdPMkpqWTdGaXhRb3NYYnJVcStQTXpzN0d6cDA3c1hidDJpSHJxNnFxc0dIREJ0anRkc3lZTVFQUFBmY2NWcTVjNlZYZjFNK3Y1L1kwTVF6TTBYZzdOelR3dXZQbnp6K01zc2hMQS9PY2FzM3grWHUvZzNIRVJ6VE1TQmRQNXN5Wmd5TkhqcWhRRFQwTURENmlZVGdpbmZoNGNZT0lOSWZCUjBTYXcrQWpJczFoOEpFdnVnRmcxcXhaajZoZENKRXZHSHpraTVzQVlEQVlwcWxkQ0pFdkdIemtOU0ZFQXdBRUJ3ZnpBWFlVa0JoODVEVkprdjQzQU9oMHV2K2tkaTFFdm1Ed2tkZUVFQi9jWGZ3aGVQY1BCU0FHSDNsTmx1Vi9CL0FSZ0NTVHlmUUxMMTVxQi9xZmpFenFzdHZ0QTRzOWF0YWhGZ1lmK1VRSThSTWhSRjFKeVBjQUFBTktTVVJCVkNjQVMzcDYrcy9nd2NoUENGRU5BQTBORFErN1BCcEZhMnNyQUVBSWNVWGxVbFF4dnI5T2lzYXQ2OWV2MzR5S2lyb0k0TDhBeUk2T2p2NnZrWkdSaUlxS1FuUjB0Q01rSk1UVjF0Ym1HdnlhNk9qb1NaSWtMYlphclVoSlNZSEJZUEQ0K3pQb3diRGI3V2hxYXNMV3JWdlIzTndNQUwrOWZ2MzZYL3haUTNSMDlIb0FhRzF0M2VEUC9RN0crUmthazdTMHRCU2RUdmM3U1pMbUQ5ODJ3dE0zSmh1TnhuSkpraGI0cVR5NnY3Tzl2YjFaMWRYVjkzN2Uva013SHA3T3dsTmRHcFBQUC8rOFdwYmxKeFZGbVMrRUtCRkNuQVBRaXJzZmNoN0dJY3Z5SWlIRUx3RmN2RWNiZXJoNmhCQTFRb2lOYW9RZUVRVW9rOGtreHNQM1JnU3E4ZkQrY2NSSFJKckQ0Q01peldId0VaSG1NUGlJU0hNWWZFU2tPUXcrSXRJY0JoOFJhUTZEajRnMGg4RkhSSnJENENNaXpXSHdFWkhtTVBpSVNITVlmRVNrT1F3K0l0SWNCaDhSYVk1ZTdRS0lBcFhhejVRajMzSEVSMFJxdUtUbXpqbmlJL0tSbXQ4WlFXUERFUjhSYVE2RGo0ZzBoOEZIUkpyRDRDTWl6V0h3RVpIbU1QaUlTSE1ZZkVTa09RdytJdEljQmg4UmFRNkRqNGcwaDhGSFJKckQ0Q01peldId0VaSG1NUGlJU0hNWWZFU2tPUXcrSXRJY0JoOFJhUTZEajRnMGg4RkhSSnJENENNaXpXSHdFWkhtTVBpSVNITVlmRVNrT1F3K0l0SWNCaDhSYVE2RGo0ZzBSMUs3QUtMeHptUXk1UUg0NS91MUVVSnNrbVg1VjM0cWljYUlJejZpVVRnY2psT2p0VkVVNVlBL2FxRUhnOEZITklxcXFxb3JBT1Q3TktuOS9QUFBxLzFWRDQwZGc0L0lBMEtJZTQ3b2hCQW4vVmtMalIyRGo4Z0RUcWZ6bnVFbVNkSkJmOVpDWThlTEcwUWVNaHFOMVpJa0pROWVKNFJva0dVNVhxMmF5RGNjOFJGNVNBaXhmL2c2U1pKR3ZmQkI0dytEajhoRExwZnJ4UEIxaXFMd05EY0E4VlNYeUFzbWs2a093QndBRUVKY2syWDVjWlZMSWg5d3hFZmtIZmZwcmlSSjVXb1dRcjVqOEJGNTUwOERDeTZYNnc5cUZrSkU1QytTeVdScU1ocU4xOEdwb29DbFY3c0FvZ0FqaEJEN0pVbUtCaURVTG9aOHcrQWo4cExMNVhwZnI5ZC9UZTA2aUlqOFNRZGdrdHBGRUJFUkVSRVJFUkVSRVJFUkVSRVJFUkVSRVJFUkVSRVJFUkVSRVJFUkVSRVJFUkVSRVJFUkVSRVJFUkVSRVJFUkVSRVJFUkVSRVJFUkVSRVJFUkVSRVJFUkVSRVIwY1AzL3dFRjZkTVZjSkltRUFBQUFBQkpSVTVFcmtKZ2dnPT0iLAogICAiVGhlbWUiIDogIiIsCiAgICJUeXBlIiA6ICJmbG93IiwKICAgIlZlcnNpb24iIDogIiIKfQo="/>
    </extobj>
    <extobj name="ECB019B1-382A-4266-B25C-5B523AA43C14-2">
      <extobjdata type="ECB019B1-382A-4266-B25C-5B523AA43C14" data="ewogICAiRmlsZUlkIiA6ICIxMjk5NDA0NjcxODYiLAogICAiR3JvdXBJZCIgOiAiNDI5MzE3NzM3IiwKICAgIkltYWdlIiA6ICJpVkJPUncwS0dnb0FBQUFOU1VoRVVnQUFBUjRBQUFHVUNBWUFBQURqNGsxb0FBQUFDWEJJV1hNQUFBc1RBQUFMRXdFQW1wd1lBQUFnQUVsRVFWUjRuTzNkZTN3VTViMC84TSt6bTJTem0wMUl5SWFRRytFU0xrSVJkc0ZhcGVocDFiWllMK0MxVWoxVmEydGJxcitxUFY2SzZQRjJ0Q2xWYXoybFZVQzhGQlVvb2lpMkFvcEZ2RlJoeFp3Z0VVSUlnWVNFWkRmWmJQYSs4L3orU0RiTm5RRFptZXp1NS8xNitUSjU1cGw1dmh1U3p6NHpzek1ERUJFUkVSRVJFUkVSRVJFUkVSRVJFUkVSRVJFUkVSRVJFUkVSRVJFUkVSRVJFUkVSRVJFUkVSRVJFUkVSRVJFUkVSRVJFUkVSRVJFUkVSRVJFUkVSRVJFUkVSRVJFUkVSRVJFUkVSRVJFUkVSRVJFUkVSRVJFUkVSRVJFUkVSRVJFUkVSRVJFUkVSRVJFUkVSRVJFUkVSRVJFUkhSa0xEWmJOSm1zMG10NnlEMTZMUXVnSWdTRDRPSGlGVEg0Q0VpMVRGNGlFaDFEQjRpVWgyRGg0aFV4K0FoSXRVeGVJaElkUXdlaWxsVHBrejV0TGk0ZUxuV2RkQ0pZL0JRekFxSHc4MktvclJxWFFjUnhhQjR1bVNpcUtqb0NhMXJpQVdjOFJBTmtZeU1qTytaemViLzBMcU9XTURnSVJvQ0pwUHBqTEZqeC81VlNpbTByaVVXSkdsZEFORkpFQ05HakRnL096djdGeWtwS1VWNzkrNmRuWnFhT3M1c05uL0hZckhjQkVCVVZWVmRrNTJkZldOV1Z0WVZVc3JBb1VPSHJuYTczVlZaV1ZrWGp4dzU4Z2RKU1VsNTFkWFZWeFVXRmo2VGxwWjJUaUFRMkY5VFUzT0wyKzNlQmdBV2krV212THk4aDVLVGswZDdQSjdkZS9mdW5RbGc5TlNwVTk5TFRVMmRBZ0M3ZHUwU0FKQ1dsall6THkvdjRhU2twSkU2bmM0d2VmTGtiY0ZnMEhIZ3dJSExOUHNKRFhPYzhWQXN5azFPVGg2Zm1aazVIeDF2bmo2ZnI2cXhzWEc5eVdTYW5aS1NNc1pvTkU2dnJhMjlwN3k4Zkk3QllKZzRldlRvUDVoTXBoSGhjTmcxWXNTSVM1T1NrcklzRnN0dFI0NGNXWEw0OE9HZkdReUdDU1VsSlcrbXBxYU9BNERHeHNibFpXVmxNM3VNZTNUUG5qMVRnOEhnNGE2TmJXMXRuKy9mdi8rN0hYWHNyNmlvK0ErR3pzQVlQQlNMampZMk5qN1hSN3NEQUFLQlFHMXpjL1A2anJhR1FDQnd3R3cyZjhQajhkUzZYSzYzQVVBSWtYTDQ4T0U3dlY3dnY1cWFtcDZ2cjY5L1JLZlRwV1ZuWnkvcXNyMzZQc2FRd1dDd2FXaGZUdUpoOEZDc0N2VFJGdTZyWXpnYzl1bDBPbFBIdHhJQVFxRlFjOWR0T0J5T1Z3RWdMUzN0akNHdWsvckE0Q0VDNFBmN0R3R0FUcWN6YUYxTEltRHdFTFZMQmdDLzMzOVE0em9TQW9PSEVwSmVyMC90K3IzWmJKNEZBTTNOelJ1NnRrc3AvWHE5M3R5bFNYUlp0OWRaWVNFRVQ2Y1BBb09IWWxVS0FPaDB1cTUvL0tZKzJxRFQ2Wks3cmdNQUJvTmhVbnA2K3R4SWUzNSsvbis3M2U3M25FN25tcTdyZWp5ZTNRYURZY0xJa1NOL2JEUWF6eW9zTEh4TUNHRUVnS3lzckhsR283RXcwamNjRGpzTkJzTUVrOGswT3ljbjUxWUEzY0tOL28zQlE3RW9zN0N3OEJHZ1BVQnljbklXcGFhbWppMHFLbHJhMFRaNTFLaFJ0d1BJemMzTnZjMWdNRXdHZ0tLaW90K21wcWFPQlFDZnoxZVJsWlgxbjVNblQ5NTIybW1uZmVyeitTcSsrdXFyU3dBb1hRZXFxYWxaNVBmN0s4YU1HZk5VWGw3ZXJZY1BIeTROaFVJTkhXZkhNcnhlcnpQU3Q2NnU3bDRwWlhqczJMRXYrbncrT3dDZktqOE5JanB4YWwrclpiUFo1SlFwVXo1WGF6enFqVE1lSWxJZGc0Y1NUZVRZVVBMeE9sTDBNSGdvWVpoTXBsbGp4b3o1QTlCK2JDZzNOL2R1QURrYWwwVkVXb2luKy9IUTRIREdRMFNxWS9BUWtlb1lQRVNrT3Q0SUxNbyt3MmNLMnErSTd2a2ZBRWdKS1FXRU1odXowM3FzNTVLUUVCQjlyZHY1MzJ6TUh0Vmp2U09SWmJKOUdObHpHeEpTbm9Fekp2UlliMjlrdVlDUUVyS3ZlcFhabUczdHV0NU83UHhYbDc2ZHI2bm51TE14KzV3ZTQyMlZrRklIbmR5emZ3OGtKS1ppNmo4a1pPUURmSkdmeTBWZDEvc1VuNzdScFU1RlFFZ0ZTcmV4QklReUM3T3U2VEhlU3gxMVFVQW9YWCsya1Rva3BKeU4yVGYxV0crWkFxVnplWS9YQlFHaEtGQndCczY0cmNmUDViY1NVa3BJNktGWEZDam9PazZYbjh2OVBjYTd0Njkra2RvalgzOGRYMStLR01iZ2lTNkI5bDhjZ1g1bWx3SUM2UEZwMlk3KzZSM0xCdExYZXZrOXR0M1htSDJ0TnpueWplek1rT09QSnlGNzNVYWlqM0g3R3UvYkFnSVNFcWU1VG91MGY2ZnJ1bjNVQ1FGeGNkZnZPd0trci9HdTZkSDJ3eDdiN3ZaMXgzWVVBRGYxV085bnVvNS91cjUrbmhJU091Z1VBTGYxYUw4enNvN1M4ZklqNC9SNGZkMkNCOEJEUGZ2MUhMdGpQQVlQOVV2T3hteDk1emVRNGdFOElPN0gvV0lidG9sMHBBc2pqS0lCRFQxRFNTWWoyZXlBUXlRaldTUWhTV1FqR3kxb0VYcm9oUjU2NFlaYjZLSHYrWmNnRlNoNU91aUVEanJoZzA5RXZnNGdJQVNFTU1JSVAveTkxZ3NqUEZrSG5SQm92OGhSUUFnQklVSUlpY2pYa1dWZDF4TVFzL3ZxRTBaWWw0eGtSSloxWGNscXRYNzd1YWJuMWdnSW9ZTU9UWWFtS3dVRUxIN0xPZ0Vob0FBai9TUDNYbmpzd2c5Ni9rRERDRi9jWlp5dVl3b0ZpazVBaUw2Q1UwSXVqUFFOSTl4dC9janJEU1BjSzFrazVNOGlkU3BRT3RkUm9IUnVvNStnL2k4SjJhMS81T3VPSU92dlhlVWhCWXJRUVllZTQzU01kWmVFalBsREpMeVNsbFJudFZyUEZVSnNHNmhQT0J5K2JQZnUzYStwVkZMTStBeWZTUUNZamRreC9iY2I4OGs1SEgyR3oyVGtGNFI2czl2dE82U1VqZ0c2dUVLaDBGdXFGVVNxWS9DUUZrSUFYaDFnK1pieTh2SytibTFLY1lMQlExcFozOThDS2VWYU5RdUpKYk14VzhUNmJoYkE0Q0dOdExhMmJnZmc2dGt1cFd4ek9wMGIrbGlGNGdpREp3cmk1VjBwbXZidjMrK1hVcTdyMlM2RWVQZmd3WU84Z1ZhY1kvQ1FacVNVZit2WnBpaEtyemFLUHd3ZTBreERROE0yQUcxZG1yekJZSkRCTTRCNE9XUEs0Q0hOMU5iV2VnQjBQWjd6Zm5sNXVWdXJla2c5REo0b2lKZDNKVFVvaXRMMU9BOFBLaWNJQmc5cHl1djFiZ1hnazFJR2dzSGdtdU91UUhHQndVT2FxcWlvYUpWU3ZpbUUrS0Nzck14NS9EVW9IdkFpVWRLY2xISU5nTkZhMTBIcVlmREV2aVNielhhZGxQSW1BRE9FRUduSFhXT1lzdGxzVDJsZHcwbndTQ25MQWF5MDIrMHJBQVMxTGlnV2NGY3J0aVhaYkxZMUFGWUtJYzZPNWRDSllTWWh4QmxDaUdWV3EvVnRBSHhzemlCd3hoUERiRGJiZFFBV2pCczNEb3NYTDBaSlNRblMwOU8xTGl1aHVOMXVWRlZWb2JTMEZIdjI3RG5QYXJYZVliZmJIOU82cnVHT001NFkxckY3aGNXTEY4TnF0VEowTkdBMm16RjkrblRjZSsrOUFBQWhSTTg3SDFJZk9PT0piVE1Bb0tTa1JPczZFbDVoWVdIa3k0blJIQ2RlcmdIa2pDZUdSWTdwY0thanZiUzB6c05yUmkzcmlCV2M4VVJCdkx3ckVVVUxaenhFcERvR0QxRU1pWmZyQUJrOFJLUTZCazhVeE11N0VsRzBNSGlJU0hVTUhpSlNIWU9IaUZUSDRDRWkxVEY0YU5oeHVWeFl2bnc1NXMyYmg2YW1waE5ldjdLeUVoZGNjQUg4Zm44VXFxT2h3RTh1SjZoQUlJRFZxMWVqcnE0T1JxTVJRZ2hJS1NHRXdMbm5ub3VaTTJkcVZsdHFhaW9zRmdzYUdocE9hdjM4L0h6ODVDYy9nY0ZnR09MS2FLZ3dlQktReCtQQkwzLzVTOXh3d3cyNC92cnJPOXVkVGlkKzhZdGY0Tnh6ejlXdU9BQXBLU25JeThzYmRQOTE2OWJoVzkvNkZyS3pzd0VBUnFNUlYxMTFWYlRLb3lIQVhhMEU5TWMvL2hIang0L0gzTGx6dTdWblpXWGgvdnZ2aHhDeGM2blo3dDI3OFljLy9FSHJNbFFUTDArcFpmQWtHSy9YaXcwYk51Q0NDeTdvYy9tVUtWTXdlZkprQUlEUDU4UFRUeitORlN0VzRNNDc3OFNUVHo0SlJWSGdjRGl3WXNVS3pKczNEK1hsNWZqVnIzNkZiMzd6bTNqcHBaY0FBSnMyYmNKWlo1MkZPKzY0QXkwdExRQ0FyVnUzNG9ZYmJ1amNmZXB2MnowZE8zWU1Eejc0SUdiTm1vV21waVk0blU3OHovLzhEMmJObW9YS3lrcXNYNzhlSG84SHExYXR3dWJObStIeGVMQjgrWEo4OTd2ZjdUdytkTEt2ZzRqNllMUFpwTTFta3llaXJLeE0ybXcyV1Z0YmU5eSs5OTEzbjl5MGFaT1VVc3BnTUNpdnZQSksrZFJUVDhsd09DemZlZWNkYWJQWjVOcTFhMlU0SEpZclY2NlVaNTExbGd5SHcxSktLUjk4OEVGNSsrMjNkMjVyOCtiTmN0ZXVYY2ZkZHNUSEgzOHNiVGFiYkd4czdQWjExMlZPcDdQWHNxNjFSZHBPNVhXY2lNaS9oOWEvRjdHQU01NEVFd3kyMzR0Y3lvSC9QaHdPQnpadDJvUVpNMllBQUpLU2tuRHBwWmRpN2RxMUFJQ01qQXdBd0xlKzlTM29kRHFjZHRwcDhQdjljTHZiSHdSNjFWVlhZZnYyN2FpdnJ3ZlF2a3RrdFZxUHUrMitaajBuUXFmVGRkWTJGSytEb29QQmsyQ0tpNHNoaE1EaHc0Y0g3RmRkWGQwckJJcUxpOUhXMWdhZno5ZXJmK1M0VUdTZHlaTW5ZOXEwYVZpL2ZqME9IejZNTVdQR25QUzJUOFdwdm83aEpsNnVBMlR3SkppUkkwZmk3TFBQeGx0dnZkWG44bkE0aklxS0Nvd2FOUXBBKzJkaUloUkZRVjVlSGt3bTA2REd1dXFxcS9EYWE2OWg0OGFOdVBEQ0N6dmJUM1RiZXIwZXdQRm5hWDBaaXRkQlE0L0JFd1hEL1YzcDdydnZ4ci8rOVMrOCtPS0wzZDdaUFI0UFZxNWNpYUtpSWhRVUZHRHUzTG1kdXlSQSsrN1N0ZGRlQzZEL0dVSFhjRGovL1BNaHBVUnpjM1BYVzRNZWQ5czl0emR5NUVnQXdPZWZmdzZYeTRWdDI3WUJBSnFibTVHVTFQNkprSmFXRmxSWFYvZGFkeWhlQncwOUJrOEN5cy9QeDBzdnZZU2FtaHI4K01jL3hsMTMzWVVISG5nQUsxZXV4QTkrOElQT21jQkREejJFdExRMDNIWFhYWGptbVdlUW1abUpxNisrR2kwdExkaThlVE1BNE0wMzMwUjlmVDNlZmZkZEFNQWJiN3lCUUNBQUFFaE9Uc2I4K2ZOeDJXV1g5YXFodjIwRDdaOWMzckpsUytmMjh2THk4UDN2Zng5TGxpekJJNDg4Z3E5Ly9lc1lPM1lzUHZqZ0E0d2ZQeDZUSmszQzNYZmZqZWJtWnZqOWZyei8vdnNBZ0gvODR4OUQ4anBvNk1YODV3R0dvOGhzSjlxZnQ0aWNRZG01YzJjMGg2RkJtalZyRmdCZzE2NWRVZnQzVit0M0s5bzQ0eUVpMVRGNGlFaDFEQjRpVWgyRGg0aFV4K0FoSXRYeHRoaEVNU1RXejJaRmNNWkRSS3JqakNjSzR1VmRpU2hhT09NQk1ITGt5QnUxcm9Fb2tUQjRBQlFXRnY2dW9LRGc5Nm1wcWVPMXJvVm9JTVA5T3NEQll2QUFhR2hvZU5MbGNxM1B6YzM5emZqeDQ5ZWxwNmRmaE5qNDJYZ0E4TjR4dzRESDQ0bDhPYlQzOVloVFBNWUQ0T2pSbzc4SDRHbHRiZDBCSURNM04vZEh1Ym01YjdXMnR2Nnp2cjUrQllBVGV0eUJXdGZUU0NuTGhSQm5WRlZWWWZyMDZkRWNpbzZqcnE0T0FDQ2xQS0J4S1RFaEZ0N1YxZURwOG5WemZYMzlIL2J2MzMrZDJXeWVZN1ZhYThhT0hidmFhRFFXYUZaZC8xWUNRR2xwS1NvcUt0RFcxcVoxUFFuSDQvR2dzcklTUzVjdWpUU3QwN0tlV01FWkR3Q0R3VkRpOS92M0E0REpaSnBsc1ZoK21aV1Y5UU85WHAvcTgvbktQUjdQZHEvWDY5QzZ6cDdzZHZzS3E5VjZ4WjQ5ZTg1YnVIQ2gxdVVROEVrZ0VIaEU2eUppQVlNSFFINSsvaU50YlczdloyWm1YbWMybTc4aHBReTF0TFM4M3REUThMVGI3ZDZtZFgwRENOcnQ5bmxXcS9VT0ljUTFBQ1lDTUdwZFZJTHhkZXhlclFzRUFvK1VsNWZ6Smo2RHdNK2JBSmc1YzZaYnA5T2xoVUtoaG1QSGpqM2IzTno4WjYvWE8vQk5pUWNRTC9kTVVVdmt2a0xSdkk5TnZJaVgzeTNPZUFDRXcrR1dRNGNPM2VKd09QNEtnTzlZUkZIRzRBRlFWMWQzdjhQaGVFN3JPb2dTQmM5cUFXaHNiRncrMFBMczdPei9WS3NXb2tUQUdVKzc1S3lzck10VFUxTy9wdGZyRFZMS3p2MW5uVTVueU16TVhORFUxUFNDbGdVU0FiRi9iQ2VDd1FPSVNaTW1iVFdielhPMUxvUW9VU1I4OEtTa3BFdzJtODF6NitycWxqaWR6aGQ5UGw5TGp5NUp4Y1hGcFNleXpYaDVWeUtLbG9RUG5rQWdVQytsOU5mVjFUMEdJTlJYbjhiR3hxZFVMb3NvcnZIZ011Q3NyNjh2emNqSU9LKy9Ea0tJTERVTEl1cFB2RnlkbnZBekhnRG0xdGJXelJhTDVSWWhoS0lvaXJmclFpbGwwdWpSby85ci8vNzk3MmxWSUZHOFlmQUFwcEtTa25lRkVFbFpXVmxYRHNVRzQrWFRwVVRSd3VBQkdscGFXbDRQQm9NTlhxL1hMcVVNZGwybzErdU5JMGVPdkZtcjRvamlFWU1IUUVORHc5UGhjTGpTNi9YVzlMWGM1L01kVkxra29yakc0QUZ3dkN2UVhTN1gyeXFWUXBRUUdEemRwUmlOUmx0eWNuSzJ6K2VyQ2dRQ2U3UXVpQ2dlTVhnNlpHZG5YNWVmbi8rNzVPVGszRWlieitmYlcxZFhkNmZUNmR5b1pXM3h4bXExbmdkZ1hoL3RTN3Q4KzVIZGJ2K2JlbFdSbWhnOEFMS3pzNjh2TGk1K0xoUUtOVFUzTi8vTjcvZFhTeW1EeWNuSkJVVkZSY3NCM09GME9sL1N1czQ0RWhKQzNOR3pzV3RiT0J5K1ROMlNTRTBNSGtDZm41Ly82SkVqUis2cHI2OS9ITDN2eHpOaTBxUkpyem1kenJVQS9CclVGM2ZzZHZzT3E5WHFFRUtNN0tlTEt4UUt2YVZxVWFTcWhQL2tzc0ZnS0hHNVhHL1YxOWMvaHI1dkF0Ymljcm4rYmpRYXJXclhGc2RDQUY0ZFlQa1cza0swYjdNeFc4VEQ1OE1TUG5pa2xNTHY5KzhicUkvQllQaGFVbElTWjRkRGEzMS9DNlNVYTlVc2hOU1g4TUVUQ0FTK1NrOVB2d0JBZGgrTFRmbjUrUTltWldWZDBkcmErc1ZndHhrdjcwclIxTnJhdWgyQXEyZTdsTExONlhSdTBLQWtVaEhmeFFHbHFhbnBtZE5QUDczQzVYSzlGUWdFcW9VUWVvUEJNQ2s5UGYxOHZWNmZlZmp3NGY5Q0gzOGtkUEwyNzkvdnQxcXQ2NFFRM1o1Ykw0UjQ5K0RCZzN3YVo1eGo4QUJ3T0J4cmdzR2daOHlZTVkrUEhEbXk4emFub1ZDbzhkQ2hRejl0Ykd4OFZzdjY0cFdVOG04OWcwZFJGSjVDSDBDOFhBY1kwOFZIZ1VoTFM1dVJuSnhjSEE2SEcxdGJXejhEejJSRlRYNSt2bW4wNk5FTkFOSTZtcngrdjM5VWVYazVId2JmajNnSkhzNTR1cE50YlcyZkEvajhWRFlTTDc4YzBWWmJXK3NaUFhyMEJnQS83R2g2bjZHVEdCTHg0TExSYURRV3BhV2xuVzQybTgvTnlNaTRzSjkrdVdheitWeFZLMHRBaXFKMGZkWTREeW9uaUlRTEhxUFJlSHBKU2NtSGt5Wk4ycG1WbFhWcElCQW83NmRydlU2bk0rZms1TnlpYW9FSnh1djFia1g3WTRBRHdXQndqZGIxa0RvU0xuaThYdThuZnI5LzM0RURCeTZzcWFtNTNlZnpWZmZYMStWeXZSVUtoUnBIakJoeGhabzFKcEtLaW9wV0tlV2JRb2dQeXNyS25GclhRK3BJdU9CSlNVbVo1dkY0eWxwYVdqWVBwci9UNlh6WllyRmNHKzI2RXBtVWNvMlVrcnRaQ1NUaERpNW5aV1ZkME56Yy9OcUpyQk1LaFJwVFVsS21CQUtCdmRHcTZ4UWsyV3kyNjZTVU53R1lJWVJJTys0YXc1VE5ab3ZGcDNsNHBKVGxBRmJhN2ZZVkFJTEhXNEVTY01hajErdEhCd0tCWXlleWpwUXlhRFFhaTZKVjB5bElzdGxzYXdDc0ZFS2NIY3VoRThOTVFvZ3poQkRMckZicjJ3Q1N0UzRvRmlUY2pFZFJGS2ZKWkpvd3dFSGxYbEpUVTZjNUhJNWhkK0RUWnJOZEIyREJ1SEhqc0hqeFlwU1VsQ0E5UFYzcnNoS0syKzFHVlZVVlNrdExzV2ZQbnZPc1Z1c2RkcnY5TWEzckd1NFNic2JqZHJzL3ljN08vdkZnKzZla3BFdzFtODF6RkVXcGlHWmRKNk5qOXdxTEZ5K0cxV3BsNkdqQWJEWmordlRwdVBmZWV3RUFRb2hyb2psZXZGd0htSWpCc3owMU5mVzB2THk4eFRqK0o3ZHpKa3lZOExMSDQvblU0L0hVcWxIZkNab0JBQ1VsSlZyWGtmQUtDd3NqWDA3VXNvNVlrWEM3V2dEQ0J3OGUvTVdrU1pQK25wR1JjVWxqWStPeXRyYTJmM2FjVmc4RDBCc01ocElSSTBaY25KdWIrK3ZrNU9TY3I3NzY2bHNuTW9CYTcwaVJZenFjNldndkxhM3o4SnBSeXpwaVJTSUdEOXJhMnJZY1BIand1ckZqeHo1WFhGejhYRWV6b2lpS1g2ZlRHZEF4RTVSU0JxcXJxNjkzdTkzLzFLNWFvdmlUY0x0YUVVNm44K1U5ZS9hYzduQTRWbmM4dGxpbjArbU1BSFJTeWxCTFM4dnI1ZVhsdHFhbXBoZTFycFVvZ3M5T2p3Tit2LytyZ3djUC9oQkFxc2xrbWlxRUdLa29pc3ZyOVpZRGFCdGcxVkVBdkFCYVZTbVVLTTRrZFBCMDRmTjRQTHNHMnprL1AvOFhIby9uOCtibTVqNC9iY3VyMDRrR2xyQzdXa1NrSFFZUEVhbU93VU5FcW1Qd0VKSHFHRHhFcERvR0QwV2R4K1BCU3krOWhPOS8vL3RvYW1yU3Vod2FCbmc2UFVIdDNic1h6ejMzSExaczJZSkxMNzBVT1RrNThQbDhxS3lzUkVGQkFYNys4NThqTXpOelNNWUtoVUlRUXVEbzBhTzlsclcydG1MTGxpMzQwNS8rQklmRGdVV0xGdUhHRzl1ZmVPTndPUEMvLy91LzJMQmhBMjY4OFViTW56OGZCUVVGUTFJVFVjekp6OC8vNzh6TXpQbjlMVmZyMDZVMm0wM2FiRFo1c25iczJDRnROcHRzYkd6c2JBdUh3L0kzdi9tTnZPNjY2d2ExamJWcjEzWmJ2ejhmZmZSUnI3RzZldSs5OTZUTlpwTm5uMzIyUEhMa1NLLzFtcHFhQmxXUGxpTC9IdEgrZDQ4SDNOVktZSHE5dmxlYlRxZkRkNzd6SFpTWGw4UHI5UTY0L3U3ZHUvR0hQL3hoVUdNSk1mQm5LWTNHOW1zclo4eVlnZC85N25lOTF0UHArS3NhVC9pditXOUdEUEx1Y2JXMXRYOXFibTdlMnQveVdMNW5pc2Zqd2RxMWF6RnIxcXpPTUhqKytlZng2S09QWXNXS0ZiamhoaHV3ZXZWcUhEdDJET3ZYcjRmSDQ4R3FWYXV3ZVhQN0xhemIydHBRV2xxS1pjdVc0ZFpiYjhXeVpjdTZiYisydGhiLzcvLzlQOHlkT3hjdnYveHlyL0h2dlBOT1ZGUlU0UDMzMysrM1JwL1BoNmVmZmhvclZxekFuWGZlaVNlZmZCS0tvc0RoY0dEWnNtVzQ4TUlMc1gzN2RzeWJOdytQUC81NFovdThlZk5RWGw2TzIyKy9IWFBtek1HS0ZTdFFWVldGbi8vODU1ZzdkeTVXcjE0OWhEOUpva0ZJVDAvL1pucDYraHl0NnpnUnA3cXI5ZkhISDB1YnpTYnZ2LzkrK2NRVFQ4amJiNzlkenBrelI4NmZQMTg2SEE0cHBaUjc5dXlSTnB0Tk9wMU9LYVdVYjcvOXRwdzllN2IwKy8yZDYzZmRmYnJsbGx2a3VuWHJwSlJTZnZubGw5Sm1zOG45Ky9kMzlsMnpabzBNaDhOeTFhcFY4cHZmL0taVUZLVmJMWTJOamZMamp6K1dGMTk4c2ZUNWZKM3RrZkdsbFBLKysrNlRtelp0a2xKS0dRd0c1WlZYWGltZmV1b3BHUXFGNU50dnZ5MXROcHQ4NVpWWDVHZWZmU1kvL3ZqamJ1MXZ2ZldXVkJSRlB2dnNzL0xNTTgrVWI3NzVwZ3lIdy9MNTU1K1haNTExbGd5SHd5Zjk4K1N1MXVBbDNNSGxsSlNVcWVucDZiUDBlbjFPY25LeXBiVzE5WDJYeS9VUEFCZzNidHpySG8vbkkwVlJ1ajIydUw2Ky91R09KNHpHcFZ0dXVRWFoyZGtBMm5lZmZ2M3JYMlBwMHFWNDVKRkhNR0hDQkR6NTVKUEl6TXpFa1NOSFVGWldCa1ZSK3R3Tk8zTGtDSGJzMklHNzc3NGJBREJseWhTODl0cHJLQ29xUW1Oakl3RGcyOS8rTm5RNkhTWk5tZ1NQeHdPMzI5M3Jma0pubm5rbTVzNmRpMmVmZlJabm5IRkd0MlVPaHdPYk5tM0N6VGZmREFCSVNrckNwWmRlaXIvODVTOVl0R2dSc3JLeUFBRG5uWGNlTEJaTDUzcVI5alBQUEJOQ0NFeWJOZzNCWUJCejVzenByTWZ2OThQdGRpTWpJMk1vZnF4UkVTL1hBU2JjcmxZZ0VLZ2ROV3JVN2RuWjJkYzduYzcxa2RBQmdLU2twT3lNakl5TE1qTXpMKy82WDI1dTdsMWExcXltR1RObTRLYy8vU25lZWVjZEJBSUJwS1NrWU15WU1YajQ0WWRodDl0eDVwbG5BZ0NrN1AzR0hqbHJGUXorKzBFTFk4YU02ZlA0VHVTWWphSW9mZFp4NjYyM1l2djI3VGg0OEdDMzl1cnE2bDdyRkJjWG82MnREVDZmcjdQdGVNZVVlaDR6aXZUdnJ4NGFXZ2szNHdIZ0E1RDA1WmRmbmd2QTBYV0J3K0Y0K2RpeFl5dDBPbDNuakVkS3FSczdkdXdMQUZJQUJBWXpRS3kvSytYazVBQm8vMk4wT3AyNC92cnI4ZlRUVDJQYXRHbjQ1Sk5QK2wwdk1zUFlzV01IaW91TEFhRHpGSDEvK2dvd0FEQVlETGp2dnZ2d3ExLzlxbHY3cUZHakFBQ1ZsWlhJejg4SDBCNFdlWGw1TUpsTWczeUZwTFdFbS9Ga1ptWitwN0d4OGMvb0VUb0FsTWJHeHY5cGEydmIydHJhK2tIa1A3ZmIvYytXbHBZMzA5TFNUdE9pM21qcTY5MDlGQXBoM2JwMXVQRENDNUdjbkl3alI0N0E1WEtocnE0T2dVQUFPM2Z1Qk5DK3krUDN0K2R6UzBzTHFxdXJVVnhjak5OUFB4MS8rY3Rmc0huelpwU1ZsYUcwdEJUang0L3Z0NFpJOEVScTZWclR0R25UY1BubGwzZnJYMUJRZ0xsejUyTHQycldkYmJ0Mzc4YTExM1ovNW1JNEhCNXd2T1BWUTlHVmNNRmpNcGxzSG85blI4LzIxdGJXRDkxdTkvLzF0WTdYNi8wOEtTbHBWUFNyVTA5NWVUbldyMThQQUhqNDRZZnh4Qk5QNEhlLyt4MSsrY3RmWXR5NGNiam5ubnNBQUZPblRzVzN2LzF0TEZteUJMLzV6Vzl3NXBsbndtdzJZOTI2ZGJEWmJKZzBhUkx1dnZ0dU5EYzNBd0JLUzBzeGZmcDBMRm15QkwvOTdXOXg5ZFZYSXhBSTRKMTMzZ0VBYk55NEVYVjFkZGkyYlZ2bjkrWGw1ZGl3b2YzV1JxKy8vbnEzNDBjLytjbFBNSFhxMUc2MVAvVFFRMGhMUzhOZGQ5MkZaNTU1QnBtWm1iajY2cXZoY0Rpd1pjc1dBTURMTDc4TWw4c0ZvRDBZSSsyYk5tMUNZMk1qM24zM1hRREFtMisraVdQSGpuVisvOFliYjNUYlZhVG9pTWxkZ1ZPUm41Ly9XR05qNHd1QlFHRFBZTmNaTldyVXovMSsvLzdCUHZaWXJWMnR5Qm1VeUN5RXREVnIxaXdBd0s1ZHU2TDI3eDdydS9FUkNUZmpDWVZDRFdhemVkcUpySk9XbHZZZjRYQzRMbG8xRVNXYWhBdWUxdGJXRHkwV3l5OHh5Tm1leVdTeVptUmtYT0IydTRmamM5T0pZbExDQlkvWDYvMVlwOU9aaTRxS25zSnh6dXFaVEtZekpreVk4S2JUNlZ3TElLUk9oVVR4TCtHQ0J3QnFhbXB1ek03T3ZtSHExS2xmV0N5V242YW1waFozV1p5WmtaSHgzYkZqeC81MXlwUXBId3NoVWhzYkd4L1FyRmlpT0pTSW4rTkJXMXZiN3NyS3lubmp4bzM3MjVneFkvNENBRkxLc0tJb1FiMWVueHJwRndxRkhQdjI3YnZJNi9VT3g4Y1hVd0tLOVlQS0VRazU0d0dBMXRiVzdWOTg4Y1hVeHNiR1A0YkRZWmNRUWg4SkhTbWx2N0d4OGZuOSsvZFA5M3E5SDJsZEsxRzhTY2daVHhlTmh3NGR1dlhRb1VPL05wbE0wNU9Ta25LQ3dXQ3oxK3ZkamZZSDlwMlVlSGxYSW9xV1JBK2VpSURINCtuOE1JelJhQ3dBTUtiamlhSXU3Y29paWs4Skd6eEdvN0VnS3l2ckowbEpTYVBkYnZkV2g4T3hGZ0NLaW9vZXo4bkorUlVBb1NoS1cyMXQ3WDgxTkRRc084N21pRlFSTHg4Z1RNamdNUmdNa3lkT25MZ2pLU2twR3dBc0Zzdk5ScVB4OTE2djk1T2NuSnpiSXYxME9sMWFZV0hobi94K2YyVkxTOHM3MmxWTUZGOFNNbmdLQ3dzZkYwSWtOelEwbEFZQ2dZYXNyS3pMYzNOemIvTjRQR1UrbjYvODBLRkRpOXh1OTg3MDlQVFR4NHdaczlKaXNTdzZrZUJSOFYzSkE4RGtkcnRoTnB1alBCUU54T1B4Ukw3MERkU1AyaVhpV1MxemVucjZPZnYzNzU5NytQRGh1eG9hR241ZlVWSHhUWmZMOVk3UmFKeDY0TUNCaTkxdTkvc0EzSzJ0clIvdTI3ZHZnZEZvbktGMTBYMlJVcFlEUUZWVmxkYWxKTHk2dXZZcmFxU1VCelF1SlNZa1hQQ2twYVZOY0RxZEc5cmEycjdvMHF6VTE5Zi9iMnRyNjNhZno5ZnRyemdRQ0h3WkRBYUg2K2Q0VmdMdFY0UlhWRlNncmExTjYzb1Nqc2ZqUVdWbEpaWXVYUnBwV3FkbFBiRWk0WGExaEJBanZGNnZ2V2U3b2lqVmZyKy96K3V4d3VId3NId0tuZDF1WDJHMVdxL1lzMmZQZVFzWEx0UzZIQUkrQ1FRQ2oyaGRSQ3hJdUJrUEFKMlVzdGNOVjRMQllEZ2NEcmYydVlKT2x4YjlzazVLMEc2M3o1TlMzZ1BnQzV6Q1o0L29wUG1rbEh1a2xBLzYvWTVaZkJFQUFCVS9TVVJCVlA1enlzdkxCM1dYeWtTWGNETWVBREFhamROU1UxUEhkbTFMVFUyZGtweWNQS3BuT3dBWURJWkphdFYyRW9KMnUvMHhBSTlwWGNqSml0eFhLSnIzc2FIaEpTR0R4Mkt4M0d5eFdHN3VhMWwyZHZZTmF0ZERsR2dTTW5nVVJmSDZmTDR2cEpUSFBmVXBoTWcwbVV5bnExRVhVYUpJeU9DcHJLeThxclcxOWMzQjlzL1B6MzgwbXZVUURWYXNmMkk1SXVHQ0p4QUlIRHVSK3kwRGdNdmxlanRhOVJBbG9rUU1udklUWGNmdGR2L3pSUHJIeTdzU1ViUWtYUEFBTUJxTlJvdE9wOHNTUW1UcGRMbzBsOHUxcVk5K3VXYXplVXJIcDVpSmFBZ2wzT2Q0akViajZTVWxKUjlPbWpScFoxWlcxcVVEeklEcWRUcWRPU2NuNXhaVkN5UWF3R2Y0VEVhdUJZeGxDUmM4WHEvM0U3L2Z2Ky9BZ1FNWDF0VFUzTzd6K2FyNzYrdHl1ZDRLaFVLTkkwYU11RUxOR29uaVhjSUZUMHBLeWpTUHgxTTIySWZ6T1ozT2x5MFd5N1hINy9sdjhmS3VSQlF0Q1JjOFdWbFpGelEzTjc5Mkl1dUVRcUhHbEpTVUtkR3FpU2pSSkZ6dzZQWDYwWUZBNE5pSnJDT2xEQnFOeHFKbzFVU1VhQkx1ckphaUtFNlR5VFRoUkU2cnA2YW1Ubk00SEd1aVdWY2lzVnF0NXdHWTEwZjcwaTdmZm1TMzIvK21YbFdrcG9RTEhyZmIvVWx1YnU1dHpjM05id3ltZjBwS3lsU3oyVHhIVVpTS2FOZVdRRUpDaUR0Nk5uWnRDNGZEbDZsYkVxa3A0WGExM0c3Mzl0VFUxTlB5OHZJVzQvalBUOCtaTUdIQ3l4NlA1MU9QeHpOY2J3WVdjK3gyK3c0cHBXT0FMcTVRS1BTV2FnV1I2aEl1ZUFDRUR4NDgrSXZSbzBjL01Ibnk1SSt6czdPdlQwMU5IUTlBMzdGY2J6QVlKbzhhTmVyWDA2ZFBMek1halY4N2ZQanduVm9XSElkQ0FGNGRZUGtXM3RjbXZpWGNyaFlBdExXMWJUbDQ4T0IxWThlT2ZhNjR1UGk1am1aRlVSUy9UcWN6b0NPUXBaU0I2dXJxNjAvMGtna2FsUFVBZnQ3WEFpbmxXcFZySVpVbDlEVkZCb05oVWw1ZTN2MlptWmtMZERxZE1kSXVwUXk1WEs2M2FtcHFGcC9NdFYzeDh1eWphQ29wS1RGa1pHUTBBTWpvMmk2bGJITTZuWmFEQncveWFRMXhqSDhZN1ZKTkp0TlVJY1JJUlZGY0hVOFFQZWs3cHpONEJzZHF0YTRRUXR6WW8zbmpybDI3THRHa0lGSk5RdTVxOWNIbjhYaDJEZFhHR0RpREk2WDhXOC9nVVJTRnA5QVRRQ0llWEtaaG9xR2hZUnU2enl5OXdXQ1F3Wk1BR0R5a21kcmFXZytBRFYyYTNpOHZMM2RyVlU4c2lKZnJBQms4cENsRlVibytBRzlEdngwcHJqQjRvaUJlM3BYVTRQVjZ0Nkw5MlZTQllEREl5MUlTQklPSE5GVlJVZEVxcFh4VENQRkJXVm1aVSt0NlNCMDhxMFdhazFLdUFUQmE2enBJUFF5ZTJKZGtzOW11azFMZUJHQ0dFR0s0UG03NXVHdzIyMU5hMTNBU1BGTEtjZ0FyN1hiN0NnQzlIbzlOdlhGWEs3WWwyV3kyTlFCV0NpSE9qdVhRaVdFbUljUVpRb2hsVnF2MWJRREpXaGNVQ3pqamlXRTJtKzA2QUF2R2pSdUh4WXNYbzZTa0JPbnA2VnFYbFZEY2JqZXFxcXBRV2xxS1BYdjJuR2UxV3Uvb2VKWTlEWUF6bmhqV3NYdUZ4WXNYdzJxMU1uUTBZRGFiTVgzNmROeDc3NzBBQUNIRU5ScVhGQk1ZUExGdEJnQ1VsSlJvWFVmQ0t5d3NqSHc1VWNzNllnVjN0V0pZNUpnT1p6cmFTMHZyUEx4bUhLamZxWXFYNndBNTR5RWkxWEhHRXdYeDhxNUVGQzJjOFJDUjZoZzhSREVrWHE0RFpQQVFrZW9ZUEZFUUwrOUtSTkhDNENFaTFURjRpRWgxREI0aVVoMkRoNGhVeHc4UTBpbjUrOS8vanAwN2R5SWpJd05DQ1BoOFB1ajE3VStEdnUyMjIxQlJVWUVYWG5nQmYvLzczM0hGRlZjZ05UVVZBQkFPaC9IcHA1L2lubnZ1UVdwcUtsYXRXb1hObXpmamlpdXV3TVVYWDR5dmZlMXIzY2I1OHNzdnNXclZLbXpac2dYWFhYY2RMci84Y2hRVkZRRkF0ekd1dWVZYVhIUE5OU2dvS0ZEM0IwR2tOYlhPYXRsc05tbXoyYVFXRkVXUjk5MTNuMXl4WW9WVUZLWGJzdi83di8rVEN4WXM2UHord3c4L2xEYWJUVFkyTm5icjUzYTc1ZDY5ZTd2MXFhK3Y3M2ZNSFR0MjlOc25zbjVUVTlPcHZLeFRFdm4zaU9hL2VieWNNZVd1RnAyVXYvNzFyMmhyYThPTk45NElJYnBmSVRKdDJqVGNjTU1Oa0xMOTcwT242L3ZYTEMwdERSTW5UdXpXSnpKYjZrdGtXVjk5SXV2M054WU5ML3hYb2hNV0RBYXhZc1VLWEg3NTVmMzJ1ZmppaTNzRlVsZXZ2LzQ2WnMyYUJaZkxGWTBTNDlac3pCYnhjQzBnai9IUUNkdTNieDljTGhmR2pSdlhhOWtYWDN5QnJWdTNvcW1wQ1pNbVRlb1dUaXRXcklEUmFJVFA1OFBHalJ2VkxKbUdHUVpQRk1URE85SkFBb0VBZ1BhWlQwK25uMzQ2bXBxYThPdGYveHFMRmkzcWVwOGEvUGpIUDBaMmRqWUFZT0xFaVhqb29ZZE9hTnlCWmxBbjBvZTB4MTB0T21Iang0K0hYcTlIV1ZsWm44dE5KaE1Bd0dqcy81NVljK2JNd1U5Lyt0UE9zMXlEa1pLU0FxRHZ3SXVFb2NGZ0dQVDJTRHNNSGpwaEdSa1p1T1NTUy9EU1N5OGhIQTZmMURaeWNuSnc4ODAzbzdxNityaDlQLy84Y3dCQWJtNHVBS0MydHJaWG4rcnFhdVRrNUp4UWtNVWludFdpaEhiNzdiY2pJeU1EOTkxM0h6d2V6NEI5RlVVQmdNNnpYQkV0TFMxNDQ0MDN1dlVKaFVMZCtwU1hsNk9tcGdZQWtKZVhoN2x6NTJMMTZ0WGRBcStxcWdvdnZ2Z2lmdkNESDV6YWl5TFZjSWM0Q2lMdlNORSsxaFA1ek1qT25UdWpPVXkvRkVYQkcyKzhnWTgrK2dpNXVia3dHbzF3dTkxd09wMDQrK3l6Y2VHRkY2S2lvcUx6ZzMvbm4zOCtSbzl1ZjJDbzMrL0hQLy81VC96c1p6L0RoQWtUc0dyVktyejc3cnVZTVdNRzh2UHpBUUROemMzWXVYTW5ObTdjQ0l2RkFnRHdlcjM0ODUvL2pJcUtDbVJuWjZPNXVSa3RMUzI0L1BMTHNXREJBazErRGhHelpzMENBT3phdFN0cS8rNXEvVzVGVzB3WFAxd2xTdkJRZHd5ZXdlT3VGaEdwanNGRFJLcGo4QkNSNmhnOFJLUTZCZzhScVk3QlEwU3E0N1ZhUkRFazFrK2pSM0RHUTBTcTQ0d25DdUxsWFlrb1dqampJU0xWTVhoaW13Y0EzRzYzMW5Va3ZDNFh5dnFpT1E2dlRpZk5TU25MZ2ZhcnMwbGJkWFYxQUFBcDVRR05TNGtKREo0b1VQRmRhU1VBbEphV29xS2lBbTF0YlNvTVNWMTVQQjVVVmxaaTZkS2xrYVoxV3RZVEszZ1FOQXBVdklJNDJXcTF2aTJFT0MvSzQ5RGdmT0wzKzg4cEx5OFBSR3NBWHAxT3cwSFFicmZQazFMZUErQUxBRjZ0QzBwQVBpbmxIaW5sZzlFT25YakMwK214TDJpMzJ4OEQ4SmpXaFp5c3lIMkZvbmtmR3hwZU9PTWhJdFV4ZUloSWRRd2VJbElkZzRlSVZNZUR5MFF4Sk5aUG8wZkV4WXNZYmdiNzRjR2V2MFJjait1ZHlIcXhqTHRhUkVTVWVHdzJtNHg4bG9jU0EyYzhSS1M2dU5sbnBOaGh0VnJQQXpBdjhyMFE0ZzRBa0ZMK3ZrdTNqK3gyKzkvVXJvM1V3Yk5hcElWUUpHeTY2dG9XRG9jdlU3Y2tVaE4zdFVoMWRydDloNVRTTVVBWFZ5Z1Vla3UxZ2toMURCN1NRZ2pBcXdNczM4S3J2T01iZzRlMHNyNi9CVkxLdFdvV1F1cGo4SkFtV2x0YnR3Tnc5V3lYVXJZNW5jNE5HcFJFS21Md2tDYjI3OS92bDFMMnVrMm9FT0xkZ3djUFJ2V0c2YVE5Qmc5cFJrclo2M1M1b2lnOGhaNEFHRHlrbVlhR2htMEF1dDZoM2hzTUJoazhDWURCUTVxcHJhMzFBT2g2UE9mOTh2SnlQaVFzQVRCNFNGT0tvblE5enNPRHlnbUN3VU9hOG5xOVc5SCtwSVpBTUJoY28zVTlwQTRHRDJtcW9xS2lWVXI1cGhEaWc3S3lNcWZXOVpBNmVLMFdhVTVLdVFiQWFLM3JJUFh3NnZUaEs4bG1zMTBucGJ3SndBd2hSSnJXQmRFcDhYUTg2MzZsM1c1ZkFTQ29kVUZhWXZBTVQwazJtMjBOZ0FWYUYwSkRUMHE1MVc2M3owTUNodytEWnhpeTJXdzNBRmc1YnR3NExGNjhHQ1VsSlVoUFQ5ZTZMRG9GYnJjYlZWVlZLQzB0eFo0OWV5Q2x2S2ZqQ2JBSmlRZVhoNkdPM1Nzc1hyd1lWcXVWb1JNSHpHWXpwaytmam52dnZSY0FJSVM0UnVPU05NWGdHWjVtQUVCSlNZbldkZEFRS3l3c2pIdzVVY3M2dE1iZ0dZWWlCNUk1MDRrL2FXbWQ1d2lNV3RhaE5RWVBFYW1Pd1VORXFtUHdFSkhxR0R4RXBEb0dEeVVNbDh1RjVjdVhZOTY4ZVdocWF0SzZuSVRHYTdXb2w3MTc5K0xQZi80enRtL2ZqcFNVRkd6YXRBbFpXVm05K2kxZnZoekxsaTNEajM3MEkxeCsrZVVvS0NnNDZURXJLaXF3YXRVcXZQUE9PemozM0hPUmxaV0Y2dXBxVEowNkZZc1dMWUxCWURpVmx3UUFTRTFOaGNWaVFVTkR3eWx2aTA0Tlp6elV5NVFwVTNEVlZWY0JBSVFRV0x1MjkwTWZnc0VnTm03Y0NBQzQ5dHByVHlsMEFHRHk1TW00NUpKTEFMUi9jSExKa2lYNDA1LytoTEt5TXR4MzMzMm50TzJJbEpRVTVPWGxEY20yNk5Rd2VLaFBlcjBlQUhEUlJSZGg3ZHExQ0FTNlArYnFuWGZld1RlKzhRMEFnRTQzTkw5R1BiZVRrcEtDcTYrK0dsdTNib1hQeC91L3h4UHVhdEdBcnJqaUNtemN1QkdiTm0zQy9QbnpPOXZmZi85OUxGaXdBT3ZXZFg5UXhQUFBQNC9hMmxxTUdqVUtIM3p3QVM2NDRBSXNYTGdRSDM3NElSNTQ0QUVvaW9MVnExZmo4ODgveDdQUFBvc0hIM3dRVTZaTTZYZjhwS1FrSkNjbkl5bXAvVmZWNS9OaCtmTGxNQnFOcUtpb1FINStQbTY5OWRiTzBEcmVjaG9lR0R3MG9PenNiSHozdTkvRjZ0V3JPNFBIYnJmajlOTlA3L1hIL09XWFgrS3BwNTdDMXExYmtabVppWUtDQWl4WnNnUlhYSEVGemo3N2JEejY2S080K2VhYmNlVElFZXpkdXhkUFBQSEVnTHRvYlcxdGVPR0ZGM0RaWlpkMUJzK2pqejZLYjN6akc1ZzNieDVDb1JBV0xsd0l2VjZQVzI2NVpWRExhWGpnMndBZDE4S0ZDMUZaV1ltUFB2b0lBTEJodzRadXM1K0lDUk1tNE1rbm4wUm1aaWFPSERtQ3NySXlLSW9DcjljTEFMRFpiTGp5eWl0eHp6MzNZTnk0Y2YyR3pvWU5HN0JxMVNvOC92amptRDkvUHU2NDR3NEFnTVBod0taTm16Qmp4Z3dBN2JPaFN5KzlGR3ZYcm9XaUtNZGRUc01IWnp4MFhKTW1UY0xzMmJQeDRvc3Zvcmk0R0NOR2pJRFpiTzdWTHlVbEJXUEdqTUhERHorTW1UTm40c3d6ejhRcnI3d0NLV1ZubngvKzhJZFl1M1l0amg0OTJ1OTQ4K2ZQUjNaMmRxLzI2dXJxWGdGU1hGeU10clkyK0h5KzR5NDNtVXduK3RJcFNqampvVUZadUhBaFB2bmtFNVNXbG5hZThlcko2WFRpK3V1dng0SUZDM0RSUlJmMWVRcDg5ZXJWK1AzdmY0OFZLMWFnc3JMeWhHb1lOV29VQUhSYlQxRVU1T1hsd1dReUhYYzVEUjhNSHVwVFpPWVFEb2NCQUhQbnprVlJVUkgwZW4zbnJSMGlmU0wvUDNMa0NGd3VGK3JxNmhBSUJMQno1MDRBN2J0SVRxY1RyNzc2S3I3em5lL2duSFBPd1NXWFhJSUhIbmlnYy90OWJhK25nb0lDekowN3Q5dnAvZDI3ZCtQYWE2OGQxUEt1dXM3Q1NIMTZyUXVnM3ZMeTh2NGJBRzYrK1daTnh0KzdkeTllZmZWVkhEaHdBSHE5SG1QR2pFRkdSZ2FFRURqMzNIT1JuNStQZmZ2MjRaVlhYa0ZsWlNWME9oMEtDZ293ZnZ4NFZGWlc0dm5ubjhlK2Zmdnd2ZTk5RCsrOTl4NUNvUkJDb1JDZWVlWVpYSDMxMWNqSXlFQjFkVFhlZU9NTkhENThHRE5tekVCMWRUVmVlZVVWSERod0FPRndHR2xwYVJnOXV2ZjkzK2ZNbVlOUFB2a0VtemR2UmxWVkZkTFQwN0Z3NFVJSUlZNjczT1Z5NFpWWFhzR1hYMzZKRVNOR1lNcVVLVWhPVGxiN3g0dG5ubmtHQUZCWFYvZUE2b01QRTd6MTZUQmtzOWtrZ000WkE4V1hXYk5tQVFCMjdkcVZzSDkvM05VaUl0VXhlSWhJZFF3ZUlsSWRnNGVJVk1mZ0lTTFZNWGlHSncvUS9oQTRpaThlanlmeVpVSmZicy9nR1lZNm5yR05xcW9xclV1aElWWlhWd2NBa0ZJZTBMZ1VUVEY0aHFlVkFGQmFXb3FLaWdxMHRiVnBYUStkSW8vSGc4cktTaXhkdWpUU3RHNmcvdkV1WVQvQU5Nd2xXNjNXdDRVUTUybGRDRVhGSjM2Ly81enk4dkxBOGJ2R0oxNHlNVHdwUjQ4ZWZYbjA2TkVlSWNRb0FCa0ExUDlzUHcwbG41VHlLd0RMQW9IQWpZa2NPa1REZ3MxbWs1SExSQ2d4OEJnUEVhbU93VU5FcW1Qd0VKSHFHRHhFcERvR0R4R3Bqc0ZEUktwajhCQ1I2aGc4UktRNkJnOFJxWTdCUTlTSG9xS2lKK0p4ck9HQ3dVUFVRMFpHeHZmTVp2Ti94TnRZd3dtRGg2Z0xrOGwweHRpeFkvOHFwWXo2blJ2VUhHdTQ0YlBUS1pabEZCUVUzSitXbHZaMW5VNlhyTmZyczVxYW1sWWZQWHIwTVFCK0FMQllMRGZsNWVVOWxKeWNQTnJqOGV6ZXUzZnZUQUNqcDA2ZCtsNXFhdW9VNE4vUHQwcExTNXVabDVmM2NGSlMwa2lkVG1lWVBIbnl0bEFvMU9Kd09GNGVPWExrRDVLU2t2S3FxNnV2S2l3c2ZDWXRMZTJjUUNDd3Y2YW01aGEzMjcxdEtNWUtCb09PQXdjT1hLYitqNUVvQVozazFlbkdLVk9tN0NvcUtub2NIZmVWU2s5UG56dGp4Z3p2eElrVE42UDdMVjl5YlRhYm5ESmx5dWRkMnNUMDZkTnIraHEzYTErVHlaU2ZrWkZ4b2MxbWs5T21UZnVxc0xEd1NhUFIrUFhzN093ZnpadzUwek56NWt4M2FtcnF1S0VZSzVGd1Y0dGlVbTV1N20wR2crRzBtcHFhSlFBa0FMUzJ0bTV2Ykd4OFBEMDkvWHlMeFhKamwrNzFmV3hDQm9QQnB1T040L0Y0YWwwdTE5c0FJSVJJT1h6NDhKMWVyL2RmVFUxTno5ZlgxeitpMCtuU3NyT3pGdzNGV0ltRXdVTXh5V0t4L0NnWURCNEUwTzIrc00zTnphOENRR1ptNW9JaEhFNENRQ2dVYWdiUWVRTXZoOFB4S2dDa3BhV2RNWVJqSlFRR0Q4V2tsSlNVOFVLSVhuZlFiR3RyMndjQVNVbEpsbWpYNFBmN0R3R0FUcWN6Ukh1c2VNUGdvWmdVQ29XT3BxU2tqQU9RMW1OUkdBQjhQdDgrRmNwSUJnQy8zMzlRaGJIaUNvT0hZbEp6Yy9OYUlVU1N4V0paMkxVOUpTVmxJZ0E0SEk0WHVyWkxLZjE2dmQ3Y3BVbm85ZnJVanE5N25kMFZRdlE2eGQybFB3REFiRGJQNnFobHcxQ1BGZThZUEJTVGFtcHFIdkQ3L1JYNStmbVBwcVdsVGU5b1Rpb29LRmppZERyLzZuSzUvdEcxdjhmajJXMHdHQ2FNSERueXgwYWo4YXpDd3NMSGhCQkdBTWpLeXBwbk5Cb0xJMzNENGJEVFlEQk1NSmxNczNOeWNtNEZrQW9BQm9OaFVucDYrdHlPYmluNStmbi83WGE3MzNNNm5XdUdlcXg0eCtDaFdOVlNYbDQrdDdtNWVmMzQ4ZVAvUG5ueTVCMGxKU1diMnRyYS9sVlZWZldqbnAxcmFtb1crZjMraWpGanhqeVZsNWQzNitIRGgwdERvVkJEeHhtckRLL1g2NHowcmF1cnUxZEtHUjQ3ZHV5TFBwL1BqbzZuZnZwOHZvcXNyS3ovbkR4NThyYlRUanZ0VTUvUFYvSFZWMTlkQWtBWjZyR0lLTXBpNFNrVGlmcDVtMmpoakllSVZNZmdJVHErRkFEUTZYUjhxT0lRU2JpajZhUTltODMyU3dCL0hLaVBsUEpSdTkzK0c1Vks2cGZKWkpwbHNWaHVzbGdzUDVOU2htcHJhNWZVMTlldkFIQk02OXBpR1lPSFZEZDkrdlR4eWNuSmxRUDFDWWZEWDl1OWUzZTVXaldSdXJpclJhb3JLeXM3QU1BK1FKY0toazU4WS9DUUpxU1VmeDFnMlZ0cTFrTHFZL0NRSmtLaFVML2hJb1JZcldZdHBENGU0eUhOV0szV2NpSEUxSzV0VXNvcXU5MCtYcXVhU0IyYzhaQm1wSlF2OVd3VFFtelNvaFpTRjRPSE5CTU9oOS9zMmFZb0NuZXpFZ0IzdFVoVE5wdHRQNEFKQUNDbFBHeTMyNHMwTG9sVXdCa1BhYTF6ZDBzSThiYVdoWkI2R0R5a3RZMlJMOExoOE10YUZrSkVpVVBZYkxaRFZxdjFLTGpybnpENFhDM1NtcFJTdmlTRXlFUEhUZFVwL2pGNFNIUGhjUGlOcEtTa0VWclhRVVNKUllmdUQrQWpJaUlpSWlJaUlpSWlJaUlpSWlJaUlpSWlJaUlpSWlJaUlpSWlJaUlpSWlJaUlpSWlJaUlpSWlJaUlpSWlJaUlpSWlJaUlpSWlJaUlpSWlJaUlpSTZydjhQbTVacGZDQm5tMU1BQUFBQVNVVk9SSzVDWUlJPSIsCiAgICJUaGVtZSIgOiAiIiwKICAgIlR5cGUiIDogImZsb3ciLAogICAiVmVyc2lvbiIgOiAiMjgiCn0K"/>
    </extobj>
    <extobj name="ECB019B1-382A-4266-B25C-5B523AA43C14-3">
      <extobjdata type="ECB019B1-382A-4266-B25C-5B523AA43C14" data="ewogICAiRmlsZUlkIiA6ICIxMjk5NDU5Njk4MTEiLAogICAiR3JvdXBJZCIgOiAiNDI5MzE3NzM3IiwKICAgIkltYWdlIiA6ICJpVkJPUncwS0dnb0FBQUFOU1VoRVVnQUFBT0lBQUFGU0NBWUFBQUR2clFNV0FBQUFDWEJJV1hNQUFBc1RBQUFMRXdFQW1wd1lBQUFmd2tsRVFWUjRuTzNkZVhoVTVkMDM4TytabVdTU1RCS3lRVElrQkFsQkVNb3lKeXBQUkdpdDJoYXNJbTZ2dUR3dGFMWHFCVVhhMSt2eFFtbXJmZHBlZVd4VlhudFJLVUZvMlVOeHdZS1BrVXByVVd4TEJxU1RCUWd4QmhJQzJVaG0zKzczajVEcGhDUXNFdWJjTS9sKy9zcmM1ejduL2swbTM1eHR6amtBRVJFUkVSRVJFUkVSRVJFUkVSRVJFUkVSRVJFUkVSRVJFUkVSRVJFUkVSRVJFUkVSRVJFUkVSRVJFUkVSRVJFUkVSRVJFUkVSRVJFUkVSRVJFUkVSRVJFUkVSRVJFUkVSRVJFUkVSRVJFUkVSRVJFUkRVbXFxZ3BWVllYV2RWQms2TFF1Z0lnWVJDSXBNSWhFRW1BUWlTVEFJQkpKZ0VFa2tnQ0RTQ1FCQnBGSUFnd2lrUVFZUkNJSk1JaEVFbUFRaVNUQUlCSkpnRUVra2dDREdFTW1USmp3ajlHalI2L1d1ZzY2ZEF4aURBa0VBaDNCWUxCTDZ6cUlZa2FzWEJnOGF0U29sN1d1SVJwd2pVaFhUR3BxNnJlU2s1Ty9wblVkMFlCQnBDc2lLU25wdXF1dXVtcURFRUxSdXBab1lOQzZBQm9VeXJCaHcyN0p6TXg4TWo0K2ZsUjFkZlcxQ1FrSlk1S1RrNytSbFpYMUtBQ2xycTV1Zm1abTVzTDA5UFI3aEJEZUw3NzQ0di9ZN2ZhNjlQVDAyek15TXU0M0dBem0rdnI2Ky9MeThsYVpUS1paWHEvM2FFTkR3eUs3M2I0SEFMS3lzaDQxbTgwdnhzWEY1VGlkem9QVjFkWFRBT1JNbkRqeHc0U0VoQWtBVUZGUm9RQ0F5V1NhWmphYmYyWXdHREowT3AxeC9QanhlM3crWDl1eFk4ZnUwdXczSkRtdUVXTkRkbHhjWEVGYVd0cWRPUHZQMWUxMjE3VzB0R3hQU2txNk5qNCtQajh4TVhGeVkyUGpzemFiYlliUmFCeVhrNVB6YWxKUzByQkFJTkE1Yk5pd3VRYURJVDBySyt2cEV5ZE9QSC84K1BIdkc0M0dzWVdGaGU4bUpDU01BWUNXbHBiVmh3NGRtbmJPdUNjckt5c24rbnkrNCtHTkRvZmp3TkdqUjc5NXRvNmpOVFUxWDJNSXo0OUJqQTBuVzFwYTN1aW52UTBBdkY1dlkwZEh4L2F6YmFlOFh1K3g1T1RrLzNBNm5ZMmRuWjI3QUVCUmxQamp4NDgvNDNLNS90N2EycnF1dWJuNXYzVTZuU2t6TS9PcHNPVTE5ek9HOFBsOHJZUDdkb1llQmpGMmVQdHBDL1RYTVJBSXVIVTZYZExabHdJQS9INS9SL2d5MnRyYXRnQ0F5V1M2YnBEcnBINHdpTlF2ajhmekJRRG9kRHFqMXJVTUJRd2lEU1FPQUR3ZXorY2ExekVrTUlnRUFORHI5UW5ocjVPVGs0c0FvS09qNDYzd2RpR0VSNi9YSjRjMUtXSHo5amtLcnlnS1QxOWNCSjYra0lURllya1p3T3grMmw4S2UvbUoxV3I5NHdDTGlBY0FuVTRYL3BrbTlkTUduVTRYRnphUEZ3Q01SdVBWS1NrcE03dTZ1ajRDRUQ5eTVNaWYyTzMyRDl2YjI3ZUd6K3QwT2crYVRLYnJNekl5SG5HNVhKV1ptWmwzS29xU0NBRHA2ZW16M1c2MzFlVnlIUWVBUUNEUWJqUWF4eVlsSlYxck1wbHVPSDM2OUNvQTdvdjdqUXd0ZXEwTG9HNW1zemxmVVpSVmlxTGNvQ2pLRFQzdFBhOFZSYmtoR0F4dWJtNXVydTVuOXJTOHZMeWZtRXltRy9SNmZYb2dFR2dMQm9PbnpXYnpUMDBtMDNWNnZUNGpHQXc2SEE3SHNlenM3TWZTMDlQbks0cWlNeGdNS1Y2dnQyYjQ4T0ZMM0c1M2pWNnZUOC9KeWZuaGlCRWpGcnRjcmdQSGpoMWJDTUFUUHBETDVUcVFrcEx5MVl5TWpQdmo0K1BUNnV2cmwyVmtaTXh6dVZ3SFhTN1g0YTZ1cmdNQWZBQWdoT2hLVGs3K2VtcHE2cTF0YlcyLzgzcTl4NjdvTHpHS2NiTkJIZ2FMeGRLc0tFckdBTk03UFI3UGNKdk4xdC9SMGN1aXFxb0lPMGxQR3VBK29qejhBTGFjWi9vSFZ5S0VKQWNHVVM3YkI1b2doQ2k3UW1QMjdGdkdYYWdqWFRrTW9rVE9IaWpwUExkZENPRm9iMjkvcTU5WkxrdFNVbEpSZm43K3EwRDN3WnJzN096L0FqQjhzTWVoQytNK29tUXNGa3Vwb2lnTHoybmVVVkZSY1ljbUJWRkVjSTBvR1NGRW45TVR3V0J3b0ZNV0ZDTVlSTW1jT25WcUR3QkhXSlBMNS9NeGlER09RWlJNWTJPakUwRDQvdUJmYkRhYlhhdDZLRElZUkFrRmc4RnRZUzhIL1NBTnlZZEJsSkRMNWRvTndDMkU4UHA4dnEwWG5JR2lIb01vb1pxYW1pNGh4THVLb3Z6dDBLRkQ3VnJYUTFjZXYvUXRLU0hFVmdBNVd0ZEJrUkVMNXhFTnFxbytMSVI0Rk1CVVJWRk1XaGRFL1hJS0lXd0ExbGl0MWxLYy9XSTRkWXYySUJwVVZkMEtZSjdXaGRERkUwTHN0bHF0czhFd2hrUjFFRlZWWFFCZ3paZ3hZN0JzMlRJVUZoWWlKU1ZGNjdLb0gzYTdIWFYxZFNncEtVRmxaU1dFRU05YXJkWmZhbDJYTEtMNllNM1p6VkVzVzdZTUZvdUZJWlJZY25JeUprK2VqT2VlZXc0QW9DaktmSTFMa2twVUJ4SEFWQUFvTEN6VXVnNjZTSGw1ZVQwL2p0T3lEdGxFZFJCN0RzeHdUUmc5VEtiUXNiUkVMZXVRVFZRSGtTaFdNSWhFRW1BUWlTVEFJQkpKZ0VFa2tnQ0RTQ1FCQnBGSUFnd2lrUVFZUkNJSk1JZ3hvck96RTZ0WHI4YnMyYlBSMm5ycEQvQ3RyYTNGcmJmZUNvL0hjK0hPTk9pR3pJWEIxZFhWV0x0Mkxjckx5MUZjWEl6OC9IeDRQQjQwTmphaXFLZ0lEejc0SUJJVG8vZGJWd2tKQ2NqS3lzS3BVNmUrMVB3alI0N0U5NzczUFJpTmZDNHBYU0pWVllXcXF1SmlmZnp4eDBKVlZkSFMwaEpxNit6c0ZJc1hMeFlQUFBDQWNMbGNGNzBzR2UzYnQ2L1AreHRJV1ZuWlJmVzdFbm8rTjYzL2ZtUXlwRFpOZGJxK2J6Y2xKUVVsSlNYbzZ1ckNHMis4b1VGVmtYZnc0RUc4K3VxcldwZEJZWVpVRUFkaU5CcHg1NTEzWXNlT0hhRzIxdFpXUFAvODgzajU1WmZ4eUNPUFlOKytmYUZwRG9jREpTVWxXTGx5SlJZdlhveVZLMWVHcHJuZGJyejIybXNvTFMzRk04ODhnMWRlZVFYQllCQnRiVzBvTFMzRjdObXpZYlBac0dUSkV0eDQ0NDFZdjM0OUFHRG56cDBvTGk3R0QzLzRRNXc1Y3dZQXNIdjNiaXhZc0NDMHVUblFzczkxK3ZScHZQRENDeWdxS2tKcmF5dmEyOXZ4ODUvL0hFVkZSYWl0cmNYMjdkdmhkRHBEbStwT3B4T3JWNi9HTjcvNXpkRCs1WmQ5SHpRRVhlcW02ZmsyM2ZiczJTTlVWUlVPaDBNSUljVENoUXZGN3QyN1EvUE5talZMT0oxT0lZUVFpeFl0RXR1MmJSTkNDRkZWVlNWVVZSVkhqeDRWUWdpeGZQbHlzWFBuVGlHRUVENmZUOXg3NzcxaXhZb1ZJaEFJaVBmZmYxK29xaXJLeXNwRUlCQVFhOWFzRWNYRnhTSVFDQWdoaEhqaGhSZkUwcVZMUXpXVmw1ZUxpb3FLME91Qmx0M2YrenYzdmZhOGJtOXY3ek10dkxhZXRzdDVIeGZDVGRPK3VFWThxK2RSNzNxOUhnME5EVGh3NEFDT0hEbUNqUnMzb3JLeUVwTW5UOGJwMDZkeDRzUUo3TjI3RjhYRnhRQ0FDUk1tNE0wMzMwUkJRUUhhMnRxd2MrZE9USjA2RlFCZ01CZ3dkKzVjbEpWMVAxRXROVFVWQUhEVFRUZEJwOVBobW11dWdjZmpnZDNlZlNQdisrNjdEeDk5OUJHYW01c0JkRzlDV2l3V0FEanZzdnRiSzE0S25VNFhxdTFDWTEzTSs2QkxOMlNPbWw3SXNXUEhNR3JVS0JpTnh0Q200SzIzM29xQ2dnSUF3SUlGQ3dBQSsvZnZCd0Q0ZlArKzcxRitmajRBb0w2K3ZrOG9SbzhlRFlmREFiZTc3NlBqZThMZk04LzQ4ZU14YWRJa2JOKytIYmZmZm50b3VSZXo3S1NrcEMvLzVzOXh1ZStETGgzWGlBQzhYaS9lZWVjZDNIWFhYUUNBOVBSMEFNQmYvdktYVUo5VHAwNmh1YmtaV1ZsWkFJQzllL2VHcHJuZGJ0aHNOb3dZTVFKQTl6bTVIc0ZnRUdheithS0RjdDk5OStITk45L0VqaDA3TUdmT25GRDdwUzVicjljREFJUzQ5QzNBd1hnZmRHbUdWQkQ3KzQvdGRydXhmUGx5NU9YbDRjRUhId1FBRkJRVVlQejQ4VmkxYWhXMmJObUMvZnYzWTkyNmRSZ3hZZ1JHang2TktWT200UFhYWDBkNWVUa09IVHFFa3BJU0ZCUVVJRGMzRnpObnpneHR3Z0hkbTVjUFBmVFFnT01EdmNOeXl5MjNRQWlCam82TzhOdEtYSERaNXk0dkl5TURBSERnd0FGMGRuWml6NTQ5QUlDT2pnNFlETjBiUW1mT25FRjlmWDJmZVFmamZkQ2wwV3Rkd09Vd204MC9BWURISDMvOGduMXROaHMyYjk2TXVybzZORFkyb3JxNkdwOTg4Z2wyN05pQjY2NjdEa3VXTEFtdFJRQ2d1TGdZMWRYVmVPdXR0MUJiVzR2Rml4ZGoyTEJoQUlBWk0yYWdxcW9LR3pac1FGVlZGWjU4OGtuazVPU0VwbjM2NmFjb0x5OUhYVjBkVWxKUzhNQURENkN6c3hNYk4yNUVUVTBOMHRQVFlUYWJzWDM3ZGxSV1ZpSXRMUTBUSjA2RVhxK0hYcTlIVjFjWGJydnR0dERhdDhkQXkxWVVCWjJkbmRpOGVUT3FxcW93Yk5nd0ZCY1hvN201R2F0WHI4WVhYM3lCcjM3MXF6aDgrREJNSmhPbVQ1K09mZnYyb2J5OEhOZGZmejNTMDlPeFpjdVcwRnA5eXBRcFgvcDlUSnMyN1lLZnhhcFZxd0FBVFUxTlA3MjRUenIyUmZ0OVRRWHc3LzAyaWc1RlJVVUFnSXFLaXFqKyt4dE1RMnJUbEVoV0RDS1JCQmhFSWdrd2lFUVNZQkNKSk1BZ0VrbUFRU1NTQUlOSUpBRUdrVWdDRENLUkJLSTlpRTRBdkE0dWlqaWR6cDRmKzE1UE5ZUkZkUkNGRURZQXFLdXIwN29VdWtoTlRVMEFBQ0hFTVkxTGtVcFVCeEhBR2dBb0tTbEJUVTBOSEE2SDF2WFFBSnhPSjJwcmEvSFNTeS8xTkczVHNoN1pSUHUzMytNc0Zzc3VSVkZ1MXJvUXVpU2ZlanllV1RhYnphdDFJYktJNnVzUkFRUlBuank1S1Njbng2a295Z2dBcVFEaXRDNksrdVVXUWh3R3NOTHI5UzVrQ0NrcThFNW5RMHUwN3lNU3hRUUdrVWdDRENLUkJCaEVJZ2t3aUVRU1lCQ0pKTUFnRWttQVFTU1NRTFIveFMxbUZCVVYvVWdJOFQvbjZ5T0UrSDlXcTNWeHBHcWl5T0VhVVJKZXIvZC9MOVJIQ0xFNUVyVlE1SEdOS0JGVlZZOEFLT3h2bWhEaXVOVnFIUlhoa2loQ3VFYVVpQkJpMDBEVEZFVjVQNUsxVUdReGlCSVJRdXc0ejdTTmtheUZJb3VicG5KUkxCWkxnNklvdWVHTlFvaFRWcXMxQndDdnhvaFJYQ1BLUlFEbzc0RE1CMkFJWXhxREtKbEFJUEQydVcyS292Qm9hWXhqRUNYejJXZWZmU0tFYUF0cjZsUVU1VDNOQ3FLSVlCRGw0dzlmQXdvaHl2ZnYzKy9Uc2lDNjhoaEVDUVdEd2JmQ1h2SnVaME1BZ3lnaHU5MytWeUdFSFlEejlPblRmZllaS2ZZd2lCSTZldlNvUjFHVWJRQStQSDc4dUV2cmV1aktNMmhkQVBWUENQR21FR0tFMW5WUVpNVHFDWDJEcXFvUEN5RWVCVEJWVVJTVDFnVU5NYzZ6ajBOWVk3VmFTd0h3WU5NRnhHSVFEYXFxYmdVd1QrdENDQkJDN0xaYXJiUEJNSjVYekFWUlZkVUZBTmFNR1RNR3k1WXRRMkZoSVZKU1VyUXVhMGl4Misyb3E2dERTVWtKS2lzcklZUjQxbXExL2xMcnVtUVdjd2Ryem02T1l0bXlaYkJZTEF5aEJwS1RrekY1OG1RODk5eHpBQUJGVWVaclhKTDBZaTZJQUtZQ1FHRmh2NWYxVVFUbDVlWDEvRGhPeXpxaVFjd0ZzZWZBRE5lRTJqT1pRc2ZJRXJXc0l4ckVYQkNKb2hHRFNDUUJCcEZJQWd3aWtRUVlSQ0lKTUloRUVtQVFpU1RBSUJKSmdFSFVtTlBweFByMTYzSGJiYmVodGJWVjYzSklJN3dlc1IvVjFkVjQ0NDAzOE1FSEgyRHUzTGtZUG53NDNHNDNhbXRya1p1Yml5ZWVlQUpwYVdtRE1wYmY3NGVpS0RoNTh1U2dMSStpRTllSS9aZ3dZUUxtenAwTEFIanFxYWZ3eEJOUDRPbW5uOGFLRlN0Z3Q5dXhlUEhGUFpCcDI3WnRGMXpMcGFhbVl1ellzWmRkTTBVM0JuRUFlcjIrVDV0T3A4TTN2dkVOMkd3MnVGem52NFBGd1lNSDhlcXJyMTdVV0lvU2MxZWowU1ZpRUMrQjArbEVXVmtaaW9xS2tKalkvVDNtZGV2VzRSZS8rQVZLUzB1eFlNRUNiTnk0RWFkUG44YjI3ZHZoZERxeGR1MWFsSmVYQXdBY0RnZEtTa3F3Y3VWS0xGNjhHQ3RYcnV5MS9NYkdSdnpnQnovQXpKa3pzV25USnJTMXRhRzB0QlN6WjgrR3pXYkRraVZMY09PTk4yTDkrdldoZWR4dU4xNTc3VFdVbHBiaW1XZWV3U3V2dklKZ01JaTJ0amFzWExrU2MrYk13VWNmZllUWnMyZmoxNy8rZGFpOVo1bExseTdGakJrelVGcGFpcnE2T2p6eHhCT1lPWE1tTm03a296Ym9NcWlxS2xSVkZaZHIzNzU5UWxWVjhlTWYvMWk4L1BMTFl1blNwV0xHakJuaXpqdnZGRzF0YlVJSUlTb3JLNFdxcXFLOXZWMElJY1N1WGJ2RXRkZGVLendlVDJqK2xwYVcwRElYTFZva3RtM2JKb1FRb3FxcVNxaXFLbzRlUFJycXUzWHJWaEVJQk1UYXRXdkZqVGZlS1B4K3Yzai8vZmVGcXFxaXJLeE1CQUlCc1diTkdsRmNYQ3dDZ1lBUVFvamx5NWVMblR0M0NpR0U4UGw4NHQ1Nzd4VXJWcXdRZnI5ZjdOcTFTNmlxS2padjNpeisrYzkvaW4zNzl2VnEvOU9mL2lTQ3dhRDQzZTkrSjZaUG55N2VmZmRkRVFnRXhMcDE2M3FOY1RsNlBnK3QveTVreHpYaUJTeGF0QWhMbGl6QnIzNzFLL3ptTjcrQjNXN0hTeSs5QkFBWU8zWXNYbm5sRmFTbHBlSEVpUk00ZE9nUWdzRmd2NXV0SjA2Y3dONjllMUZjWEF5Z2V6LzB6VGZmUkVGQlFhalAxNy8rZGVoME9seDk5ZFZ3T3Axd09wMUlUVTBGQU54MDAwM1E2WFM0NXBwcjRQRjRZTGZiMGRiV2hwMDdkMkxxMUtrQUFJUEJnTGx6NTZLc3JBeUtvaUE5UFIwQWNQUE5ONk9vcUFqVHAwK0hYcThQdFUrZlBoMktvbURTcEVudytYeVlNV05HYVB5ZU1TZ3lHTVJMTUhYcVZEejIyR040Ly8zMzRmVjZFUjhmai96OGZQenNaeitEMVdyRjlPblRBUUJDOUYwQjlCd1Y5Zm4rZmV1Vy9QejhmdmNQZGJydWp5VVlEUGFaMXRNL0dBeWl2cjYrVDUvUm8wZkQ0WERBN1hiM21XY2dQZVAxTndaRkJvTjRpWVlQSHc2Zys0KzF2YjBkMy8zdWR6RnYzang4Kzl2Zmh0Rm9ISEMrckt3c0FNRGV2WHREYlc2M0d6YWJiY0I1K2d0MHVCRWp1dSsyV0Z0Ykcyb0xCb013bTgxSVNrcTY4SnNoYVRDSUEraHZiZUQzKzdGdDJ6Yk1tVE1IY1hGeE9ISGlCRG83TzlIVTFBU3YxNHY5Ky9jREFOcmEydUR4ZUFBQVo4NmNRWDE5UFVhUEhvMHBVNmJnOWRkZlIzbDVPUTRkT29TU2twSmVtNmJuRWtJTXVGWVNRaUEzTnhjelo4NUVXVmxacVAzZ3dZTjQ2S0dIZXZVTkJBSURMdU44TGpTZEJrL2ZZL1JSem13Mi93UUFIbi84OFMrOURKdk5oazJiTnFHdXJnNzE5ZldvcXFyQzMvNzJOMnpZc0FGang0N0YwcVZMWVRBWWtKV1ZoZHJhV3F4YnR3NUhqaHpCdDc3MUxYejQ0WWZ3Ky8yNDQ0NDc4UEhISDZPOHZCelhYMzg5Y25KeU1HUEdERlJWVldIRGhnMm9xcXJDazA4K2ljVEVSR3pjdUJIVjFkVklTMHREZG5ZMjNuNzdiZGhzTmlRbUp1TEFnUU00ZlBndzB0UFRZVGFic1gzN2RsUldWaUl0TFEwVEowN0VyRm16OE9tbm42Szh2QngxZFhWSVNVbkJBdzg4Z1BiMmRtemR1aFZWVlZYUTYvV1lPSEVpakVZanpwdzVnODJiTjZPcXFncVptWm5JemMzRkgvLzRSMVJXVmlJek14Tm1zem4wT2kwdERaTW1UZXIzVk03RldyVnFGUUNncWFucHAxOTZJVU5BekozQTZqbEMxN04ySW0wVkZSVUJBQ29xS21MdWIyMHdjZE9VU0FJTUlwRUVHRVFpQ1RDSVJCSmdFSWtrd0NBU1NZQkJKSklBZzBna0FRYVJTQUlNSXBFRUdFUWlDY1JpRUowQWVGR3JCSnhPWjgrUDd2UDFveGdNb2hEQ0JnQjFkWFZhbHpMa05UVTFBUUNFRU1jMExrVjZNUmRFQUdzQW9LU2tCRFUxTlhBNEhGclhNK1E0blU3VTF0YUdiaWtDWUp1VzlVU0RXTHcwSmM1aXNleFNGT1ZtclFzaEFNQ25IbzlubHMxbTgycGRpTXhpN3NKZ0FNR1RKMDl1eXNuSmNTcUtNZ0pBS29BNHJZc2FZdHhDaU1NQVZucTkzb1VNSVVVdDNvWndhSW5GZlVTaXFNTWdFa21BUVNTU0FJTklKQUVHa1VnQ0RDS1JCQmhFSWdrd2lFUVNpTVd2dUVVbGk4VnlNNERaUGE4VlJma2hBQWdoZmhYVzdST3IxZnJIU05kR1Y1NUI2d0lveE44VHZuRGhiWUZBNEs3SWxrU1J3azFUU1ZpdDFyMUNpTGJ6ZE9uMCsvMS9pbGhCRkZFTW9qejhBTGFjWi9vSC9QSjA3R0lRNWJKOW9BbENpTEtCcGxIMFl4QWwwdFhWOVJHQXpuUGJoUkNPOXZiMnR6UW9pU0tFUVpUSTBhTkhQVUtJUGxleks0cnk1ODgvLzV6M2ZZbGhES0praEJCOVRrOEVnMEdlc29oeERLSmtUcDA2dFFkQStJMTJYRDZmajBHTWNReWlaQm9iRzUwQXd2Y0gvMkt6MlhodnlCakhJRW9vR0F5Rzd5ZnlJTTBRd0NCS3lPVnk3VWIzRFppOFBwOXZxOWIxMEpYSElFcW9wcWFtU3dqeHJxSW9menQwNkZDNzF2WFFsY2Z2bWtwS0NMRVZRSTdXZFZCa3hPclZGd1pWVlI4V1Fqd0tZS3FpS0NhdEN4cGluR2NmZmJER2FyV1dBdkJwWFpEc1lqR0lCbFZWdHdLWXAzVWhCQWdoZGx1dDF0bGdHTThyNW9Lb3F1b0NBR3ZHakJtRFpjdVdvYkN3RUNrcEtWcVhOYVRZN1hiVTFkV2hwS1FFbFpXVkVFSThhN1ZhZjZsMVhUS0x1WU0xWnpkSHNXelpNbGdzRm9aUUE4bkp5Wmc4ZVRLZWUrNDVBSUNpS1BNMUxrbDZNUmRFQUZNQm9MQ3dVT3M2aHJ5OHZMeWVIOGRwV1VjMGlMa2c5aHlZNFpwUWV5WlQ2Qmhab3BaMVJJT1lDeUpSTkdJUWlTVEFJQkpKZ0VFa2tnQ0RTQ1FCQnBGSUFnd2lrUVFZUkNJSk1JaEVFdUQxaUZmQWUrKzloLzM3OXlNMU5SV0tvc0R0ZGtPdjF3TUFubjc2YWRUVTFPRDN2Lzg5M252dlBkeHp6ejFJU0VnQUFBUUNBZnpqSC8vQXM4OCtpNFNFQkt4ZHV4Ymw1ZVc0NTU1N2NQdnR0K01yWC9sS3IzR3FxcXF3ZHUxYWZQREJCM2o0NFlkeDk5MTNZOVNvVVFEUWE0ejU4K2RqL3Z6NXlNM05qZXd2Z29ZdVZWV0ZxcXBDQzhGZ1VDeGZ2bHlVbHBhS1lERFlhOXEvL3ZVdk1XL2V2TkRyanovK1dLaXFLbHBhV25yMXM5dnRvcnE2dWxlZjV1Ym1BY2ZjdTNmdmdIMTY1bTl0YmIyY3QzVlplajRQcmY4dVpNZE4wMEcwWWNNR09Cd09MRnk0RUlyUyt3cXpTWk1tWWNHQ0JSQ2krMjlTcCt2L1YyOHltVEJ1M0xoZWZYcldwdjNwbWRaZm41NzVCeHFMNU1GUGFKRDRmRDZVbHBiaTdydnZIckRQN2JmZjNpZWc0ZDUrKzIwVUZSV2hzN1BQWGZjcHhuRWZjWkFjT1hJRW5aMmRHRE5tVEo5cG4zMzJHWGJ2M28zVzFsWmNmZlhWdmNKYVdscUt4TVJFdU4xdTdOaXhJNUlsazBRWXhFSGk5WFkvTWMzbjYzdEhpQ2xUcHFDMXRSVS8rdEdQOE5SVFQ0VmZIb1JISG5rRW1abVpBSUJ4NDhiaHhSZGZ2S1J4ejdlR3ZaUStwQzF1bWc2U2dvSUM2UFY2SERwMHFOL3BTVWxKQUlERXhJRXZ6WnN4WXdZZWUreXgwRkhVaXhFZkh3K2cvMzhBUGY4Y2pFYmpSUytQdE1FZ0RwTFUxRlRjY2NjZFdMOStQUUtCd0pkYXh2RGh3L0g0NDQranZyNytnbjBQSERnQUFNak96Z1lBTkRZMjl1bFRYMStQNGNPSFgxS3dTUnNNNGlCYXVuUXBVbE5Uc1h6NWNqaWR6dlAyRFFhREFCQTZpdHJqekpremVPZWRkM3IxOGZ2OXZmclliRFkwTkRRQUFNeG1NMmJPbkltTkd6ZjIrZ2RRVjFlSFAvemhEN2ovL3ZzdjcwMVJSTVRjemtQUE9hdjkrL2RyTW40d0dNUTc3N3lEVHo3NUJObloyVWhNVElUZGJrZDdlenR1dU9FR3pKa3pCelUxTmFFVDhiZmNjZ3R5Y3JydkkrenhlUERYdi80VjMvLys5ekYyN0Zpc1hic1dmLzd6bnpGMTZsU01IRGtTQU5EUjBZSDkrL2RqeDQ0ZHlNcktBZ0M0WEM3ODlyZS9SVTFORFRJek05SFIwWUV6Wjg3ZzdydnZ4cng1MnQ1VnNxaW9DQUJRVVZFUmMzOXJneW5tZmpsYUI1RjZZeEF2RGpkTmlTVEFJQkpKZ0VFa2tnQ0RTQ1FCQnBGSUFnd2lrUVFZUkNJSk1JaEVFbUFRaVNUQUlCSkpnRUVra2tBc0J0RUpkRDgrbXJRVmRnV0tXOHM2b2tITUJWRUlZUU82THdNaWJUVTFOUUVBaEJESE5DNUZlakVYUkFCckFLQ2twQVExTlRWd09CeGExelBrT0oxTzFOYlc0cVdYWHVwcDJxWmxQZEVnRmk5TmliTllMTHNVUmJsWjYwSUlBUENweCtPWlpiUFp2Rm9YSXJPQmI1Z1p2WUluVDU3Y2xKT1Q0MVFVWlFTQVZBQnhXaGMxeExpRkVJY0JyUFI2dlFzWlFvcGF2RVAyMEJLTCs0aEVVWWRCSkpJQWcwZ2tBUWFSU0FJTUlwRUVHRVFpQ1RDSVJCSmdFSWtrd0NBU1NZQkJKSklBZzBna0FRYVJTQUlNSW9XTUdqWHE1VmdjS3hvd2lBUUFTRTFOL1ZaeWN2TFhZbTJzYU1FZ0VwS1NrcTY3NnFxck5nZ2hydmlGNHBFY0s1b1l0QzZBTGxscWJtN3VqMDBtMC9VNm5TNU9yOWVudDdhMmJqeDU4dVF2QVhnQUlDc3I2MUd6MmZ4aVhGeGNqdFBwUEZoZFhUME5RTTdFaVJNL1RFaEltQUQ4KzhHaEpwTnBtdGxzL3BuQllNalE2WFRHOGVQSDcvSDcvV2ZhMnRvMlpXUmszRzh3R016MTlmWDM1ZVhsclRLWlRMTzhYdS9SaG9hR1JYYTdmYzlnak9YeitkcU9IVHQyVitSL2pVUVhZWUFMZ3hNblRKaFFNV3JVcUYvajdHMU9VbEpTWms2ZE90VTFidHk0Y3ZTKzQwSzJxcXBpd29RSkI4TGFsTW1USnpmMGQ4RnhlTitrcEtTUnFhbXBjMVJWRlpNbVRUcWNsNWYzU21KaTR2V1ptWm5mbVRadG1uUGF0R24yaElTRU1ZTXhGblhqcG1rVXljN09mdHBvTkY3VDBORHdQQUFCQUYxZFhSKzF0TFQ4T2lVbDVaYXNyS3lGWWQyYisxbUU4UGw4clJjYXgrbDBObloyZHU0Q0FFVlI0bzhmUC82TXkrWDZlMnRyNjdybTV1Yi8xdWwwcHN6TXpLY0dZeXpxeGlCR2theXNyTy80Zkw3UEFmUzZOVjFIUjhjV0FFaExTNXMzaU1NSkFQRDcvUjBBUXZlY2FXdHIyd0lBSnBQcHVrRWNhOGhqRUtOSWZIeDhnYUlvZlc3NDVYQTRqZ0NBd1dESXV0STFlRHllTHdCQXA5TVpyL1JZUXdtREdFWDhmdi9KK1BqNE1RQk01MHdLQUlEYjdUNFNnVExpQU1EajhYd2VnYkdHREFZeGluUjBkSlFwaW1MSXlzcDZJTHc5UGo1K0hBQzB0Ylg5UHJ4ZENPSFI2L1hKWVUyS1hxOVBPUHR6bnlQbWlxTDBPYVVRMWg4QWtKeWNYSFMybHJjR2U2eWhqRUdNSWcwTkRULzFlRHcxSTBlTy9JWEpaSnA4dHRtUW01djdmSHQ3KzRiT3pzNy9EZS92ZERvUEdvM0dzUmtaR1k4a0ppWVc1K1hsL1ZKUmxFUUFTRTlQbjUyWW1KalgwemNRQ0xRYmpjYXhTVWxKMXc0ZlBud3hnQVFBTUJxTlY2ZWtwTXc4MnkxKzVNaVJQN0hiN1IrMnQ3ZHZIZXl4aGpJR01icWNzZGxzTXpzNk9yWVhGQlM4TjM3OCtMMkZoWVU3SFE3SDMrdnE2cjV6YnVlR2hvYW5QQjVQVFg1Ky9ncXoyYno0K1BIakpYNi8vOVRaSTZLcExwZXJ2YWR2VTFQVGMwS0l3RlZYWGZVSHQ5dHR4ZGtIeDdqZDdwcjA5UFQvSEQ5Ky9KNXJycm5tSDI2M3UrYnc0Y04zQUFnTzlsaEUwcEhoQnNNODN4YzVYQ01TU1lCQnBJSEVBNEJPcCtOelF5S0FRYVEra3BLU2l2THo4MThGdWcvV1pHZG4veGVBNFJxWFJSUjVNdXdqVXVSd2pVZ2tBUWFSU0FJTUlwRUVHRVFpQ1RDSVJCTGdGMjhsb2FycS93VlFjcjQrUW9nVlZxdjFCeEVxaVNLSWEwUkpCQUtCblJmUloyTWthcUhJNHhwUkloYUw1YkNpS09NR21QeEZSVVhGNklnV1JCSEROYUpjL2pEUUJDSEVya2dXUXBIRklFb2tHQXkrZTU3SjNDeU5ZZHcwbFl6RllqbW1LTXFZYzVvYkt5b3FjalVwaUNLQ2EwVDU5Tms4RlVKYzhFQU9SVGNHVVQ0N3ptMElCQUtidFNpRUlvZWJwaEt5V0N6SEZVWHAyUlE5WFZGUk1VTFRndWlLNHhwUlFvcWlyQXQ3ZWI0RE9CUWpHRVFKK2YzK2Q4SmVidEdzRUtJaFRsRlZ0VWxWMVJadzkyRkk0R1BaNUNTRUVCc1VSY25CMldkUVVHeGpFQ1VsaE5ndWhFalR1ZzZpb1U2SDNzODdKQ0lpSWlJaUlpSWlJaUlpSWlJaUlpSWlJaUlpSWlJaUlpSWlJaUlpSWlJaUlpSWlJaUlpSWlJaUlpSWlJaUlpa3MzL0J6cHJzRGNiUGxaRkFBQUFBRWxGVGtTdVFtQ0MiLAogICAiVGhlbWUiIDogIiIsCiAgICJUeXBlIiA6ICJmbG93IiwKICAgIlZlcnNpb24iIDogIjgiCn0K"/>
    </extobj>
    <extobj name="ECB019B1-382A-4266-B25C-5B523AA43C14-4">
      <extobjdata type="ECB019B1-382A-4266-B25C-5B523AA43C14" data="ewogICAiRmlsZUlkIiA6ICIxMjk5NDkzNzgxNjciLAogICAiR3JvdXBJZCIgOiAiNDI5MzE3NzM3IiwKICAgIkltYWdlIiA6ICJpVkJPUncwS0dnb0FBQUFOU1VoRVVnQUFBYWNBQUFHUENBWUFBQUQ0RUIvREFBQUFDWEJJV1hNQUFBc1RBQUFMRXdFQW1wd1lBQUFnQUVsRVFWUjRuT3pkZTNnYjVaMDMvTzlJc3FRWlNaWVBPanUyWXpzNElVU3hMZk1RYUdFditnQ2xwRFRkVWpZVTlvWFNVaTdTa0o3U05DNVB5QUpKS1ZsQ1dWNUtVdzRwMEFaS25pd04wQVpTYU5tU04zVFRiSnA0TjhHaE9WQTNpZkVoUGtpSnBaRjFtbm4vaUtUYWppVWZFbHRLOHYxY2w2L0x1bWMwOTNkbVpQMTh6NHcwQ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uY2JuODZrK24wL05kUTRpdXZCb2NoMkFpSWhvT0JZbklpTEtPeXhPUkVTVWQxaWNpSWdvNzdBNEVSRlIzbUZ4SWlLaXZNUGlSRVJFZVlmRmlZaUk4ZzZMRXhFUjVSMFdKeUlpeWpzc1RrUkVsSGRZbklpSUtPK3dPQkVSVWQ1aGNTSWlvcnpENGtRMFFYcTkvaEt2MTlzSlFNeDFGcUx6RFlzVDBRUkZvOUcvZFhaMnJnWVF6blVXb3ZNTml4UFJ4SVc2dTd0L010bWRPQnlPcndOd1RYWS9SUG1FeFlrb2oxa3Nsays0M2U1L3pYVU9vcW5HNGtRME1XYVh5N1hTNi9XMm04M21PVzYzZTRYWDYyMFRSZkd5R1RObS9LYSt2ajdvY0RpV0FyQzdYSzRINXN5WmMwUVV4U3RxYTJ1M056UTBETlRVMUx3Sm9GUVV4ZkxLeXNxZitYdytGYWRHUi9hS2lvcW5mVDZmYWphYjU1U1dsdDZqMVdvdDVlWGxUU1VsSlFzQlFLL1h6L0o2dlczZ3VTNDZqN0U0RVUxTU9CcU5IaWdvS0hBcml0SVhpVVFPRlJRVWxKbE1KdC9odzRmL3NhT2o0MkdQeC9NREFDZWkwZWhmOUhwOWhkVnF2ZmJnd1lPZk9YRGd3Q2RNSnRQbFZWVlZQd21IdzhkNmVucGVHYlRjN3Q3ZTNsY0JJQmdNZG5aM2QyOEFnR1BIanYxclgxL2ZKZ0NJUnFQSCsvcjYvaStBeUpTdk5kRVVZWEVpbXBoRUpCTHBBd0JabHBWRUl1RUhnSjZlbnRjQkpBWUdCblpyTkJvUmdEa1NpZlFDUUdkbjUzTUFRcklzN3psKy9QZ1RSVVZGWHdDZ20wRGZmUjkvL1BGM0FTaG5aMVdJOGcrTEU5RlpFSS9IMVdHUFU0Vmp4TDh4V1piM0NJS2dCMkNjN0d4RTV5SVdKNkljMEdnMGhsZ3MxZ1lnS0FoQ0l0a3M1RElUVVQ1aGNTS2FJSjFPbHlvbWdsYXIxV2FZTFYxd0pFbWFsdnJkYXJWK3RyT3pjeTBBUktQUnJtVGJKd0VVbDVTVS9DTUE2UFY2bXlBSXNlVHZKUWFEb1RiNTlKS3lzckxId0w5Zk9vL3h4VTAwTVdKaFllRUNBSEM3M1hjVkZ4Y3ZCQUNYeTNXSEtJcmxwYVdsWDB3Ky9vcFdxeTBBQUp2TjlqV0h3N0hNN1hiL1lHQmc0SEIzZC9lVEFCQ05SdmYzOXZadW1ENTkrb2JxNnVwbisvdjczeDBZR1BoTFVWSFIvR0F3K0tFc3kvOHpZOGFNVFhxOTNnNEFlcjNlVlZKU2Noc0FRMDdXbklnb2wzdytuNXE4eEpuT2dNbGt1bmJRcGVKRU5BWWNPUkZOc2tHSC80aG9qRmljaUNhUktJcmxWcXYxWmdCd3VWeDNBM0RrT0JJUjBibU5oL1dJS0ZjNGNpSWlvcnpENGtSRVJIbUh4WW1JaVBJT2l4TVJFZVVkRmljNjY2Ymc5dVVXaDhPeGRNNmNPVWVRSDU4ZEtrbmVQcU1OZy9Mbzlmclp5ZTBnSlp2T0tQYzR0dXVFK2hraDc3aU5rckhZNVhJMXpaa3o1eWdBMjluSVRPY3ZGaWM2NjZiZzl1VTZRUkJVdlY1Zk1VbkxIeTg1R28yMkZ4UVVsQUdBMFdpc2REcWQ5MmswbWdHTlJtTUFZUEY0UEtza1NiS2NTZTV4Yk5keGJaOU1lVEdCSWpWS1JxMmlLQW05WGw5K3BwbnAvRGVScitzbkdzMWszNzdjUHpBdzBES0p5eCt2Z1VRaWNUVDFRQkNFdU1WaXVkcGtNczBOQkFKYmFtdHJYNG5GWWoyeUxQc0xDZ3JPSlBkWXQrdW8yOGZoY0h6OStQSGpyd0hvekpRWHdFUStScEF0WTA4a0V0bWJLVWVlN1ZQS01ZNmM2SncwNkpZVWVXSHdMVFBDNFhCSFgxL2Y4L0Y0dk50b05KYkxzcnk3dTd2N3B3RENVNVU3V3ovRGIvMmVMZTlrNWhxZUk5LzJLZVVXaXhPZGJXTzlmZmxZRlphWGwvL1k0L0dzcXFtcGVUTjV1Q2xORk1YcE5UVTFXK3JyNi91ZFR1ZTNVdTB1bDJ0NWVYbjVPcmZidldMbXpKbi82WFE2dnczQWtTVlB0bW5weFZaV1ZtNG9LeXY3VVcxdDdYYXIxZnJwa1FLTG9qaXZyS3pzTWIvZnYxR2owVmlEd2VEMjZ1cnFUUUFzbytYTzBrZDZ1eUo1VHFhd3NIQitSVVhGMDNhN2ZjbmN1WE43dkY1dloxVlYxVXZadG84a1NaN2h0MzdQbHRmaGNDejErWHhxY3J1YlBCN1BHcC9QcDdwY3JpWUFHcVBST1AzaWl5L2VXMWhZK05tUk1nTFF1Rnl1bFI2UFo1WEg0MW5qOFhpK0R3Qm1zOWsxMGkzb1I5azJSSFFoYW1ob3VLYWhvZUd4MUUvcUd5SUd0elUwTkh4eGxNVm9TMHBLRnZwOFBsV1NKRS9xZDV2TnRnaUExdWwwM2xkZlh5OER5SFNMaVNGcWFtcmV0TmxzOXdDQUpFaytuOCtubXMzbU9ha3ZVM1U0SEl0eDZnMXdlVjFkM1VrQWdpUkpqY2x2dHJBQlFIRng4YTArbnk4QlFNcVNwMkMwckxXMXRkdUxpb3B1QWdDcjFYcGRYVjFkQUlBSkdQbkxYVVZSbkpmczE1eHF5NVo3bEQ3UzJ6WFpoNk8rdmw0Mm1VeGU0RlF4cnErdkR5SDVEMmUyZmpKOUVlMUllWk9aM25lNzNmZW45cS9YNjIwdkxpNitOZm00WU5xMGFhblJ6L0NNY0x2ZFAvQjRQQStsbHVWME91OUw3WnZoT1ViYk5uUmg0VGtuR2l3dUNNSjNoemNPYmtza0VqZU5zb3dodHk4dktDaklkUHR5SzRDK2JBc3lHbzNWVnF0MS9zY2ZmM3h2Y25sN1dscGFhaU9SeUdHVHllUUNnT1BIajI4R29NaXkvRDlhcmRZQ3dDckw4Z2VIRGgzNkhJQWVvOUZZWmJGWXJzQ3BOMjB4eSszVUxWbW1XUTBHUTRuWmJMNHlHQXkrYXpBWUtnQ0lvVkRvVHdhRHdST0pSQTZObEQ4Y0R1L2NzMmZQTkFEQjRkTkd5bTB3R0d6WitraHRWd0N3V0N3WGFUUWFNWkZJOUFOQUtCVGFuOHhxQkNCbjZ5ZlQ5czZVdDZlbjV3VzMyNzI4bzZQakJ3QjBpcUtFYkRiYlYvMSsveXRGUlVXZk8zSGl4SytUc3lZR1p3UlE1SEs1bHJXMHREU2tHb0xCNEs1TS9ZK1NPVERhOCtqOHd1SkVhYzNOelg5c2FHam9Fd1NoSk1Nc0orUHgrSnZqV2VaNGIxOCttRTZuS3djQVZWWDFxYlpNaFNDUlNLVHVKcXNGRUlsR293Y3JLaXFlRFlWQzcvZjM5Ly9PWnJOOUE0Q1FMVSsyYWFrcjhYcDZlalpGbzlIOUFORFYxZlhJYU9zQW9DUGJ4TUc1eDlOSGYzLy9ubWcwZXRSc05sOC9NRER3akNSSk0veCsvNnNZVkpneTlUUGV2SDE5ZlpzcUtpcWVGRVh4Y2xFVVo3ZTN0eSt0cXFwNjNXZzBUamVielZlMHRiVjliNlFGV1N3V3J5QUlCcTFXZTFweEhvdHhaS2J6RU04NTBXQnhBUDgzeS9UZnQ3UzBSS2NxVEN3VzZ3Q0FvcUtpK1lPYUpWRVVMOHZ5TkFHQWZlYk1tVHU2dTd2WDkvYjIvaUlhalo3eGlmMW9OTm9OQU1YRnhaOVB0WW1pV0NhSzRraVhSVStFTU00K3drZVBIcjNIYkRaL29xU2s1Q3NBMU5iVzFqdkcwczhFc3ZYNy9mNWYyV3kyT3lSSm11bjMrMzhUREFiZmR6Z2M5MFdqMGM1TVQxSVU1UVFBRkJRVXpKMUFuNFB4c040RmlNV0podHVjYVlLcXF2OCtsZ1dNOS9ibG1VUWlrWU9oVUdpSHkrVjZNSG5pL3ZMS3lzb2ZoOFBobGl6M1NCSkVVYXpXNlhRbHljL01HQW9MQzY4R0FMMWU3ekFZREpsR2hWbXpScVBSL2JJc04zczhuZ2ZzZHZzU3M5bDh0ZDF1YndxSHcyM0Qxem5iT21YTFBaNCtSRkdjVmxsWitXSlhWOWU2WURENFgzNi8vMjBNT2xlVXJSK05SaE1CVHJ2MWUxYTl2YjB2Mkd5MnV3T0J3TmJrNC9XbHBhVjNIVDkrL0pjWjFrOEloVUw3WkZsdUxpc3Jld1NBRXdCRVVheEo5bjNhTGVpelpSNUxSanEvY0xoTVE1ak41bzhOQnNNM01ld1c0S3FxaHZ4Ky8xY0RnVUI4bEVXSURvZGppY2xrdWd4QXdHdzJYeWxKVW9PcXF0MkpST0tveldhN1I1S2tTMVZWN1FrR2czOEdrTWkyc0hBNHZOVm9ORFk2SEk2bEpwUHAwczdPenZ0anNaaWN2UExNcHloS2J5S1JPR2F6MmU0eW1VeVhxYXJhSFFnRWZpMks0bXluMDlsa01wbnFrdWRHdmxCUVVGQm9NQmhxUjhvakNJSXNTZEpWa2lUVlo4b2FEQWJma2lUSlo3UFp2aVpKMHB5MnRyYW1SQ0xSQjZEWTZYUitVNUtrUmtWUitrS2gwQjRBc1JGV3B6UmI3bUF3dUNzWURHN04wRWQ2dXlxSzhuRWdFTmhkWEZ4OG85MXVYK1J5dVpZNm5jNXZ1dDN1NVFhRG9UWVFDR3pMMWs5Zlg5OXZyVmJyWjBwTFMyOEpoVUwvRVkxR2o0MzJ1b2hHbzBja1NacmIxZFgxYUhLL0hCSkZzVG9RQ1B4aXBIMnZLTXJIb1ZCb1J5Z1Vlc3RrTW4ycXZMeDhqZGxzdmtKUmxJR0NnZ0tIcXFvbi9YNy91MWFyOWRPbHBhVzN5TEs4dTZpbzZPWnMyd1lBTHpXL2dQQS9FanBOUTBQRHp3UkIrT3F3NXQvczJiTm5RVTRDMFdrTUJzTkZoWVdGTjNSM2R6K1piQktNUm1QRnhSZGZmS0M1dWJrWWsvZnRIRVJUZ29mMTZEU3FxdjVxZUp1aUtLZTFVZTU0UEo3VkJvT2hHcWV1emdNQVRXRmg0ZndUSjA2OEJoWW1PZzl3NUVTbjhYZzhrc3ZsT283a1ozZ0FoQ09SaUtPbHBXVkNWMTFsWUt1b3FIZ3MwMFJabHQvdjZlbFpmeGI3TzYrWXplWTVUcWR6amNsa3VseFJsRkE4SHU4SkJBS2JPanM3ZjRSVEY3WVFuZE5ZbkdoRVBwL3ZKUUQvbkh6NDJ6MTc5dHlReXp4RWRHSGhZVDBha2FJb3J3NTYrSHJPZ2hEUkJZbkZpVVlVRG9mZkJUQ2dxbW8wRm90dHluVWVJcnF3c0RqUmlBNGNPTkN2cXVvV1FSRGUzN2R2bnovWGVZam93c0t2TDZLTVZGWGRCTjZWbEloeWdCZEVUQjZkeitlN1hWWFZyd0dvRXdUQk5Pb3o2R3lTVlZWdEFmQjhjM1B6enpEeWgyS0pLRSt4T0UwT25jL24yd1RnQzdrT1FvQ3FxdTgyTnpmZkFCWW9vbk1HaTlNazhQbDhYd0h3ZkZWVkZWYXNXSUVaTTJiQVlyR00ranc2ZTRMQklGcGJXL0hvbzQ5aS8vNzlVRlgxdnVibTVqVzV6a1ZFWThNTElpWkI4bEFlVnF4WWdZYUdCaGFtSERDYnpmQjZ2YmovL2xQM3lCTUU0ZFpSbmtKRWVZVEZhWExVQWNDTUdUTnluZU9DTjIzYXROU3ZGK1V5QnhHTkQ0dlRKRWhkL01BUlUrNlpUT25yVU1SYzVpQ2k4V0Z4SWlLaXZNUGlSRVJFZVlmRmlZaUk4ZzZMRXhFUjVSMFdKeUlpeWpzc1RrUkVsSGRZbklpSUtPK3dPQkVSVWQ1aGNTSWlvcnpENGtSRVJIbUhOeHZNUTdGWURCczNic1JiYjcyRkkwZU9RRkVVdU4xdVBQTElJNGpGWXJqenpqc0JBQnFOQnJObno4WkREejJFNmRPbkQxbUdxcXA0ODgwMzhmcnJyK1Bnd1lNSWg4TW9LaXJDN05tejhmampqME9yMVU0NHc2eFpzeVpwemY5T1VSVHMzYnNYNzc3N0xyNzFyVzlCcCtOTGxlaEN3ci80UERNd01JREZpeGREVlZVc1c3WU1YcThYOFhnYysvYnRneWlLaU1WTzNaSm8rL2J0VUJRRnExZXZ4c3FWSzdGaHc0YjBNaEtKQkpxYW10RGUzbzU3NzcwWERRME4wT2wwYUcxdHhkYXRXNkVvU3RiaU5GcUdxZkNaejN3R2dpQ2dwNmNIMy9qR042YWtUeUtpODVyUDUxTjlQcDg2RVd2WHJsVnZ1KzAyTlJLSmpEaDk3OTY5cXMvblUwT2hrS3FxcXJwejUwNjFzYkZSVFNRUzZYbldyVnVuTGx5NFVKVmxlVkl5VElVUFAvd3d2YTVubWlPMVAzTDl1aUNpc2VNNXB6d1NqOGZ4eGh0djRPNjc3NFplcngvVGM0TEJJT3gyT3pRYVRYb1pHemR1eEtKRml5WTB5aGxyaGxnc2huWHIxdUhHRzIvRXZIbnpNSC8rZkR6MzNITlFGQVVBc0cvZlBqUTJObUxuenAyNDdiYmJjUG5sbDJQaHdvWDQ4TU1QQVFCTGxpekJndzgrT0dTWml4Y3Z4dHExYXdGZ1NnNGRFbEgrT3E4UDYvbDh2bmNCL085YzV4aXJvMGVQUXBabGVMM2VNYzNmMTllSERSczI0TXRmL25LNjdkaXhZd2dHZzZpcnE1dlVEQTgvL0REMjc5K1B4eDkvSE5YVjFkaS9meisrLy8zdkl4NlA0K3RmLzNwNnZzMmJOK1BKSjUrRVhxL0gvZmZmajlXclYrT1h2L3dsRml4WWdCLys4SWVJeFdJb0tDaEFiMjh2ZHUzYWhlOSs5N3NUeWsxRTU1ZnpmZVIwemhRbUFPbnpTV001K1gvVlZWZmh1dXV1UXlBUVFHRmhZWHJFRW8xR0FTQTlrZ0tBRFJzMm9MR3hNZjJUbW1laUdRS0JBTFpzMllJVksxYWd0cllXT3AwT2MrZk94YUpGaTdCNTgrWWg4eTVac2dRMm13MkZoWVg0MHBlK2hJTUhEMEpSRkZ4OTlkVUFnQjA3ZGdBQTNuNzdiWGk5WHRUVTFJeTY3a1IwL2p1dlIwNHBlL2JzRWFheXY0bWUzM0M3M1JBRUFZY1BIMFpqWTJQV2ViZHYzdzVSRk5IUjBZRW5ubmdDNzc3N0xuNzBveC9CNC9GQW85SGdvNDgrU2kvajl0dHZ4KzIzMzQ1OSsvYWxyL1E3a3d3ZEhSMVFWUlhWMWRWRDJpc3FLdERYMTVjdWxBQlFXbHFhL3QxaXNVQlZWY1RqY2VqMWVseC8vZlY0NTUxMzhBLy84QS9ZdW5VcmJybmxscXpaaU9qQ2NiNlBuTTRwaFlXRm1EZHZIbjcrODUrUGFYNUJFT0R4ZUhETExiZGcyN1p0VUJRRkZvc0ZWMTU1NVppWE1aRU1kcnNkQUhEa3lKRWg3VzF0YlhBNm5VTkdiZGtzV0xBQTI3WnR3OEdEQjNIczJERmNkOTExRThwTVJPY2ZGcWM4MDlUVWhKYVdGaXhmdmh5SER4OUdJcEhBeVpNbjhZYy8vQUVmZmZUUmtIbFZWY1hISDMrTWwxNTZDWFYxZGVtaTBOVFVoTU9IRDJQWnNtVTRjT0FBWXJFWVRwNDhpYjE3OTU2VkREYWJEZGRjY3cwZWZ2aGhIRHAwQ0lsRUFoOTg4QUdlZnZwcDNISEhIV05lMTBzdXVRUXVsd3RyMTY3RkRUZmNBSVBCTVBZTlJVVG50UXZpc042NXBLS2lBaSsvL0RLZWZmWlpMRm15QkwyOXZSQkZFYlcxdFZpNWNtVjZ2cXV1dWdyQXFaSE9Kei81eVNIVFhDNFhYbnJwSmF4ZnZ4NUxseTVGZDNjM0RBWURxcXFxc0hqeDRsSFBhWTBsdzZwVnEvRFVVMC9oM252dlJTQVF3TFJwMDNEbm5YZmk1cHR2SHRmNkxsaXdBRTg4OFFTV0wxOCtwSDN3SWNVcnJyZ2kvZnZ1M2J2SHRYd2lPamRONmJtWXFaWTY5NU9yYzA1OEk4MFBxVUkzMWE4RElwbzRqcHd1VUNOZDdGQlRVNE5ObXpibElBMFIwVkFzVGhjb2p1cUlLSi94Z2dnaUlzbzdMRTVFUkpSM1dKeUlpQ2p2c0RnUkVWSGVZWEVpSXFLOHcrSkVSRVI1aDhXSmlJanlEb3NURVJIbEhSYW55U0VEcCs1U1M3a2x5M0xxMTRGYzVpQ2k4V0Z4bWdTcXFyWUFRR3RyYTY2alhQQTZPam9BQUtxcS9qWEhVWWhvSEZpY0pzZnpBUERvbzQvaXdJRURDSVZDdWM1endaRmxHUjk5OUJFZWUreXhWTk9ydWN4RFJPTnpYbjlMYzY2K2xSeEFRVU5EdzFaQkVLNlo0bjVwWkRzamtjZy90TFMwWkw0L1BSSGxGWTZjSmtlc3VibjVCbFZWN3dPd0YwQTQxNEV1UUFPcXF1NVhWWFVWQ3hNUjVSV2Z6NmVtUms4MGZ0eCtSSlFySERrUkVWSGVZWEVpSXFLOHcrSkVaNXRPRk1YTEFFQ3YxMS9pOVhvN0FZaVQxSmZGNFhBc25UTm56aEVBcmtucVl6eEtYQzdYU3EvWDI0WmhlZHh1OTJvQVJabWVLSXJpNVptbTZmWDYyY250S0NXYnptaTl4N0ZmSnRUUENIbkhiWlNNeFM2WHEybk9uRGxIQWRqT1JtYktQeXhPZERaWlBCN1B2NFRENFE4QklCcU4vcTJ6czNNMUp1K0NFSjBnQ0twZXI2K1lwT1dQbHh5TlJ0c0xDZ3JLaGsvUTZYUkZBQUxGeGNXZnUrU1NTdzQzTkRSRUxycm9vdDhiamNicEFLQW9TbTlaV2RrUE1laHYwbWcwVmpxZHp2czBHczJBUnFNeDROVDJYU1ZKa3VWTTFuc2MrMlZjMnpkVFhreWdTSTJTVWFzb1NrS3YxNWVmYVdiS1h5eE9kTlpVVlZXdGIyOXZYd2VnUDlrVTZ1N3Uvc2trZHVrZkdCaG9tY1RsajlkQUlwRTRPcnhSa2lSZktCUnFGa1d4dktpbzZKOWJXMXUvOUxlLy9lMW1VUlRuVmxWVnZRWUFrVWprVURBWWZNL3RkaitVZXA0Z0NIR0x4WEsxeCtONU9CQUliS210clgzRllERE1rbVg1VE5kN3JQdGwxSDRjRHNmWGtSeWhaTW9MWUNJWDFXVEwyQk9KUlBabXlKRnZyd21hSUJZbk9pdXNWdXNYRTRtRURLQnpLdnVOeCtQS1ZQWTNtbmc4ZnRvYmNWRlIwZWY3K3ZyZTBHcTFGN1cydHQ0dXkvS2YvWDcvYjlyYjIvOUZGTVY2SkEvM25UaHg0aDJyMWZvWmc4RXdBd0RDNFhCSFgxL2Y4L0Y0dk50b05KYkxzcnk3dTd2N3B3RENVN1hlMmZxeFdDeWZjTHZkLzVwNm5DM3ZaT1lhbmlQZlhoTTBNU3hPZEZZNG5jN3Y5UGYzdnp1b3ladzgvOUp1TnB2bnVOM3VGVjZ2dDAwVXhjdG16Smp4bS9yNitxREQ0Vmc2amk0S3k4dkxmK3p4ZUZiVjFOUzhtVHhjbENhSzR2U2FtcG90OWZYMS9VNm44MXVwZHBmTHRieTh2SHlkMisxZU1YUG16UDkwT3AzZkJ1RElraWZidFBSaUt5c3JONVNWbGYyb3RyWjJ1OVZxL1hTMjRGcXR0aFJBYnpBWS9BOEFzVlI3SkJKcGk4Zmp2UUJPcHRwQ29kQjJoOFB4bmVRNnpTc3JLM3ZNNy9kdjFHZzAxbUF3dUwyNnVub1RBTXRvNjUwbFkzcS9JRG5pS1N3c25GOVJVZkcwM1c1Zk1uZnUzQjZ2MTl0WlZWWDFVcmJ0SzBtU3A3UzA5QjZ0Vm1zcEx5OXZLaWtwV1pndHI4UGhXT3J6K2RUa2ZqTjVQSjQxUHA5UGRibGNUUUEwUnFOeCtzVVhYN3kzc0xEd3N5TmxCS0J4dVZ3clBSN1BLby9IczhiajhYd2ZBTXhtczJ0NGpqRnNHNkxjNHVkMHpzdzR0cC9WNS9NcGtpUTFEbXJUbHBTVUxQVDVmS29rU1o3VTd6YWJiUkVBcmRQcHZLKyt2bDRHb0IxTGxwcWFtamR0TnRzOXdLbkRaRDZmVHpXYnpYTk1KdE8xUHA5UGRUZ2NpM0hxRFd4NVhWM2RTUUNDSkVtTnlmdzJBQ2d1THI3VjUvTWxBRWhaOGhTTWxyVzJ0blo3VVZIUlRRQmd0VnF2cTZ1ckN3QXdBVUFxRDVKdnFpYVRhVzRxOTNCbFpXVS9kTGxjRHd4dXM5bHM5eVJQNXFlSm9qZ3ZtZHVjYXN1MjNxTmtUTytYWkVaSGZYMjliREtadk1DcFlsNWZYeDlDOGgvWGJQME1YOWRzZVpPWjNuZTczZmNuSDJxOVhtOTdjWEh4cmNuSEJkT21UVXVOZm9abmhOdnQvb0hINDBrZjhuUTZuZmVsOXUwSTJ6enJ0cUZ6Z3k3WEFTaC9ORFkyTGxOVmRlM3c5c0VGU2xYVkh6YzNOMzl6OEhSUkZHY0NFQlJGNlJuVW5JaEVJbjBBSU11eVVsQlE0QWVBbnA2ZTF3RWtCZ1lHZG1zMEdoR0FGVUJmdGx4R283SGFhclhPLy9qamorOU5MbTlQUzB0TGJTUVNPV3d5bVZ3QWNQejQ4YzBBRkZtVy8wZXIxVm9BV0dWWi91RFFvVU9mQTlCak5CcXJMQmJMRlRqMXBpc21Fb2xNZVN4WnBsa05Ca09KMld5K01oZ012bXN3R0NvQWlLRlE2RThHZzhFVGlVUU9EYzl1c1ZpKzBOblorZE1SVnNzbVNkSmxodzRkK3V6Z3huZzgzcGs4bVM4aCtlMzI0WEI0NTU0OWU2WUJPTzFyN2tkYWI0UEJZTXVXTWJWZmt2a3UwbWcwWWlLUjZBZUFVQ2kwUDdtdXhsVC9tZnJKdEw4eTVlM3A2WG5CN1hZdjcram8rQUVBbmFJb0ladk45bFcvMy85S1VWSFI1MDZjT1BIcjVLeUp3UmtCRkxsY3JtVXRMUzBOcVlaZ01MZ3JVLytqWkE2TTlqektEeXhPbEJhTlJ0OHVLQ2c0clRnTnBxcnF4dUZ0V3ExV0FrNmRFTS8wdk9IbllnYWRGeGoxMExKT3B5dFA5cTFQdFkxVUNBQWdrVWdrVXJFQVJLTFI2TUdLaW9wblE2SFErLzM5L2IrejJXemZBQ0JreTVOdFd1cEt2SjZlbmszUmFIUS9BSFIxZFQyU0tYdEJRWUVUd1BGaHpVSkZSY1hxdHJhMnJ3Q0lESjZnS0VycTFoNGlCaFVIQUIyWitnQ0dydmQ0TXZiMzkrK0pScU5IeldiejlRTURBODlJa2pURDcvZS9PcXp2RWZ2SmxtZWt2SDE5ZlpzcUtpcWVGRVh4Y2xFVVo3ZTN0eSt0cXFwNjNXZzBUamVielZlMHRiVjliNlFGV1N3V3J5QUlCcTFXTzZGNzBJd2pNK1VSbm5PaXRIMzc5dTBEY0RqVGRGVlYyLzc3di8vN1AwZG83d1VBUlZGTWs1RXJGb3QxQUVCUlVkSDhRYzFTNnZOVUdRZ0E3RE5uenR6UjNkMjl2cmUzOXhmUmFQU01UOHhIbzlGdUFDZ3VMdjU4cWswVXhUSlJGRSs3ckZtdjE4OGVHQmpZUDd6ZDdYYi9uODdPemgrSHcrRmp3NmRwTkJwUlZkVTRnQk1UakNpTUp5T0E4TkdqUis4eG04MmZLQ2twK1FvQXRiVzE5WTZ4OURPQmJQMSt2LzlYTnB2dERrbVNadnI5L3Q4RWc4SDNIUTdIZmRGb05PT0ZOSXFpbkFDQWdvS0N1UlBvY3pBZTFqdUhzRGpSRUtxcXZwSnBtaUFJNzR6VUhncUYvcUlvaWp6ODh6MDZuUzcxWmlCb3RkcE0vN1dPK29ZUmlVUU9oa0toSFM2WDY4SGtpZmZMS3lzcmZ4d09oMXNHOVhIYWNrVlJyTmJwZENYSncyU0d3c0xDcXdGQXI5YzdEQVpEU2Fiblpjc2FqVWIzeTdMYzdQRjRIckRiN1V2TVp2UFZkcnU5S1J3T3R3MWY1OUxTMHB0Q29kRG13UXR3dTkwcnd1SHdoeHFOUmpZYWpWV2lLRjVSV2xxYUxnWjZ2ZDRURG9mM0FjZzRDaDNXenhsbEZFVnhXbVZsNVl0ZFhWM3Jnc0hnZi9uOS9yY3g2RnhSdG40MEdrMGttYm5FWUREVVpzdWIwdHZiKzRMTlpyczdFQWhzVFQ1ZVgxcGFldGZ4NDhkL21XSDloRkFvdEUrVzVlYXlzckpIQURnQlFCVEZtbVRmTmtFUVlvTnpaTXM4bG95VUg4N3JZYTdiN1g0UUFEbzZPaDRhWlZaS2NybGNRVUVRN2g1cG1xcXEzK3ZzN0J6cERvcUt3V0NZcGRGb2xGQW90RFBaSmpvY2ppVW1rK2t5QUFHejJYeWxKRWtOcXFwMkp4S0pvemFiN1I1SmtpNVZWYlVuR0F6K0dVQmloT1dtaGNQaHJVYWpzZEhoY0N3MW1VeVhkbloyM2grTHhlVGtsV00rUlZGNkU0bkVNWnZOZHBmSlpMcE1WZFh1UUNEd2ExRVVaenVkemlhVHlWU1hQTGZ4aFlLQ2drS0R3VkE3VWg1QkVHUkprcTZTSktrK1U5WmdNUGlXSkVrK204MzJOVW1TNXJTMXRUVWxFb2srQU1WT3AvT2JraVExS29yU3A5ZnJwL2YwOUtUZmRGMHUxd01lajJkVmNYSHhMWGE3L2R0MnUvMWJkcnY5cnE2dXJvZGlzVmdYQUpTV2x0NFZEQVozaEVLaDdWazJSMm0yOVE0R2c3dUN3ZURXREJuVCswVlJsSThEZ2NEdTR1TGlHKzEyK3lLWHk3WFU2WFIrMCsxMkx6Y1lETFdCUUdCYnRuNzYrdnArYTdWYVAxTmFXbnBMS0JUNmoyZzBldHBJY0xob05IcEVrcVM1WFYxZGp5YjM2eUZSRktzRGdjQXZCczAySkdNb0ZOb1JDb1hlTXBsTW55b3ZMMTlqTnB1dlVCUmxvS0Nnd0tHcTZrbS8zLyt1MVdyOWRHbHA2UzJ5TE84dUtpcTZPZHUyQWNCTHpTbTNlTFhlaEFnTkRRMXRxVzJYK21sb2FPaENsdjg4OVhyOXJCa3pabXlkd3B6bkkrMnNXYlAySU12WEhKMXRCb1BoSXJ2ZFB2Z0NGOEZvTkZZMk5EUU1ZUEsrZG9wb1ZEeXNSOE9wQUU2NzZBSEE3NUhsay83UmFQUXZKMDZjMkdvMm16ODFhY25PY3phYjdTdWRuWjJyTUlWWGxIazhudFVHZzZFYXA2N09Bd0JOWVdIaC9CTW5UcndHM29lTWNvaFg2OUZwRW9uRUd6cWQ3cnVEMndSQkdLbGdEZEhkM2Yxa2FXbnBIWXFpTk1peTNEekc3bXdWRlJXUFpab295L0w3UFQwOTY4ZTRySE9XMld6K1ZEd2VQeDRJQkg0OSt0eG5UM2QzOXcrY1R1ZWF1WFBudGltS0Vvckg0ejJCUUdEVFgvLzYxOXVuTWdmUmNPZjFDY0ljM3FiOVhLZHJhR2pvRWdRaGRkSEFTVUVRYkx0Mzc0NWxmZGJmV2ZEMzc5ZWpzU25Fb0crS0lMclE4YkFlalNRK2VLU2txdXJ2eGxHWUFCYW1pV0JoSWhxRXhZbEdwQ2pLNjRNZXZwcXpJRVIwUVdKeG9oRUZnOEgvVDFYVklBQzV1N3Y3alZ6bklhSUxDNHNUamVqdzRjTVJRUkJlQmZDSHRyWTJYclZGUkZPS1YrdFJScXFxdnFhcXFpUFhPWWpvd3NQaU5IbDBQcC92ZGxWVnZ3YWdUaENFU2ZuZXVja21DQUo4UHQ5enVjNHhBWVFBQm4wQUFDQUFTVVJCVkxLcXFpMEFubTl1YnY0WkJ0MUhpWWp5SHcvclRRNmR6K2ZiQk9CNVFSQStjYTRXcG5PY0pBakMveElFNGFjTkRRMWJBUlRrT2hBUmpSMUhUcFBBNS9QZER1QUxWVlZWV0xGaUJXYk1tQUdMeFRMcTgranNDUWFEYUcxdHhhT1BQb3I5Ky9kZjA5RFE4TjNtNXVZMXVjNUZSR1BEa2RNa1NCN0t3NG9WSzlEUTBNRENsQU5tc3hsZXJ4ZjMzMy9xeHF1Q0lOdzZ5bE9JS0krd09FMk9PZ0NZTVdOR3JuTmM4S1pObTViNjlhSmM1aUNpOFdGeG1nU3BjMHdjTWVXZXlaUSszY2R2MkNZNmg3QTRFUkZSM21GeElpS2l2TVBpUkVSRWVZZkZpWWlJOGc2TEV4RVI1UjBXSnlJaXlqc3NUa1JFbEhkWW5JaUlLTyt3T0JFUlVkNWhjU0lpb3J6RGJ5WFBRN0ZZREJzM2JzUmJiNzJGSTBlT1FGRVV1TjF1UFBMSUk0akZZcmp6empzQkFCcU5Cck5uejhaRER6MkU2ZE9uRDFtR3FxcDQ4ODAzOGZycnIrUGd3WU1JaDhNb0tpckM3Tm16OGZqamowT3IxVTQ0dzZ4WnN5WnB6Zi91Nk5HamVPcXBwN0JyMXk0TURBeWdycTRPSzFldVJGbFoyYVQzVFVTNXgrS1Vad1lHQnJCNDhXS29xb3BseTViQjYvVWlIbzlqMzc1OUVFVVJzZGlwZStadDM3NGRpcUpnOWVyVldMbHlKVFpzMkpCZVJpS1JRRk5URTlyYjIzSHZ2ZmVpb2FFQk9wME9yYTJ0MkxwMUt4UkZ5VnFjUnNzd0ZiWnQyNFpMTDcwVTk5OS9QK0x4T0I1ODhFSGNmLy85ZU9HRkY2YWtmeUtpU2VQeitWU2Z6NmZtcXQrSldMdDJyWHJiYmJlcGtVaGt4T2w3OSs1VmZUNmZHZ3FGVkZWVjFaMDdkNnFOalkxcUlwRkl6N051M1RwMTRjS0ZxaXpMazVKaEtneGVIMVZWMVQvOTZVK25yZWRZNWVwMVFFUVR4M05PZVNRZWorT05OOTdBM1hmZkRiMWVQNmJuQklOQjJPMTJhRFNhOURJMmJ0eUlSWXNXVFdpVU05WU1zVmdNNjlhdHc0MDMzb2g1OCtaaC92ejVlTzY1NTZBb0NnQmczNzU5YUd4c3hNNmRPM0hiYmJmaDhzc3Z4OEtGQy9IaGh4OENBSllzV1lJSEgzeHd5RElYTDE2TXRXdlhBa0I2ZlZMNit2cFFYRng4V2pzUm5aLzRsNTVIamg0OUNsbVc0ZlY2eHpSL1gxOGZObXpZZ0M5LytjdnB0bVBIamlFWURLS3VybTVTTXp6ODhNTjQ3NzMzOFBqamorT1BmL3dqMXF4Wmc5ZGVldzNQUFBQTWtQazJiOTZNSjU5OEV1Kzg4dzVjTGhkV3IxNE5BRml3WUFIZWUrKzk5R0hLM3Q1ZTdOcTFDemZkZE5OcGZjWGpjYno4OHN2NDRoZS9PS0YxSXFKekQ0dFRIa205VWV0MG81OEt2T3FxcTNEZGRkY2hFQWlnc0xBd1BXS0pScU1BaG80OE5tellnTWJHeHZSUGFwNkpaZ2dFQXRpeVpRdFdyRmlCMnRwYTZIUTZ6SjA3RjRzV0xjTG16WnVIekx0a3lSTFliRFlVRmhiaVMxLzZFZzRlUEFoRlVYRDExVmNEQUhiczJBRUFlUHZ0dCtIMWVsRlRVM05hZjQ4ODhnZzBHZzIrK3RXdmpycGRpT2o4d09LVVI5eHVOd1JCd09IRGgwZWRkL3YyN2Zqem4vK01uL3prSjNqdnZmZnd2ZTk5RHdEZzhYaWcwV2p3MFVjZnBlZTkvZmJic1h2M2JyejQ0b3RuSlVOSFJ3ZFVWVVYxZGZXUTlvcUtDdlQxOWFVTEpRQ1VscGFtZjdkWUxGQlZGZkY0SEhxOUh0ZGZmejNlZWVjZEFNRFdyVnRISERYOTI3LzlHNXFibS9IRUUwK00rVkFuRVozN1dKenlTR0ZoSWViTm00ZWYvL3puWTVwZkVBUjRQQjdjY3NzdDJMWnRHeFJGZ2NWaXdaVlhYam5tWlV3a2c5MXVCd0FjT1hKa1NIdGJXeHVjVHVlWXp3c3RXTEFBMjdadHc4R0RCM0hzMkRGY2Q5MTFRNlkvOWRSVGVQLzk5L0hzczgraXBLUmtuR3RDUk9jeUZxYzgwOVRVaEphV0ZpeGZ2aHlIRHg5R0lwSEF5Wk1uOFljLy9HSElhQWc0OVZtbWp6LytHQys5OUJMcTZ1clNSYUdwcVFtSER4L0dzbVhMY09EQUFjUmlNWnc4ZVJKNzkrNDlLeGxzTmh1dXVlWWFQUHp3d3poMDZCQVNpUVErK09BRFBQMzAwN2pqamp2R3ZLNlhYSElKWEM0WDFxNWRpeHR1dUFFR2d5RTk3WmxubnNHMmJkdnczSFBQd1dhempYbVpSSFIrNE9lYzhreEZSUVZlZnZsbFBQdnNzMWl5WkFsNmUzc2hpaUpxYTJ1eGN1WEs5SHhYWFhVVmdGTWpuVTkrOHBORHBybGNMcnowMGt0WXYzNDlsaTVkaXU3dWJoZ01CbFJWVldIeDRzV2pudE1hUzRaVnExYmhxYWVld3IzMzNvdEFJSUJwMDZiaHpqdnZ4TTAzM3p5dTlWMndZQUdlZU9JSkxGKytmRWo3czg4K0N3Q25qYVoyN05qQnczdEVGd0FoMXdFbVUrcXpMWHYyN0puUzlVejF1M3YzN3Fuc2xqSm9iR3dFTVBXdkF5S2FPSTZjTGxDcE4rekJhbXBxc0duVHBoeWtJU0lhaXNYcEFzVlJIUkhsTTE0UVFVUkVlWWZGaVlpSThnNkxFeEVSNVIwV0p5SWl5anNzVGtSRWxIZFluSWlJS08rd09CRVJVZDVoY1NJaW9yekQ0alE1Wk9EVVhXb3B0MlJaVHYwNmtNc2NSRFErTEU2VFFGWFZGZ0JvYlczTmRaUUxYa2RIQndCQVZkVy81amdLRVkwRGk5UGtlQjRBSG4zMFVSdzRjQUNoVUNqWGVTNDRzaXpqbzQ4K3dtT1BQWlpxZWpXWGVZaG9mTTdyYjJuTzFiZVNBeWhvYUdqWUtnakNOVlBjTDQxc1p5UVMrWWVXbHBiTTk2Y25vcnpDa2RQa2lEVTNOOStncXVwOUFQWUNDT2M2MEFWb1FGWFYvYXFxcm1KaElxSzg0dlA1MU5Ub2ljYVAyNCtJY29Vakp5SWl5anNzVGtSRWxIZFluSWlJS08rd09CRVJVZDVoY2FLelRTZUs0bVVBb05mckwvRjZ2WjBBeEVucXkrSndPSmJPbVRQbkNBRFhKUFV4SGlVdWwydWwxK3R0dzdBOGJyZDdOWUNpVEU4VVJmSHlUTlAwZXYzczVIYVVrazFudE43ajJDOFQ2bWVFdk9NMlNzWmlsOHZWTkdmT25LTUFiR2NqTStVZkZpYzZteXdlaitkZnd1SHdod0FRalViLzF0blp1UnFUZHltOVRoQUVWYS9YVjB6UzhzZExqa2FqN1FVRkJXWERKK2gwdWlJQWdlTGk0czlkY3NrbGh4c2FHaUlYWFhUUjc0MUc0M1FBVUJTbHQ2eXM3SWNZOURkcE5Cb3JuVTduZlJxTlprQ2owUmh3YXZ1dWtpVEpjaWJyUFk3OU1xN3RteWt2SmxDa1JzbW9WUlFsb2Rmcnk4ODBNK1V2RmljNmE2cXFxdGEzdDdldkE5Q2ZiQXAxZDNmL1pCSzc5QThNRExSTTR2TEhheUNSU0J3ZDNpaEpraThVQ2pXTG9saGVWRlQwejYydHJWLzYyOS8rZHJNb2luT3JxcXBlQTRCSUpISW9HQXkrNTNhN0gwbzlUeENFdU1WaXVkcmo4VHdjQ0FTMjFOYld2bUl3R0diSnNueW02ejNXL1RKcVB3Nkg0K3RJamxBeTVRVXdrWThqWk12WUU0bEU5bWJJa1crdkNab2dGaWM2SzZ4VzZ4Y1RpWVFNb0hNcSs0M0g0OHBVOWplYWVEeCsyaHR4VVZIUjUvdjYrdDdRYXJVWHRiYTIzaTdMOHAvOWZ2OXYydHZiLzBVVXhYb2tEL2VkT0hIaUhhdlYraG1Ed1RBREFNTGhjRWRmWDkvejhYaTgyMmcwbHN1eXZMdTd1L3VuQU1KVHRkN1orckZZTEo5d3U5My9tbnFjTGU5azVocWVJOTllRXpReExFNTBWamlkenUvMDkvZS9PNmpKbkR6LzBtNDJtK2U0M2U0VlhxKzNUUlRGeTJiTW1QR2IrdnI2b01QaFdEcU9MZ3JMeTh0LzdQRjRWdFhVMUx5WlBGeVVKb3JpOUpxYW1pMzE5Zlg5VHFmelc2bDJsOHUxdkx5OGZKM2I3VjR4YytiTS8zUTZuZDhHNE1pU0o5dTA5R0lyS3lzM2xKV1YvYWkydG5hNzFXcjlkTGJnV3EyMkZFQnZNQmo4RHdDeFZIc2tFbW1MeCtPOUFFNm0ya0toMEhhSHcvR2Q1RHJOS3lzcmU4enY5Mi9VYURUV1lEQzR2YnE2ZWhNQXkyanJuU1ZqZXI4Z09lSXBMQ3ljWDFGUjhiVGRibDh5ZCs3Y0hxL1gyMWxWVmZWU3R1MHJTWktudExUMEhxMVdheWt2TDI4cUtTbFptQzJ2dytGWTZ2UDUxT1IrTTNrOG5qVStuMDkxdVZ4TkFEUkdvM0g2eFJkZnZMZXdzUEN6STJVRW9IRzVYQ3M5SHM4cWo4ZXp4dVB4ZkI4QXpHYXphM2lPTVd3Ym90emlOeHljbVhGc1A2dlA1MU1rU1dvYzFLWXRLU2xaNlBQNVZFbVNQS25mYlRiYklnQmFwOU41WDMxOXZReEFPNVlzTlRVMWI5cHN0bnVBVTRmSmZENmZhamFiNTVoTXBtdDlQcC9xY0RnVzQ5UWIyUEs2dXJxVEFBUkpraHFUK1cwQVVGeGNmS3ZQNTBzQWtMTGtLUmd0YTIxdDdmYWlvcUtiQU1CcXRWNVhWMWNYQUdBQ2dGUWVKTjlVVFNiVDNGVHU0Y3JLeW43b2Nya2VHTnhtczludVNaN01UeE5GY1Y0eXR6blZsbTI5UjhtWTNpL0pqSTc2K25yWlpESjVnVlBGdkw2K1BvVGtQNjdaK2htK3J0bnlKak85NzNhNzcwOCsxSHE5M3ZiaTR1SmJrNDhMcGsyYmxocjlETThJdDl2OUE0L0hrejdrNlhRNjcwdnQyeEcyZWRadFErY0dqcHpvakltaU9CT0FvQ2hLejZEbVJDUVM2UU1BV1phVlJDTGhCNENlbnA3WEFTUUdCZ1oyYXpRYUVZQjF0T1ViamNacXE5VTZQeGdNdnAxYzNwNldscGJhWURDWVByZHcvUGp4elFBVVdaYi9SNnZWV2dCWVpWbis0TkNoUTU4RDBHTTBHcXNzRnNzVk9QV2FGN1Brc1dUTGFqQVlacGpONWlzbFNacnJkRHEvYlRRYUx3MkZRbjh5R0F5ZWtiSmJMSll2OVBUMHZEYkNKSnNrU1pkMWRuYXVHZHdZajhjN2t5ZnoweGNSaE1QaG5YdjI3SmtHNExRYmhJMjAzcU5rVE8rWFpMNkxOQnFObUVnaytnRWdGQXJ0VDY2cmNiUitSbHJmYkhsN2VucGVLQ2twdVQzNVVLY29Tc2htczMwVkFJcUtpajUzNHNTSlh5ZW5EY2tJb01qbGNpM3I2ZW5abUdvSUJvTzdNdlUva2N5VWYzUzVEa0Q1bzZHaDRSb0FONHpRL3RpZ2h6dWFtNXQvTlhpNlZxdVZnRk1ueERNdGUvaTVtRUhuQlViOUIwbW4wNVVEZ0txcStsUmJKQkk1Tk5LOGlVUWlrWW9GSUJLTlJnOVdWRlE4R3dxRjN1L3Y3LytkeldiN0JnQWhXNTVzMDFKWDR2WDA5R3lLUnFQN0FhQ3JxK3VSVE5rTENncWNBSTRQYXhZcUtpcFd0N1cxZlFWQVpQQUVSVkZTTjBVVWtieHBaVkpIcGo2QW9lczlub3o5L2YxN290SG9VYlBaZlAzQXdNQXpraVROOFB2OXJ3N3JlOFIrc3VVWktXOWZYOSttaW9xS0owVlJ2RndVeGRudDdlMUxxNnFxWGpjYWpkUE5adk1WYlcxdDN4dHBRUmFMeFNzSWdrR3IxVTdvN3AzanlFeDVoTVdKQm9zTGd2RGQ0WTJEMnhLSnhFM0RwNnVxMmdzQWlxS1lKaU5VTEJickFJQ2lvcUw1WFYxZEI1UE5raWlLYzdJOFRRQmduemx6NW81RGh3N2RFQTZILzh0a01sMTdwbG1pMFdnM0FCUVhGMysrcTZ0clB3Q0lvbGdHUUJNT2g0OE5ubGV2MTg4ZUdCallQM3daYnJmNy8zUjJkdjQ0R28wZUd6NU5vOUdJcXFyR0FaeVlZRVJoUEJrQmhJOGVQWHBQU1VuSnJZcWlSQUdvcmEydGQ0eWxud2xrNi9mNy9iK3kyV3gzcUtyYTM5Ylc5cnpkYm4vZjRYRGNOekF3Y0REVGt4UkZPUUVBQlFVRmMwZklQeDQ4ckhjTzRXRTlTbXR1YnY2anFxcDlXV1k1R1kvSDN4emVHQXFGL3FJb2lqejg4ejA2blM3MVppQm90ZHBNLzdXTytvWVJpVVFPaGtLaEhTNlg2OEhraWZmTEt5c3JmeHdPaDFzRzlYSGFja1ZSck5icGRDWEp3MlNHd3NMQ3F3RkFyOWM3REFaRFNhYm5aY3NhalViM3k3TGM3UEY0SHJEYjdVdk1adlBWZHJ1OUtSd090dzFmNTlMUzBwdENvZERtd1F0d3U5MHJ3dUh3aHhxTlJqWWFqVldpS0Y1UldscWFMZ1o2dmQ0VERvZjNBY2c0Q2gzV3p4bGxGRVZ4V21WbDVZdGRYVjNyZ3NIZ2YvbjkvcmN4NkZ4UnRuNDBHazBrbWJuRVlERFVac3ViMHR2Yis0TE5acnM3RUFoc1RUNWVYMXBhZXRmeDQ4ZC9tV0g5aEZBb3RFK1c1ZWF5c3JKSEFEZ0JRQlRGbW1UZk5rRVFZb056Wk1zOGxveVVIODdyWWE3YjdYNFFBRG82T2g0YVpWWTZSWEc3M2RNRlFmaGZHYWEvdVhmdjNsZEdlcDdCWUppbDBXaVVVQ2kwTTlrbU9oeU9KU2FUNlRJQWdlUTVrQVpWVmJzVGljUlJtODEyanlSSmw2cXEyaE1NQnY4TUlESENjdFBDNGZCV285SFk2SEE0bHBwTXBrczdPenZ2ajhWaWN2TEtNWitpS0wySlJPS1l6V2E3eTJReVhhYXFhbmNnRVBpMUtJcXpuVTVuazhsa3F2UDcvYThVRlJWOW9hQ2dvTkJnTU5TT2xFY1FCRm1TcEtza1NhclBsRFVZREw0bFNaTFBack45VFpLa09XMXRiVTJKUktJUFFMSFQ2ZnltSkVtTmlxTDA2Zlg2NlQwOVBlazNYWmZMOVlESDQxbFZYRng4aTkxdS83YmRiditXM1c2L3E2dXI2NkZZTE5ZRkFLV2xwWGNGZzhFZG9WQm9lNWJOVVpwdHZZUEI0SzVnTUxnMVE4YjBmbEVVNWVOQUlMQzd1TGo0UnJ2ZHZzamxjaTExT3AzZmRMdmR5dzBHUTIwZ0VOaVdyWisrdnI3ZldxM1d6NVNXbHQ0U0NvWCtZNlNSNEhEUmFQU0lKRWx6dTdxNkhrM3UxME9pS0ZZSEFvRmZESnB0U01aUUtMUWpGQXE5WlRLWlBsVmVYcjdHYkRaZm9TaktRRUZCZ1VOVjFaTit2LzlkcTlYNjZkTFMwbHRrV2Q1ZFZGUjBjN1p0QTRDWG1wOER6dXYvSkhKNEo5eHpWa05EdzdXQ0lQeHVwR21xcXQ3YTNOeThjYVJwZXIxK1ZrVkZ4YjhkUG56NHRITldOR2JhV2JObTdmckxYLzd5dndFRXBxSkRnOEZ3VVdGaDRRM2QzZDFQSnBzRW85RlljZkhGRng5b2JtNHVCbStVU1RuQ3czbzBSSDkvLzNZTSt0eE5pcXFxSWIvZi8zcW01MFdqMGIrY09IRmlxOWxzL3RTa0JqeVAyV3kycjNSMmRxN0NGQlVtQVBCNFBLc05Ca00xL241MW5xYXdzSEQraVJNblhnTUxFK1hRZVQyaTRNaHBZaG9hR240bUNNSlhoelgvWnMrZVBRdEdlMjVwYWVrZDRYQjRueXpMeldQc3psWlJVZkZZcG9teUxML2YwOU96Zm96TE9tZVp6ZVpQNlhRNlN5QVErUFhvYzUvVmZ1YzRuYzQxSnBQcGNrVlJRdkY0dkNjUUNHenE3T3o4RVVZNTcwVTBtWGkxSHAxR1ZkVmZEUzlPaXFMOEt0UDhnL1gyOXY0Q2c3N0JZQXg2amg0OWV1YzQ1ajh2QllQQjNSaGh4RG9GL1g0UURBWnZuT3AraVViRHczcDBtdVBIajc4SElEU29LUnlMeGNaVW5KTDZSNStGaHBueXdrU1V6MWljNkRUdDdlMHlnTUhubDdhMXRMUk02QU9RUkVRVHdlSkVJMUlVNWRWQkR6TmVDRUZFTkJsWW5HaEU0WEQ0WFFBRHFxcEdZN0hZcGx6bklhSUxDNHNUamVqQWdRUDlxcXB1RVFUaC9YMzc5dmx6blllSUxpeThXbzh5VWxWMUU0YmREb0dJYUNxd09FMGVuYy9udTExVjFhOEJxQk1FWVZLK0ZIVXErSHkrSjBlZksrL0lxcXEyQUhpK3VibjVaeGgwa3o4aXluODhyRGM1ZEQ2ZmJ4T0E1d1ZCK01TNVhKak9ZWklnQ1A5TEVJU2ZOalEwYkFWUWtPdEFSRFIySERsTkFwL1BkenVBTDFSVlZXSEZpaFdZTVdNR0xKYnhmQzZWemxRd0dFUnJheXNlZmZSUjdOKy8vNXFHaG9idk5qYzNyeG45bVVTVUR6aHltZ1RKUTNsWXNXSUZHaG9hV0poeXdHdzJ3K3YxNHY3N1Q5MFZYQkNFVzBkNUNoSGxFUmFueVZFSEFETm16TWgxamd2ZXRHblRVcjllbE1zY1JEUStMRTZUSUhXT2lTT20zRE9aMHFmN3hGem1JS0x4WVhFaUlxSzh3K0pFUkVSNWg4V0ppSWp5RG9zVEVSSGxIUlluSWlMS095eE9SRVNVZDFpY2lJZ283N0E0RVJGUjNtRnhJaUtpdk1QaVJFUkVlWWZmU3A2SFlyRVlObTdjaUxmZWVndEhqaHlCb2lod3U5MTQ1SkZIRUl2RmNPZWRkd0lBTkJvTlpzK2VqWWNlZWdqVHAwOGZzZ3hWVmZIbW0yL2k5ZGRmeDhHREJ4RU9oMUZVVklUWnMyZmo4Y2NmaDFhcm5YQ0dXYk5tVGRLYS85M2pqeitPdDk1NkN5ZFBuc1JGRjEyRTczLy8rL0I2dlpQZUx4SGxCeGFuUERNd01JREZpeGREVlZVc1c3WU1YcThYOFhnYysvYnRneWlLaU1WTzNUTnYrL2J0VUJRRnExZXZ4c3FWSzdGaHc0YjBNaEtKQkpxYW10RGUzbzU3NzcwWERRME4wT2wwYUcxdHhkYXRXNkVvU3RiaU5GcUdxVEIzN2x4ODdXdGZneUFJZU9LSko3QnMyVEw4OXJlL2hTQUlVOUkvRWVVV2kxT2VlZXFwcHhDSlJQRENDeTlBcjljREFQUjZQZWJObXdjQTJMZHZYM3BlczltTUwzN3hpMWk4ZURFVVJZRkdjK29vN2JQUFBvdGp4NDdoeFJkZkhGSk1aczZjaVprelo1NXhocWx3N2JYWHBuKy80WVlic0dYTEZxaXF5dUpFZElIZ09hYzhFby9IOGNZYmIrRHV1KzlPRjRYUkJJTkIyTzMyZEdHS3grUFl1SEVqRmkxYU5LRlJ6bGd6eEdJeHJGdTNEamZlZUNQbXpadUgrZlBuNDdubm5vT2lLQUJPRmRIR3hrYnMzTGtUdDkxMkd5Ni8vSElzWExnUUgzNzRJUUJneVpJbGVQREJCNGNzYy9IaXhWaTdkbTM2c2FxcTZPenN4Q3V2dklKLytxZC9TcThqRVozLytOZWVSNDRlUFFwWmxzZDhicVd2cnc4Yk5tekFsNy84NVhUYnNXUEhFQXdHVVZkWE42a1pIbjc0WWJ6MzNudDQvUEhIOGNjLy9oRnIxcXpCYTYrOWhtZWVlV2JJZkpzM2I4YVRUejZKZDk1NUJ5NlhDNnRYcndZQUxGaXdBTys5OTE3Nk1HVnZieTkyN2RxRm0yNjZDUUN3YytkT1hIcnBwZmpzWnorTFJDS0JiMzd6bXhOYUh5STZON0U0NVpIVUc3Vk9OL3JSMXF1dXVnclhYWGNkQW9FQUNnc0wweU9XYURRS0FFTkdHUnMyYkVCalkyUDZKelhQUkRNRUFnRnMyYklGSzFhc1FHMXRMWFE2SGViT25ZdEZpeFpoOCtiTlErWmRzbVFKYkRZYkNnc0w4YVV2ZlFrSER4NkVvaWk0K3VxckFRQTdkdXdBQUx6OTl0dndlcjJvcWFrQkFNeWJOdys3ZHUzQ3YvLzd2Nk92cnc4UFBmVFFxTnVFaU00ZkxFNTV4TzEyUXhBRUhENThlTlI1dDIvZmpqLy8rYy80eVU5K2d2ZmVldy9mKzk3M0FBQWVqd2NhalFZZmZmUlJldDdiYjc4ZHUzZnZ4b3N2dm5oV01uUjBkRUJWVlZSWFZ3OXByNmlvUUY5Zlg3cFFBa0JwYVduNmQ0dkZBbFZWRVkvSG9kZnJjZjMxMStPZGQ5NEJBR3pkdWpVOWFrclJhRFNvcnE3R1BmZmNnOS8vL3ZkRGxrdEU1emNXcHp4U1dGaUllZlBtNGVjLy8vbVk1aGNFQVI2UEI3ZmNjZ3UyYmRzR1JWRmdzVmh3NVpWWGpua1pFOGxndDlzQkFFZU9IQm5TM3RiV0JxZlRPZVp6UXdzV0xNQzJiZHR3OE9CQkhEdDJETmRkZDEzR2VYVTZIYzg1RVYxQStOZWVaNXFhbXREUzBvTGx5NWZqOE9IRFNDUVNPSG55SlA3d2h6OE1HUTBCcHk0WStQampqL0hTU3kraHJxNHUvZWJkMU5TRXc0Y1BZOW15WlRodzRBQmlzUmhPbmp5SnZYdjNucFVNTnBzTjExeHpEUjUrK0dFY09uUUlpVVFDSDN6d0FaNSsrbW5jY2NjZFkxN1hTeTY1QkM2WEMydlhyc1VOTjl3QWc4RUFBUGpyWC8rSzMvNzJ0NGhFSXVqczdNVDY5ZXV6Rmk0aU92L3dVdkk4VTFGUmdaZGZmaG5QUHZzc2xpeFpndDdlWG9paWlOcmFXcXhjdVRJOTMxVlhYUVhnMUVqbms1Lzg1SkJwTHBjTEw3MzBFdGF2WDQrbFM1ZWl1N3NiQm9NQlZWVlZXTHg0OGFqbnRNYVNZZFdxVlhqcXFhZHc3NzMzSWhBSVlOcTBhYmp6emp0eDg4MDNqMnQ5Rnl4WWdDZWVlQUxMbHk5UHQ0bWlpRi84NGhkNDRJRUhJRWtTcnIzMldpeGR1blJjeXlXaWM5dDUvYUVSbjgrbkFzQ2VQWHVtZEQxVC9lN2V2WHNxdTZVTUdoc2JBVXo5NjRDSUpvNGpwd3RVNmcxN3NKcWFHbXphdENrSGFZaUlobUp4dWtCeFZFZEUrWXdYUkJBUlVkNWhjU0lpb3J6RDRrUkVSSG1IeFltSWlQSU9peE1SRWVVZEZpY2lJc283TEU1RVJKUjNXSnlJaUNqdnNEaE5EaGs0ZFpkYXlpMVpsbE8vRHVReUJ4R05ENHZUSkZCVnRRVUFXbHRiY3gzbGd0ZlIwUUVBVUZYMXJ6bU9Ra1Rqd09JME9aNEhnRWNmZlJRSERoeEFLQlRLZFo0TGppekwrT2lqai9EWVk0K2xtbDdOWlI0aUdwL3orbHVhYy9XdDVBQUtHaG9hdGdxQ2NNMFU5MHNqMnhtSlJQNmhwYVVsOC8zcGlTaXZjT1EwT1dMTnpjMDNxS3A2SDRDOUFNSzVEblFCR2xCVmRiK3FxcXRZbUlnb3IvaDhQalUxZXFMeDQvWWpvbHpoeUltSWlQSU9peE1SRWVVZEZpY2lJc283TEU1RVJKUjNXSnlJaUNqdnNEZ1JFVkhlWVhFaUlxSzh3K0pFUkVSNWg4V0ppSWp5RG9zVEVSSGxIUlluT2xNNlVSUXZ5M1dJSkl2RDRWZzZaODZjSXdCY3VRNERvTVRsY3EzMGVyMXRHQ1dQWHErL3hPdjFkZ0lRSnlsTFhtOGJVUlF2enpTalhxK2ZuZHcyVXJMcGpOWmxITnQ2UXYyTWtIZmNSc2xZN0hLNW11Yk1tWE1VZ08xc1pNNUhMRTUwSml3ZWorZGZ3dUh3aDdrT2txUVRCRUhWNi9VVnVRNlNKRWVqMGZhQ2dvS3kwV2FNUnFOLzYrenNYSTNKKzVMZ3ZONDJpcUwwbHBXVi9SQ0QzcE9NUm1PbDArbThUNlBSREdnMEdnTk92ZDVXU1pKa09aTjFHY2UySHRjMnk1UVhFeWhTbzJUVUtvcVMwT3YxNVdlYU9aK3hPTkdFVlZWVnJXOXZiMThIb1A5TWwrVndPTDZPTS85UHp6OHdNTkJ5cGxuT29vRkVJbkYwalBPR3VydTdmektKV2ZKNjIwUWlrVVBCWVBBOXQ5djlVS3BORUlTNHhXSzUydVB4UEJ3SUJMYlUxdGErWWpBWVpzbXlmS2JyTXRadFBXby9nMSszbWZJQ21NaVhKMmZMMkJPSlJQWm15SkZ2KzNuQ1dKeG9RcXhXNnhjVGlZUU1vUE5NbDJXeFdEN2hkcnYvOVN6RVFqd2VWODdHY3M2V2VEeWVOOS9xbnUvYjVzU0pFKzlZcmRiUEdBeUdHUUFRRG9jNyt2cjZuby9INDkxR283RmNsdVhkM2QzZFB3VVFucXAxeWRiUDhOZHR0cnlUbVd0NGpuemJ6eFBGNGtRVDRuUTZ2OVBmMy8vdXNHYXByS3pzaDI2M2UwVjFkZldyMDZaTld3dEFLNHBpZVdWbDVjK1N0OTl3QWJCWFZGUTg3ZlA1VkxQWlBLZTB0UFFlclZacktTOHZieW9wS1ZrNHhnaUY1ZVhsUC9aNFBLdHFhbXJlVEI0K1NSTkZjWHBOVGMyVyt2cjZmcWZUK2ExVXU4dmxXbDVlWHI3TzdYYXZtRGx6NW44Nm5jNXZBM0M0M2U0VlhxKzNUUlRGeTJiTW1QR2IrdnI2b01QaFdEckt0UFJpS3lzck41U1ZsZjJvdHJaMnU5VnEvZlE0TjZjNWVmNmwzV3cyenhsRGYrZnR0Z21GUXRzZERzZDNram5ubFpXVlBlYjMremRxTkJwck1CamNYbDFkdlFtQVpiUjF5ZEp2ZWxzak9lSXBMQ3ljWDFGUjhiVGRibDh5ZCs3Y0hxL1gyMWxWVmZWU3RtMG1TWkpuK09zMlcxNkh3N0hVNS9PcHlYMWg4bmc4YTN3K24rcHl1Wm9BYUl4RzQvU0xMNzU0YjJGaDRXZEh5Z2hBNDNLNVZubzhubFVlajJlTngrUDVQZ0NZeldaWHByK2ZMTnVHY28zM0l6b3pXYmFmMWVmektaSWtOUTV1cktpb2VMRzR1UGlma3c4TExyNzQ0bjBlajJjTkFKaE1wbXNIRmFmQmoyM0RwNDFGVFUzTm16YWI3UjRBa0NUSmx5cDBxV1U1SEk3Rk9QVUh2Ynl1cnU0a0FFR1NwTVpVbndCUVhGeDhxOC9uU3dDUVNrcEtGdnA4UHRWbXN5MENvSFU2bmZmVjE5ZkxBQXF5VE5NQ1FHMXQ3ZmFpb3FLYkFNQnF0VjVYVjFjWEFHQWFhYjB6MEtiNmtDVEpNMXAvNS9PMnNkbHM5eVJQNXFlSm9qZ3ZtY1djYXN1MkxxUDBtOTdXeVg0ZDlmWDFzc2xrOGdLbkNuUjlmWDBJeVgvY3MvV1RhZCtPbERlWjZYMjMyMzEvYXA5N3ZkNzI0dUxpVzVPUEM2Wk5tNVlhL1F6UENMZmIvUU9QeDVNKzVPbDBPdS9MOVBjejJyWTVWM0RrUk9NbWl1Sk1BSUtpS0QyRG1oMmxwYVgvVHpnYy9tUHljYXl2cis5NXU5MytkWnpsMTVuUmFLeTJXcTN6ZzhIZzJ3QWd5L0tlbHBhVzJtQXdtRDdXZnZ6NDhjMEFGRm1XLzBlcjFWb0FXR1ZaL3VEUW9VT2ZBOUJqTkJxckxCYkxGY2xzWWlLUjhBTkFUMC9QNndBU0F3TUR1elVhalFqQWttV2ExV0F3ekRDYnpWZEtralRYNlhSKzIyZzBYaG9LaGY1a01CZzg0MWlsUkNRUzZVdXVpNUt0di9OOTI4VGo4YzdreWZ6MFJRVGhjSGpubmoxN3BnRUlEcDkvcEhVWnBkLzB0Z1lBaThWeWtVYWpFUk9KUkQ4QWhFS2gvY244eHRINnliUU9tZkwyOVBTOFVGSlNjbnZ5b1U1UmxKRE5adnNxQUJRVkZYM3V4SWtUdjA1T0c1SVJRSkhMNVZyVzA5T3pNZFVRREFaM1plcC9JcG56a1M3WEFlamNvOVZxSmVEVSs3OVBaQUFBRlJsSlJFRlVDZUJVbThWaW1Ta0l3cEQvN01QaDhFR3RWbHVJTTdpa2RpUTZuYTRjQUZSVjFhZmFJcEhJb1pIbVRTUVNpVlJzQUpGb05IcXdvcUxpMlZBbzlINS9mLy92YkRiYk53QUl3ODkvRERwdXI4azJMWFcxV1U5UHo2Wm9OTG9mQUxxNnVoN0psTDJob1dGZzhPUG01bWJqOEhteTlaZHB1U25uOHJZQkFFVlJVdHRIQkNBUG10U1I3WG1EMTJVOC9mYjM5KytKUnFOSHpXYno5UU1EQTg5SWtqVEQ3L2UvT3F6dkVmdkpsbWVrdkgxOWZac3FLaXFlRkVYeGNsRVVaN2UzdHkrdHFxcDYzV2cwVGplYnpWZTB0YlY5YjZRRldTd1dyeUFJQnExV2UxcHhIb3R4Wk00ckhEblJ1S21xMmdzQWlxS1lVbTJ4V0t3TkFBb0tDdWFrMnJSYXJTWWFqUjRCRUJRRUlmVUhjc2FIRm1LeFdBY0FGQlVWelIvVUxJM3llU3NCZ0gzbXpKazd1cnU3MS9mMjl2NGlHbzJlOFlucWFEVGFEUURGeGNXZlQ3V0pvbGdtaXVKSWwvbWlwYVdsZnZEUG1mWS8zTG04YlFCQW85R0lxcXJHQVp5WVlMZkNPUHNOSHoxNjlCNnoyZnlKa3BLU3J3QlFXMXRiN3hoTFB4UEkxdS8zKzM5bHM5bnVrQ1JwcHQvdi8wMHdHSHpmNFhEY0Y0MUdNMTVZcENqS0NRQW9LQ2lZTzRFK0IrTmhQVHEvaFVLaHZ5aUtJZy8rL003QXdFRHJ5Wk1udHlRdmFRVUFpS0w0aWE2dXJoOEJRRFFhN1FJQXE5WDZTUURGSlNVbC93Z0FlcjNlSmdoQ0xQbDdpY0ZncUIydC8wZ2tjakFVQ3Uxd3VWd1BKazlFWDE1WldmbmpjRGpjb3RQcE12MEJDcUlvVnV0MHVwTGtZU05EWVdIaDFjbCtIUWFEb1NUVDg3UmFiYWIvT0lWb05McGZsdVZtajhmemdOMXVYMkkybTYrMjIrMU40WEM0RFFBRzVSR1MyK0V2ZzM5U0N4bzhYN2IrTXJTbm5jdmJKdG1mSnh3Tzd3TVFIMm1oS2RuV1pUejlpcUk0cmJLeThzV3VycTUxd1dEd3YveCsvOXNZZEs0b1d6OGFqU2FTekR5bTF5MEE5UGIydm1DejJlNE9CQUpiazQvWGw1YVczblg4K1BGZlpsZy9JUlFLN1pObHVibXNyT3dSQUU0QUVFV3hKdG4zYVg4LzJUS1BKV08rT0tlR2VlUGxkcnNmQklDT2pvNkhScG1WUnBCbCt5a0dnMkdXUnFOUlFxSFF6bFJqWDEvZjFxS2lvaytYbEpUY1lqQVlaaWNTaVJQZDNkMy9Md0FrRW9sdXZWNWY0M0s1N2plWi92LzI3ai9JamZLOEEvaXowdW5IdnF2ZldtbFhrcVhEZDg2ZFRlL09kN0xIQVJwbVlOSlNhbUJhTWhrWXBnMHpDV0ZNTXBReVRvcERBd2tGMHJqaHg3UmhrcVlwSlJuYUJzYVROcWt4R0NZVHBobmN1azN3UVVsTU85aGpnbjIyZFNlZHBMTjJWN3FWZHJkL1dITE81NVBrKzYwN3ZwKy9wSDEzOTMxMlYzZVBkdmZWUGtMLzFOVFVmcDdudDVxbVdTb1VDcS83L2Y0Ynd1SHc3YXFxdnE3citxbDJzWlhMNVlOdXQzdGJOQnJkTFFqQzlrd204MUMxV3RYcUk2blNwbWxPR29aeFNoVEZ1d1JCMkdGWlZyWllMTzduZWY1S1NaTDJDSUt3dFZBb3ZCQUlCRzUxT0J3K2w4dlZ4eGdic1N3cmF4akdTVkVVZHpIR3RuTWNwekhHcm1XTURjOXVzeXdycHlqS200cWl2TUlZUzR1aStGbkcyTURZMk5nZXd6RHlSQlNVSk9rK3h0ZzIwelR6cXFxT0VsRjFqczNobzlIb3ZZSWc3Q0NpWXYxK3lTV3hOUG9qSW1PT2RheUxmUk1PaCs5U0ZPV3dxcXB2dE5qRWNLdHRVUlRsRjRxaUhHelM3NFY5YlpybTZXS3hlQ1FZRE40Y2lVVHVrV1Y1dHlSSjk4VmlzUWRjTGxkZnNWajhXYXQrOHZuOHEzNi8vOGI1Zkc1MVhmK0FNVFkwUGo3K2pmcXhPc2J6ZkUreFdIeCtycytEYVpxblZWVTlyS3JxSzRJZ1hKOU1KdmQ2UEo2clRkT3NPQnlPcUdWWjV3cUZ3azhiZnorYXBoMEpCQUtmYkxWdmlHaGRERFZmMHpCYWIzRmE3VCtuMDdsNTA2Wk5CMWM2SmxqWDdKczNieDRsb3NCS2RlaHl1VDRTaVVUdW16R0pjN3ZkM2ZWN2c4djFLQ200RExpc0J3dWk2L3IvVFUxTkhmUjRQTmV2ZGl5d1BvaWkrT2xNSnZNb0VSVlhxczk0UFA2WXkrWHFvZCtNenJQNWZMNmRVMU5UUDZMbGU1UVVYQWFNMW9NRnkyYXozd3lIdzNlYXBqbWlhZHBiUzdSYU1aVktQZG1zVWRPMFE3bGM3dGtsNm11dFdiZjd4dVB4WEYrcjFTYUt4ZUwrOW5Ndm5XdzIrN2drU1h1SGhvYkdUTk5VYTdWYXJsZ3M3anR4NHNTbjJpOE5zRUM0ckxjNDg5aC8zdmF6QUxUa1crMEFvTFBnc2g0c2hVVS8rQlUrOU02dGRnRFFXVDRVbC9WdzlnUUFzTGFzNnpNbnk3Sit2dG94QUFBQXdCTENQVHNBV0Mzcitzd0pBQURXSmlRbkFBRG9PRWhPQUFEUWNaQ2NBQUNnNHlBNUFRQkF4MEZ5QWdDQWpvUGtCQUFBSGVkRDhZU0lWZWFTWmZsK3A5TjVoV21hQ2hGWmRMN29selUxTmJXL1ZDb2RXdVg0QUFEZ1E4YlQxOWQzeU92MTNqeHJlbVR6NXMxdmU3M2VqNjFLVkVSVXIxZ3J0NW9IUDhJRmdOV0N5M3JMS0psTTdxMVVLdStXU3FVRHM1cXlKMCtlL0F5ZFA0dGFjVjZ2OTVwWUxQWlhxOUUzQU1EbHdHVzk1U09FUXFHN2poOC9mc3RjalpxbWpSSVJxNzlsaVVUaUlkTTBWWjduUjNSZGYzOXNiT3hMUkJTT3hXSjNpNkw0dWVQSGozOGlrVWc4N1BGNHJqOXo1c3hYSmlZbW5xNHY2MHNtazE4ekRLUEE4L3kyY3JsODVNeVpNMThoSXBKbCtRR0h3M0ZGclZZNzdmUDViaW9XaS90S3BkSytjRGk4eTI2M2U1UEo1QjVWVlEvbjgvbDl5Nzg3QUFCZzFmRTgvOUYwT20yNTNlN3Vkdk9tVXFudkI0UEJQNnEvZFd6WnN1V1g4WGg4THhIWlFxSFFiZWwwMmhKRjhSNGlza3VTOU9EdzhMQkdSSFlpb3Q3ZTNwZEZVZHhGUk1RWVM2ZlRhY3ZqOFF3d3hyYlZMOG1KUkVUQllQQ09kRHB0RUpGYkVJVGZxYmZoc2g0QWRDUmMxbHNtWFYxZHp2cExyczJzMFhBNC9NZmxjdmsvNnUrcitYeit1VWdrOGpraUlzTXdDa1JFdVZ6dXgwUmtWQ3FWSXphYmpTY2l2OXZ0N3ZINy9Uc1ZSWG1ONlB6WjJOR2pSL3NVUlRtcWFkcXZqaDA3ZGdzUjVkeHU5MGF2MTNzMW5UL2V3bEp2S3dEQVVrTnlXaWFsVXVrOUlyTHNkbnR2cS9tOFhtOC94M0gybWRQSzVmSjdkcnZkUjBTc1ZxdGRkT1pTcTlYTStrdGJWMWRYa29qSXNxeEdJcVRwNmVsamRQNWUxclN1NisrbFVxbnZDb0p3YmFsVStrbDlsbmJKRWdCZzFTRTVMWi94YytmT3ZScUpSTzVzMHQ3RkdCdXBWcXRqUkVRT2gyT2cwV0MzMjIyNnJuOUFSRXFyRHFyVjZsa2lva0Fnc0hQR1pNYnovQTRpaXZUMzl4L09aclBQVGs1T1BxL3Jlbmx4bXdNQXNIS1FuSmJSMk5qWTU3MWU3OGVqMGVnWDZlSjk3WlZsK2M4MVRUdGVxVlRlUDNmdTNJSDYwRzRpSXVKNS9wcng4ZkduaUlqc2RydDk5bnJydU9ucDZmZFVWVDBzeS9Jam9WRG9OcDducitydTduNm1YQzRmNVhtK3A2dXJLK1IwT2xORTVQTDVmTmNSRVRtZHpxalQ2ZVRycjBNdWw2dHZXVFllQUdBUm12M2pneVZRcTlXS0V4TVRQd2lIdzUrUVpmbEJ2OTkvbzgvbiszMlB4ek55OXV6WnA0bm9IQkZSUHA4L0dBZ0ViZ2lGUXJlN1hLNHJEY09ZeW1hemYwTkVZVm1XNzJlTWpWaVdsVFVNNDZRb2lyc1lZOXN0eThvcGl2Sm11VncrNEhhN3QwV2owZDJDSUd6UFpESVBWYXZWVTdWYUxjUHovSUFrU1hzRVFkaGFLQlJlQ0FRQ3Q5cnRkdWY0K1BoemZyOS9aemdjdmwxVjFkZDFYVDgxVi95eFdPd1JJcUt6WjgvK3hZcnROQUFBZ0ZZd1dnOEFWZ3N1NndFQVFNZEJjZ0lBZ0k2RDVBUUFBQjBIeVFrQUFEb09raE1BQUhRY0pDY0FBT2c0U0U0QUsraHk2bWl0eHJvQU9nMlNFOEFLV2NvNldxakpCZXNka2hQQS9MRkVJdkdYc1Zqc3l6MDlQVC9jc0dIREUwUms1M2srMmQzZC9ROHp5cEZFVXFuVWR4cGxUR2JXMFJKRjhiT3lMSDkxWUdEZ0E1N25yKzdyNjN0alpHU2swdHZiK3pJUmhlZXpybEFvZEJzUmtkUHAzRHc0T0RoR1JQeXE3UmtBZ09XR0owVE1yVVg5TFpwZEsydkdlM0ZXbXowVUN0MmVUcWN0V1pZZkppS0JNWlllR2hxYTNMaHg0NHZ6WEZkREtKRklQRVg0MGduckFEN0VBUFBUcXY3V2ZQNmVqT25wNlVraW9rd204L2RFcEdxYU5qb3hNZkhYZ1VEZ1ZscFlsZXI4NmRPbnYwQkVadHM1QVRvY2toUEFQTFNydjdYWTlXdWFOc3B4bkpPSTNJdGRGOEJhaHVRRU1BL3Q2bTl4SEdmVUp5K29xS1BOWm5QVisxajB1Z0RXTWlRbmdIbG9WMzlMMS9WeElpSy8zLy9iUkJRTWhVSi9TRVRrZERwRmp1T3E5ZGNYMWRGaWpHMW92UGI3L1RkbE1wa25Gcml1VUNLUmVKTHdkdzNyQU9vNVFWT281elMzRnZXM3lEQ01yTlBwN0pWbCtTRkJFUHFucHFiMjh6eS8xVFROVXFGUWVOM3Y5OS9RcUtObFdaWkRGTVU3aWNoeXVWeWJmVDdmem1xMU9qNHhNZkhVZk5lbDYvb3BwOU81TVpsTVBqRXhNZkV0SXFxdDVqNENBRmcyR0syM3ZKcU11QU1Bd3VrL3dLcnA2dXJDdlNTQUpwQ2NBRllCei9OSnY5Ly9TU0lpV1pidkpxTG9Lb2NFQUxBMjRMSWVBS3dXbkRrQkFFREhRWElDQUlDT2crUUVBQUFkQjhrSkFBQTZEcElUWERBeU12S0Z4aUNJbVFNaFprNUxwOU5QcjJhTWJYaWowZWp1Z1lHQkQ2Z3pmanNVa21YNTRYb1ppd3Z4T0ozT0t3Y0hCelAwbTJmeExTcHVwOVA1Vy9YMXRTdVZzYUIrNW9oMzN0ckVHSlJsZWMvQXdNQkpJaEtYSW1aWSs1Q2M0QUtPNDE1cE40OWxXVDlZaVZnV3FJdmpPTXZwZEtaV081QTZUZGYxTXc2SEkwRkU1SGE3dXlWSmV0Qm1zMVZzTnB1TGlMenhlUHhSeHBoM01YSHJ1djdyVENiekdCR1YyOHc2ci8zVExGNWFRSkpxRTZQZE5FM0Q2WFFtRnhzenJCOUlUbkRCNk9qby8xcVdkYlRGTENmZWV1dXRONWVqN3lVcU9WNm9WQ3F0NGw5cEZjTXdUamJlY0J4WDgzcTkxOFhqOGE4Vmk4VURmWDE5TDdoY3JzMmFwaTAyYmpXYnpYN3JNdVpyMjgvTTQ5QXNYaUpheU04TFdzV1ltNTZlZnFkSkhKMTJUR0dGSURuQmJQL1VyTUd5ckplWG84T2xMRGxlcTlVNnFwWlJyVmE3OEkrOFhDNmZ6ZWZ6ejlWcXRhemI3VTVxbW5Za204MytMUkdWVnlydVZ2M01QZzZ0NGwzT3VHYkgwV25IRkZZR2toTmN4RENNQTgzYU9JNXJkMGx2MGVYTEd5WEhMNE12bVV3K0U0L0hIKzN0N1gyNWZybnBBcDducitqdDdUMHdQRHhja2lUcFR4dlRaVmwrSUpsTWZqc1dpMzI1djcvL1B5Vkp1cCtJb3JGWTdNdURnNE5qUE0vdjJMUnAwMHZEdzhOS05CcmQzYWJ0d21xN3U3di9NWkZJUE5YWDEvZUczKysvWWE2QWVaNy9hQ0tSZUxKUUtMeG9zOW44aXFLODBkUFRzNCtJdk8zaWJ0R0hwMzVmNjB4OTM1TFA1OXVaU3FXK0U0bEU3aDBhR3NvTkRnNW1ObTdjZU5HWGp0bjlNTWJpczQ5RHEzaWowZWp1ZERwdDFmZTdFSS9IOTlhcit1NGhJcHZiN2I1aXk1WXQ3L2g4dnB2bWlwR0liTElzUHh5UHh4K054K043NC9INGw0aUlQQjZQM096ejBHTGZBTUNIUVRxZFBqWnJFSVExTWpKeXF0MXlTMVMrL0xMMDl2YStMSXJpTGlJaXhsaTZrZWdhNjRwR281K244LzhBSDlpNmRlczVJdUlZWTlzYWZSSVJCWVBCTzlMcHRFRkVMQlFLM1paT3B5MVJGTzhoSXJza1NROE9EdzlyUk9SbzBXWW5JdXJyNjNzakVBaDhnb2pJNy9mLzd0YXRXNHRFSk15MTNVVG5rMVM5WDA5aldxdTQyL1JoYjhSWDd5TTZQRHlzQ1lJd1NIUStHUThQRDZ0VS95TGFxcDlteDJHdWVPc3hIWXJGWWcvVjM5b0hCd2ZQQklQQk94ckhmOE9HRFkyem45a3hVaXdXZXp3ZWoxOTQycjBrU1E4Mit6eTAyemV3UHVITUNTNWhtdVlsbC9ZNGptdDNTVytweXBlMzVYYTdlL3grLzA1RlVWNGpPbDg5OXVqUm8zMktvbHk0TnpFeE1mR3ZSR1JxbXZZL2RydmRTMFIrVGROK2RlellzVnVJS09kMnV6ZDZ2ZDZyNjdIeGhtRVVpSWh5dWR5UGljaW9WQ3BIYkRZYlQwVGVGbTErbDh1MXllUHhmSXd4TmlSSjB2MXV0M3U3cXFyLzVYSzU0czNpTDVmTC96MDZPcnFCaUpUWmJYUEYzYVlQWTNwNk90OVkzdXYxZnNSbXMvR0dZWlNJaUZSVmZiY2VxN3RkUC9PTk41ZkxmUzhVQ24ycS9yYkxORTFWRk1YUEVCRUZBb0ZicHFhbTl0ZmJMb3FSaUFLeUxIOHhsOHU5MkppZ0tNb3Ztdlcva0poaDdldGE3UUNnODVpbStaTE5abnRrMXJRWG04eE9STXRmdm55bXJxNnVKQkdSWlZuT3hyVHA2ZWxqYzgxckdFYWptcXlkaUtaMVhYOHZsVXA5VjFYVlE2VlM2U2VpS1A0SkVYRXo3dzBSWFhTZnc5YXFyVEVTTDVmTDdkTjEvVjBpb3ZIeDhhOWZ4bWFjYmRVNE0rNzU5RkVxbFVaMVhUL3A4WGgrcjFLcC9CMWpiRk9oVVBnaEVXbnQrcGx2dlBsOGZsOHFsZm9tei9OWDhUeC81Wmt6WjNadjNManh4MjYzK3dxUHgzUDEyTmpZbjgyMUlxL1hPOGh4bk10dXQxK1NuQy9IUEdLR05ReG5UbkNKZDk1NVo5U3lyRi9QbUhUMjdiZmYvdmRXeXl4MytmSlpmWjBsSWdvRUFqdG5UR1k4eis5b3NSaEhSSkgrL3Y3RDJXejIyY25KeWVkMVhWLzBqWDFkMTdORVJNRmc4QThhMDNpZVQvQThQOWV3NklYZzV0bEgrZVRKazdzOEhzODFvVkRvMDBSa3ZmLysrM2RlVGo4TGlLMVVLQlQrUlJURk94bGovWVZDNFNWRlVRNUZvOUVIZFYzUE5GdklOTTBwSWlLSHd6RzBnRDVud21XOWRRekpDZVprczlrdVhOcXpMS3Z0NzUrV28zeDVNOVBUMCsrcHFucFlsdVZINmpmdXIrcnU3bjZtWEM0ZmJWRWppZU41dnFlcnF5dFUvODJNeStmelhWZnZOK3B5dVVMTmxyUGI3YzIrb1hPNnJyK3JhZHBiOFhqOHE1Rkk1RjZQeDNOZEpCTFpVeTZYeDRndXF0blU4aDlwcTdqbjB3ZlA4eHU2dTd1L1B6NCsvbTFGVVg1ZUtCUmVveG4zaWxyMVk3UFpwb2t1L3pnUUVVMU9UbjVQRk1XN2k4WGl3ZnI3WjhQaDhGMFRFeE1YRFo2WkdhT3Fxci9VTk8ydFJDTHhkU0tTaUloNG51K3Q5MzNKNTZGVnpKY1RJNnhOT0MyR09VbVNwSEFjZDNmOTdaNU1Kbk9pM1RKTFZiNWMxL1cyZ3kvSzVmSkJ0OXU5TFJxTjdoWUVZWHNtazNtb1dxMXE5WkZuYWRNMEp3M0RPQ1dLNGwyQ0lPeXdMQ3RiTEJiMzh6eC9wU1JKZXdSQjJGb29GRjRJQkFLM09od09uOHZsNm1PTWpWaVdsVFVNNDZRb2lyc1lZOXM1anRNWVk5Y3l4b1pudDFtV2xWTVU1VTFGVVY1aGpLVkZVZndzWTJ4Z2JHeHNqMkVZZVNJS1NwSjBIMk5zbTJtYWVWVlZSNG1vT3NmbWhGdkZyU2pLTHhSRk9kaWtEejRhamQ0ckNNSU8welJQRjR2Rkk4Rmc4T1pJSkhLUExNdTdKVW02THhhTFBlQnl1ZnFLeGVMUFd2V1R6K2RmOWZ2OU44N25PT2k2L2dGamJHaDhmUHdiOWVOeWpPZjVubUt4K1B5TTJTNktVVlhWdzZxcXZpSUl3dlhKWkhLdngrTzUyalROaXNQaGlGcVdkYTVRS1B5MDhYblFOTzFJSUJENFpLdDlRMFFZYWc3d0ljS05qSXlNcGRQcENjSTMxRFhENVhKOUpCS0ozRGRqRXVkMnU3dEhSa1lxMVA3eFJnQWRBd01pb0JuTHNxeC9KcUlZTGV5SkFMQUs0dkg0WTlWcU5VUG5SK2RWaU1qbTgvbDJUazFOL1lpVzRjZXpBTXNGeVFsYStUZkxzZ0lyM0tlWVNxV2ViTmFvYWRxaFhDNzM3RW9HdEpaa3M5bkhKVW5hT3pRME5HYWFwbHFyMVhMRlluSGZpUk1uUHRWK2FRQ0F0Y0ZHdUM4SkFBQUFBQUFBQUFBQUFBQUFBQUFBQUFBQUFBQUFBQUFBQUFBQUFBQUFBQUFBQUFBQUFBQUFBQUFBQUFBQUFBQUFBQUFBQUFBQUFBQUFBQUFBQUFBQUFBQUFBQUFBQUFBQUFBQUFBQUFBQUFBQUFBQUFBQUFBQUFBQUFBQUFBQUFBQUFBQUFBQUFBQUFBQUFBQUFBQUFBQUFBQUFBQUFBQUFBQUN3T1A4UFFXbEhadVNtcHdZQUFBQUFTVVZPUks1Q1lJST0iLAogICAiVGhlbWUiIDogIiIsCiAgICJUeXBlIiA6ICJmbG93IiwKICAgIlZlcnNpb24iIDogIjIwIgp9Cg==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/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零</dc:creator>
  <cp:lastModifiedBy>零</cp:lastModifiedBy>
  <cp:revision>15</cp:revision>
  <dcterms:created xsi:type="dcterms:W3CDTF">2021-08-24T12:25:00Z</dcterms:created>
  <dcterms:modified xsi:type="dcterms:W3CDTF">2021-08-27T07:21:44Z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5E5A0E61123B4840A48B9CA7CD5115F6</vt:lpwstr>
  </property>
</Properties>
</file>