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DDA3-F124-4C30-9426-5AF313725121}" type="datetimeFigureOut">
              <a:rPr lang="en-GB" smtClean="0"/>
              <a:t>24/05/2012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129B-4887-40A0-9021-FF1227786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04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DDA3-F124-4C30-9426-5AF313725121}" type="datetimeFigureOut">
              <a:rPr lang="en-GB" smtClean="0"/>
              <a:t>24/05/2012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129B-4887-40A0-9021-FF1227786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28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DDA3-F124-4C30-9426-5AF313725121}" type="datetimeFigureOut">
              <a:rPr lang="en-GB" smtClean="0"/>
              <a:t>24/05/2012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129B-4887-40A0-9021-FF1227786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33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DDA3-F124-4C30-9426-5AF313725121}" type="datetimeFigureOut">
              <a:rPr lang="en-GB" smtClean="0"/>
              <a:t>24/05/2012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129B-4887-40A0-9021-FF1227786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21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DDA3-F124-4C30-9426-5AF313725121}" type="datetimeFigureOut">
              <a:rPr lang="en-GB" smtClean="0"/>
              <a:t>24/05/2012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129B-4887-40A0-9021-FF1227786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DDA3-F124-4C30-9426-5AF313725121}" type="datetimeFigureOut">
              <a:rPr lang="en-GB" smtClean="0"/>
              <a:t>24/05/2012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129B-4887-40A0-9021-FF1227786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18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DDA3-F124-4C30-9426-5AF313725121}" type="datetimeFigureOut">
              <a:rPr lang="en-GB" smtClean="0"/>
              <a:t>24/05/2012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129B-4887-40A0-9021-FF1227786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17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DDA3-F124-4C30-9426-5AF313725121}" type="datetimeFigureOut">
              <a:rPr lang="en-GB" smtClean="0"/>
              <a:t>24/05/2012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129B-4887-40A0-9021-FF1227786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43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DDA3-F124-4C30-9426-5AF313725121}" type="datetimeFigureOut">
              <a:rPr lang="en-GB" smtClean="0"/>
              <a:t>24/05/2012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129B-4887-40A0-9021-FF1227786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38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DDA3-F124-4C30-9426-5AF313725121}" type="datetimeFigureOut">
              <a:rPr lang="en-GB" smtClean="0"/>
              <a:t>24/05/2012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129B-4887-40A0-9021-FF1227786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9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DDA3-F124-4C30-9426-5AF313725121}" type="datetimeFigureOut">
              <a:rPr lang="en-GB" smtClean="0"/>
              <a:t>24/05/2012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129B-4887-40A0-9021-FF1227786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4DDA3-F124-4C30-9426-5AF313725121}" type="datetimeFigureOut">
              <a:rPr lang="en-GB" smtClean="0"/>
              <a:t>24/05/2012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E129B-4887-40A0-9021-FF1227786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60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8" t="8801" r="26157" b="7800"/>
          <a:stretch/>
        </p:blipFill>
        <p:spPr bwMode="auto">
          <a:xfrm>
            <a:off x="4860032" y="2975863"/>
            <a:ext cx="3769645" cy="378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7" t="18277" r="26184" b="7934"/>
          <a:stretch/>
        </p:blipFill>
        <p:spPr bwMode="auto">
          <a:xfrm>
            <a:off x="1115616" y="153944"/>
            <a:ext cx="4014030" cy="3977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5" t="17830" r="28278" b="7628"/>
          <a:stretch/>
        </p:blipFill>
        <p:spPr bwMode="auto">
          <a:xfrm>
            <a:off x="6281461" y="404664"/>
            <a:ext cx="2232247" cy="2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3" t="27686" r="31635" b="7627"/>
          <a:stretch/>
        </p:blipFill>
        <p:spPr bwMode="auto">
          <a:xfrm>
            <a:off x="467544" y="4263912"/>
            <a:ext cx="2402263" cy="250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Up Arrow 16"/>
          <p:cNvSpPr/>
          <p:nvPr/>
        </p:nvSpPr>
        <p:spPr>
          <a:xfrm rot="18123602">
            <a:off x="5166864" y="3111712"/>
            <a:ext cx="196681" cy="83298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Up Arrow 26"/>
          <p:cNvSpPr/>
          <p:nvPr/>
        </p:nvSpPr>
        <p:spPr>
          <a:xfrm rot="12750609">
            <a:off x="2637280" y="3786288"/>
            <a:ext cx="192237" cy="96261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Up Arrow 27"/>
          <p:cNvSpPr/>
          <p:nvPr/>
        </p:nvSpPr>
        <p:spPr>
          <a:xfrm rot="5400000">
            <a:off x="4572000" y="116632"/>
            <a:ext cx="216024" cy="280831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60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</dc:creator>
  <cp:lastModifiedBy>samuel</cp:lastModifiedBy>
  <cp:revision>5</cp:revision>
  <dcterms:created xsi:type="dcterms:W3CDTF">2012-05-24T15:50:46Z</dcterms:created>
  <dcterms:modified xsi:type="dcterms:W3CDTF">2012-05-24T16:02:38Z</dcterms:modified>
</cp:coreProperties>
</file>