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9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2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C5901-6F8E-2846-894A-4811C616E2D5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5B3E8-49E4-FC4D-9FC7-73C3DBE1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0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F9B8C-851E-744B-819F-CFF69D338C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7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8A3D-DD71-D74A-8750-87AF697A3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66E01-752D-5840-8A03-F59B61CBF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AD994-231D-7D4F-9807-824F2111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B38E-42A8-F944-B83F-8B7DB8D4C91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E3C5-6A79-5A48-80D7-48C2DBF4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0AB74-87A2-8E4F-991D-6A8D7EB1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608-30E7-E740-B6DD-8E82E703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0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6D59-CF48-D940-AA9D-296CFEB6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60956-BB33-194E-9363-863BFDC58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C6092-59B1-F946-B7DD-C1E59B92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B38E-42A8-F944-B83F-8B7DB8D4C91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D1509-B4EF-7943-A469-544F0465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CBD98-CEA6-3243-91CB-4849C535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608-30E7-E740-B6DD-8E82E703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6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CDE3D-915C-944D-A32D-8D3D2B8EA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36D05-BC26-504C-9CE8-CD437A806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64CA6-D1F9-FA4B-B176-1ABB8362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B38E-42A8-F944-B83F-8B7DB8D4C91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4D7E5-F133-1C4D-8B01-09BB6126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CA983-7999-544A-874C-8A919DF1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608-30E7-E740-B6DD-8E82E703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1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9FCC-539D-5042-A3D5-E2EBEA54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5EBF7-770B-4149-BF02-96E617F9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C0930-5B00-E64C-9AF8-0227553E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B38E-42A8-F944-B83F-8B7DB8D4C91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159B9-38DB-A54E-ABEB-32155E73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E0E4C-8AA5-C34E-B895-78029830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608-30E7-E740-B6DD-8E82E703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9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8DC5-2D2F-894F-B47E-67AC503F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BF0E3-BC41-0F48-AEB8-CC602C82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17331-56C2-F846-BA13-3A3131E8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B38E-42A8-F944-B83F-8B7DB8D4C91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DF657-E351-6E4B-998E-21CE42A5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AE203-E9ED-FB49-84B9-F260BFF6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608-30E7-E740-B6DD-8E82E703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8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76E0-CBD5-2F4B-B92F-421F1C57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F97CF-FE63-C641-AC96-D368CF21F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3D3B0-5B28-C34F-B666-416CF11FB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06957-0F0C-2B4F-B59C-92DEB20F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B38E-42A8-F944-B83F-8B7DB8D4C91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EC6C2-6561-0243-B460-7A51DC9A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697CD-3737-DB4A-B06B-521E5661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608-30E7-E740-B6DD-8E82E703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98C1-D727-3C41-A7B4-DFD5C96E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A767C-C43D-4941-98CB-FF47525CA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A944E-C0C0-DA43-9E09-ED2CDCE88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41C31-2921-AF43-9518-4EA2931E3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F0E2F-3145-1049-BEE4-D96E95CAF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5E711-005B-7649-9A49-184E025D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B38E-42A8-F944-B83F-8B7DB8D4C91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55D20-A7D6-5D44-9D44-C3054C4E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BDBFB-68A4-3949-AFA8-10B5B2F8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608-30E7-E740-B6DD-8E82E703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8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12DB-BEA3-A549-A3BA-C7304570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5AE16-D1B0-1B48-8EAF-3BF50CE8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B38E-42A8-F944-B83F-8B7DB8D4C91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BDE82-D2CE-1543-9A0F-32A1B48C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AB416-04EE-FC46-A798-4502123E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608-30E7-E740-B6DD-8E82E703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8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8B8CC2-2FD8-9945-9740-1F4AB6AB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B38E-42A8-F944-B83F-8B7DB8D4C91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00C98-8121-7A4A-801A-7AD20084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44F43-0CCD-0547-85CC-ED7AF50B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608-30E7-E740-B6DD-8E82E703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A62D-89DF-9541-AC3B-A9033AAB6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DE00-B6AA-7548-A242-1AF900F00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30AD3-F2AD-5E49-88CA-D8B0BCF1C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92FBC-D071-3146-ADCF-9D3C7BDF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B38E-42A8-F944-B83F-8B7DB8D4C91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6ED2A-FEA3-504A-B20C-0599DB70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F2664-EE92-A446-A275-9504A536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608-30E7-E740-B6DD-8E82E703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7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4EB3-5DF2-BB4B-AF49-593C6A0A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985BC-79F0-0C41-9AA4-C26E59658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B723E-0A07-FC45-9926-5EB7A19B2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EB927-DE3B-3A46-B8EF-F35DF694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B38E-42A8-F944-B83F-8B7DB8D4C91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505D8-41C3-D64B-BE9A-2FE3CEA6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0A339-DD71-1B43-B4AA-B165609A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F608-30E7-E740-B6DD-8E82E703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2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26619-3B16-5549-80F6-360D6149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2DF45-BD27-6D41-89CC-AEC8A5881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4D5D8-6156-644E-AE40-B309FD01A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AB38E-42A8-F944-B83F-8B7DB8D4C91F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0B47-A4B8-CE4A-AD7D-94577C2D8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C2396-ABAF-D740-92D2-C554A19B6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9F608-30E7-E740-B6DD-8E82E703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87E2E27-9EE6-034B-A965-41F409726D9A}"/>
              </a:ext>
            </a:extLst>
          </p:cNvPr>
          <p:cNvSpPr/>
          <p:nvPr/>
        </p:nvSpPr>
        <p:spPr>
          <a:xfrm>
            <a:off x="9770536" y="1828801"/>
            <a:ext cx="2167466" cy="416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171F924-E55C-FF48-9322-8474E7A7C334}"/>
              </a:ext>
            </a:extLst>
          </p:cNvPr>
          <p:cNvSpPr/>
          <p:nvPr/>
        </p:nvSpPr>
        <p:spPr>
          <a:xfrm>
            <a:off x="2447966" y="1566989"/>
            <a:ext cx="6127668" cy="46983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CF854FC-20AE-E64F-B8F7-ED84940F1448}"/>
              </a:ext>
            </a:extLst>
          </p:cNvPr>
          <p:cNvSpPr/>
          <p:nvPr/>
        </p:nvSpPr>
        <p:spPr>
          <a:xfrm>
            <a:off x="2997200" y="2048933"/>
            <a:ext cx="5029200" cy="8297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</a:rPr>
              <a:t>AuthenticateActionProvider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8C37E1-E535-8942-9B67-172E86BEC40A}"/>
              </a:ext>
            </a:extLst>
          </p:cNvPr>
          <p:cNvSpPr/>
          <p:nvPr/>
        </p:nvSpPr>
        <p:spPr>
          <a:xfrm>
            <a:off x="2997200" y="3047996"/>
            <a:ext cx="5029200" cy="8297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</a:rPr>
              <a:t>AuthMetadataProvider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2BF54ED-3993-D944-B61C-902170A79739}"/>
              </a:ext>
            </a:extLst>
          </p:cNvPr>
          <p:cNvSpPr/>
          <p:nvPr/>
        </p:nvSpPr>
        <p:spPr>
          <a:xfrm>
            <a:off x="2997200" y="4045721"/>
            <a:ext cx="5029200" cy="8297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</a:rPr>
              <a:t>AuthenticationStrategyProvider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569D9-9212-CF40-BD18-ACAC71916680}"/>
              </a:ext>
            </a:extLst>
          </p:cNvPr>
          <p:cNvSpPr txBox="1"/>
          <p:nvPr/>
        </p:nvSpPr>
        <p:spPr>
          <a:xfrm>
            <a:off x="4097868" y="1028328"/>
            <a:ext cx="499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AuthenticationComponent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C5C03-1AC1-6A44-A03C-4C195DF4C475}"/>
              </a:ext>
            </a:extLst>
          </p:cNvPr>
          <p:cNvSpPr/>
          <p:nvPr/>
        </p:nvSpPr>
        <p:spPr>
          <a:xfrm>
            <a:off x="3981919" y="4740658"/>
            <a:ext cx="3115732" cy="829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strategies</a:t>
            </a:r>
          </a:p>
          <a:p>
            <a:pPr algn="ctr"/>
            <a:r>
              <a:rPr lang="en-US" dirty="0"/>
              <a:t>extension point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5AADA-C806-9941-A477-BCC4FDA27DBE}"/>
              </a:ext>
            </a:extLst>
          </p:cNvPr>
          <p:cNvSpPr/>
          <p:nvPr/>
        </p:nvSpPr>
        <p:spPr>
          <a:xfrm>
            <a:off x="9093205" y="1828800"/>
            <a:ext cx="677328" cy="416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7AF840-DC4B-ED4B-8D8C-E4D05B2E7CDC}"/>
              </a:ext>
            </a:extLst>
          </p:cNvPr>
          <p:cNvSpPr/>
          <p:nvPr/>
        </p:nvSpPr>
        <p:spPr>
          <a:xfrm>
            <a:off x="10126326" y="2420114"/>
            <a:ext cx="1574800" cy="1354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Basic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Authentication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Strategy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83B837-D714-1941-A9B1-F2698333EF4C}"/>
              </a:ext>
            </a:extLst>
          </p:cNvPr>
          <p:cNvSpPr/>
          <p:nvPr/>
        </p:nvSpPr>
        <p:spPr>
          <a:xfrm>
            <a:off x="10126328" y="4054182"/>
            <a:ext cx="1574800" cy="1354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JWT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Authentication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Strategy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89DD19-CA9A-F644-8E3D-3BDA09DACC66}"/>
              </a:ext>
            </a:extLst>
          </p:cNvPr>
          <p:cNvSpPr txBox="1"/>
          <p:nvPr/>
        </p:nvSpPr>
        <p:spPr>
          <a:xfrm>
            <a:off x="8815096" y="1168766"/>
            <a:ext cx="35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</a:t>
            </a:r>
          </a:p>
          <a:p>
            <a:pPr algn="ctr"/>
            <a:r>
              <a:rPr lang="en-US" b="1" dirty="0"/>
              <a:t>Authentication Strategies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E5B472-BD90-D743-9DAE-86668647BFF0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097651" y="5155527"/>
            <a:ext cx="198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76CABC-EB9C-B04E-9466-A6276FF9BC98}"/>
              </a:ext>
            </a:extLst>
          </p:cNvPr>
          <p:cNvSpPr txBox="1"/>
          <p:nvPr/>
        </p:nvSpPr>
        <p:spPr>
          <a:xfrm>
            <a:off x="4334937" y="5819223"/>
            <a:ext cx="274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@authenticate</a:t>
            </a:r>
            <a:r>
              <a:rPr lang="en-US" sz="1600" dirty="0"/>
              <a:t>  decorator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F87A91-D285-9B4C-ABD3-EF18221773DD}"/>
              </a:ext>
            </a:extLst>
          </p:cNvPr>
          <p:cNvSpPr txBox="1"/>
          <p:nvPr/>
        </p:nvSpPr>
        <p:spPr>
          <a:xfrm>
            <a:off x="10593097" y="5283819"/>
            <a:ext cx="1209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D3FDCC-833B-A645-9C3C-DE9E7618EF88}"/>
              </a:ext>
            </a:extLst>
          </p:cNvPr>
          <p:cNvSpPr txBox="1"/>
          <p:nvPr/>
        </p:nvSpPr>
        <p:spPr>
          <a:xfrm>
            <a:off x="10593097" y="1680991"/>
            <a:ext cx="1209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1464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AC94F9F6-7149-0F45-BEAE-CEB8B3076B90}"/>
              </a:ext>
            </a:extLst>
          </p:cNvPr>
          <p:cNvSpPr/>
          <p:nvPr/>
        </p:nvSpPr>
        <p:spPr>
          <a:xfrm>
            <a:off x="8774649" y="167470"/>
            <a:ext cx="2858582" cy="3441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36E898-F664-5C40-AB89-FB7EEDA91BD7}"/>
              </a:ext>
            </a:extLst>
          </p:cNvPr>
          <p:cNvSpPr/>
          <p:nvPr/>
        </p:nvSpPr>
        <p:spPr>
          <a:xfrm>
            <a:off x="96982" y="254000"/>
            <a:ext cx="992909" cy="355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F50284-8E17-7343-BD13-C5B6C317131C}"/>
              </a:ext>
            </a:extLst>
          </p:cNvPr>
          <p:cNvSpPr/>
          <p:nvPr/>
        </p:nvSpPr>
        <p:spPr>
          <a:xfrm>
            <a:off x="831274" y="1461654"/>
            <a:ext cx="2262910" cy="246221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45C06-589B-DD45-ACDA-3018B6566F52}"/>
              </a:ext>
            </a:extLst>
          </p:cNvPr>
          <p:cNvSpPr txBox="1"/>
          <p:nvPr/>
        </p:nvSpPr>
        <p:spPr>
          <a:xfrm>
            <a:off x="1188148" y="1166009"/>
            <a:ext cx="2262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Actions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8BD20-2A6F-EF45-93B9-D5A1802EA56B}"/>
              </a:ext>
            </a:extLst>
          </p:cNvPr>
          <p:cNvSpPr txBox="1"/>
          <p:nvPr/>
        </p:nvSpPr>
        <p:spPr>
          <a:xfrm>
            <a:off x="1390071" y="1525019"/>
            <a:ext cx="162560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try {</a:t>
            </a:r>
          </a:p>
          <a:p>
            <a:r>
              <a:rPr lang="en-US" sz="1400" dirty="0"/>
              <a:t>  Find Route </a:t>
            </a:r>
          </a:p>
          <a:p>
            <a:r>
              <a:rPr lang="en-US" sz="1400" dirty="0"/>
              <a:t>  Parse Parameters</a:t>
            </a:r>
          </a:p>
          <a:p>
            <a:r>
              <a:rPr lang="en-US" sz="1400" dirty="0"/>
              <a:t>  </a:t>
            </a:r>
            <a:r>
              <a:rPr lang="en-US" sz="1400" b="1" dirty="0"/>
              <a:t>Authenticate</a:t>
            </a:r>
          </a:p>
          <a:p>
            <a:r>
              <a:rPr lang="en-US" sz="1400" dirty="0"/>
              <a:t>  Invoke</a:t>
            </a:r>
          </a:p>
          <a:p>
            <a:r>
              <a:rPr lang="en-US" sz="1400" dirty="0"/>
              <a:t>  Send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catch (error) {</a:t>
            </a:r>
          </a:p>
          <a:p>
            <a:r>
              <a:rPr lang="en-US" sz="1400" dirty="0"/>
              <a:t>   Reject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1D0864B-D973-7040-A0EE-877030B743EB}"/>
              </a:ext>
            </a:extLst>
          </p:cNvPr>
          <p:cNvSpPr/>
          <p:nvPr/>
        </p:nvSpPr>
        <p:spPr>
          <a:xfrm>
            <a:off x="96982" y="4454237"/>
            <a:ext cx="2433781" cy="4710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AuthenticationActionProvider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28FD55-6AF3-FA4C-A67B-7CBD5A4777FD}"/>
              </a:ext>
            </a:extLst>
          </p:cNvPr>
          <p:cNvSpPr txBox="1"/>
          <p:nvPr/>
        </p:nvSpPr>
        <p:spPr>
          <a:xfrm>
            <a:off x="221667" y="3912052"/>
            <a:ext cx="1089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Provides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305A05-882E-534B-9218-DEE64FA6BF7B}"/>
              </a:ext>
            </a:extLst>
          </p:cNvPr>
          <p:cNvCxnSpPr>
            <a:stCxn id="8" idx="3"/>
          </p:cNvCxnSpPr>
          <p:nvPr/>
        </p:nvCxnSpPr>
        <p:spPr>
          <a:xfrm>
            <a:off x="1089891" y="431800"/>
            <a:ext cx="803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4F5525-0689-564D-9298-4DE6B1E67E1D}"/>
              </a:ext>
            </a:extLst>
          </p:cNvPr>
          <p:cNvCxnSpPr/>
          <p:nvPr/>
        </p:nvCxnSpPr>
        <p:spPr>
          <a:xfrm>
            <a:off x="1893443" y="431800"/>
            <a:ext cx="0" cy="66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215CDA-DEF8-EB44-8B31-9D1645D4C0E6}"/>
              </a:ext>
            </a:extLst>
          </p:cNvPr>
          <p:cNvCxnSpPr/>
          <p:nvPr/>
        </p:nvCxnSpPr>
        <p:spPr>
          <a:xfrm flipV="1">
            <a:off x="258618" y="2281382"/>
            <a:ext cx="0" cy="2172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1DEC15-7878-5340-9939-A995D0E44F61}"/>
              </a:ext>
            </a:extLst>
          </p:cNvPr>
          <p:cNvCxnSpPr/>
          <p:nvPr/>
        </p:nvCxnSpPr>
        <p:spPr>
          <a:xfrm>
            <a:off x="249382" y="2299855"/>
            <a:ext cx="1242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75193F5-3D2E-4442-876E-8505AAF01537}"/>
              </a:ext>
            </a:extLst>
          </p:cNvPr>
          <p:cNvSpPr txBox="1"/>
          <p:nvPr/>
        </p:nvSpPr>
        <p:spPr>
          <a:xfrm>
            <a:off x="1893443" y="544230"/>
            <a:ext cx="1089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Request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98E0CA-1C76-274E-A194-16C2F0471C35}"/>
              </a:ext>
            </a:extLst>
          </p:cNvPr>
          <p:cNvSpPr/>
          <p:nvPr/>
        </p:nvSpPr>
        <p:spPr>
          <a:xfrm>
            <a:off x="3740725" y="1578612"/>
            <a:ext cx="4073237" cy="15063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192BED-5460-4149-9D51-BFA7981B2687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2530763" y="2327563"/>
            <a:ext cx="1209962" cy="4216"/>
          </a:xfrm>
          <a:prstGeom prst="line">
            <a:avLst/>
          </a:prstGeom>
          <a:ln w="254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B3C891C-BAFF-124C-B14C-FA55E5CBB127}"/>
              </a:ext>
            </a:extLst>
          </p:cNvPr>
          <p:cNvSpPr txBox="1"/>
          <p:nvPr/>
        </p:nvSpPr>
        <p:spPr>
          <a:xfrm>
            <a:off x="3797636" y="1702835"/>
            <a:ext cx="42025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const </a:t>
            </a:r>
            <a:r>
              <a:rPr lang="en-CA" sz="1400" b="1" dirty="0"/>
              <a:t>strategy</a:t>
            </a:r>
            <a:r>
              <a:rPr lang="en-CA" sz="1400" dirty="0"/>
              <a:t> = </a:t>
            </a:r>
            <a:r>
              <a:rPr lang="en-CA" sz="1400" dirty="0" err="1"/>
              <a:t>getStrategy</a:t>
            </a:r>
            <a:r>
              <a:rPr lang="en-CA" sz="1400" dirty="0"/>
              <a:t>();</a:t>
            </a:r>
          </a:p>
          <a:p>
            <a:r>
              <a:rPr lang="en-CA" sz="1400" dirty="0"/>
              <a:t>if (!strategy) return;</a:t>
            </a:r>
          </a:p>
          <a:p>
            <a:endParaRPr lang="en-CA" sz="1400" dirty="0"/>
          </a:p>
          <a:p>
            <a:r>
              <a:rPr lang="en-CA" sz="1400" dirty="0"/>
              <a:t>const </a:t>
            </a:r>
            <a:r>
              <a:rPr lang="en-CA" sz="1400" dirty="0" err="1"/>
              <a:t>userProfile</a:t>
            </a:r>
            <a:r>
              <a:rPr lang="en-CA" sz="1400" dirty="0"/>
              <a:t> = </a:t>
            </a:r>
            <a:r>
              <a:rPr lang="en-CA" sz="1400" dirty="0" err="1"/>
              <a:t>strategy.authenticate</a:t>
            </a:r>
            <a:r>
              <a:rPr lang="en-CA" sz="1400" dirty="0"/>
              <a:t>(request);</a:t>
            </a:r>
          </a:p>
          <a:p>
            <a:endParaRPr lang="en-CA" sz="1400" dirty="0"/>
          </a:p>
          <a:p>
            <a:r>
              <a:rPr lang="en-CA" sz="1400" dirty="0" err="1"/>
              <a:t>setCurrentUser</a:t>
            </a:r>
            <a:r>
              <a:rPr lang="en-CA" sz="1400" dirty="0"/>
              <a:t>(</a:t>
            </a:r>
            <a:r>
              <a:rPr lang="en-CA" sz="1400" dirty="0" err="1"/>
              <a:t>userProfile</a:t>
            </a:r>
            <a:r>
              <a:rPr lang="en-CA" sz="1400" dirty="0"/>
              <a:t>);</a:t>
            </a:r>
          </a:p>
          <a:p>
            <a:endParaRPr lang="en-CA" sz="1200" dirty="0"/>
          </a:p>
          <a:p>
            <a:br>
              <a:rPr lang="en-CA" sz="1200" dirty="0"/>
            </a:br>
            <a:endParaRPr lang="en-CA" sz="1200" dirty="0"/>
          </a:p>
          <a:p>
            <a:endParaRPr lang="en-US" sz="1200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E3533AE-1121-5042-8A51-13A28A43BE79}"/>
              </a:ext>
            </a:extLst>
          </p:cNvPr>
          <p:cNvSpPr/>
          <p:nvPr/>
        </p:nvSpPr>
        <p:spPr>
          <a:xfrm>
            <a:off x="9012762" y="4457737"/>
            <a:ext cx="2586182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AuthenticationStrategyProvider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A7D061-43EE-4440-8C63-3F4DEA93A7BC}"/>
              </a:ext>
            </a:extLst>
          </p:cNvPr>
          <p:cNvSpPr txBox="1"/>
          <p:nvPr/>
        </p:nvSpPr>
        <p:spPr>
          <a:xfrm>
            <a:off x="6134424" y="821229"/>
            <a:ext cx="1089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Provides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0C394AF-E6E0-0143-B7CE-5DE1FC936194}"/>
              </a:ext>
            </a:extLst>
          </p:cNvPr>
          <p:cNvSpPr/>
          <p:nvPr/>
        </p:nvSpPr>
        <p:spPr>
          <a:xfrm>
            <a:off x="9243850" y="4004787"/>
            <a:ext cx="2137104" cy="5634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‘</a:t>
            </a:r>
            <a:r>
              <a:rPr lang="en-US" sz="1400" dirty="0" err="1">
                <a:solidFill>
                  <a:schemeClr val="tx1"/>
                </a:solidFill>
              </a:rPr>
              <a:t>authentication.strategies</a:t>
            </a:r>
            <a:r>
              <a:rPr lang="en-US" sz="1400" dirty="0">
                <a:solidFill>
                  <a:schemeClr val="tx1"/>
                </a:solidFill>
              </a:rPr>
              <a:t>’ </a:t>
            </a:r>
            <a:r>
              <a:rPr lang="en-US" sz="1400" b="1" dirty="0" err="1">
                <a:solidFill>
                  <a:schemeClr val="tx1"/>
                </a:solidFill>
              </a:rPr>
              <a:t>extensionPoint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085CB72-4915-3444-90EC-6085219E4DD8}"/>
              </a:ext>
            </a:extLst>
          </p:cNvPr>
          <p:cNvSpPr/>
          <p:nvPr/>
        </p:nvSpPr>
        <p:spPr>
          <a:xfrm>
            <a:off x="8823492" y="208328"/>
            <a:ext cx="2744732" cy="119666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781DEE-A55C-3A4C-8E1A-8A8CA2EF6444}"/>
              </a:ext>
            </a:extLst>
          </p:cNvPr>
          <p:cNvSpPr txBox="1"/>
          <p:nvPr/>
        </p:nvSpPr>
        <p:spPr>
          <a:xfrm>
            <a:off x="8908456" y="643464"/>
            <a:ext cx="2638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 : ‘</a:t>
            </a:r>
            <a:r>
              <a:rPr lang="en-US" sz="1200" b="1" dirty="0" err="1"/>
              <a:t>jwt</a:t>
            </a:r>
            <a:r>
              <a:rPr lang="en-US" sz="1200" dirty="0"/>
              <a:t>’</a:t>
            </a:r>
          </a:p>
          <a:p>
            <a:endParaRPr lang="en-US" sz="1200" dirty="0"/>
          </a:p>
          <a:p>
            <a:r>
              <a:rPr lang="en-US" sz="1200" dirty="0"/>
              <a:t>authenticate(request): </a:t>
            </a:r>
            <a:r>
              <a:rPr lang="en-US" sz="1200" dirty="0" err="1"/>
              <a:t>UserProfile</a:t>
            </a:r>
            <a:r>
              <a:rPr lang="en-US" sz="1200" dirty="0"/>
              <a:t> { … }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D49E0E-860C-154F-B85B-2EA082B6C200}"/>
              </a:ext>
            </a:extLst>
          </p:cNvPr>
          <p:cNvSpPr txBox="1"/>
          <p:nvPr/>
        </p:nvSpPr>
        <p:spPr>
          <a:xfrm>
            <a:off x="9222929" y="149859"/>
            <a:ext cx="200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           Custom</a:t>
            </a:r>
          </a:p>
          <a:p>
            <a:r>
              <a:rPr lang="en-US" sz="1200" b="1" dirty="0" err="1"/>
              <a:t>JWTAuthenticationStrategy</a:t>
            </a:r>
            <a:endParaRPr lang="en-US" sz="1200" b="1" dirty="0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6D94F08F-D8FA-D742-838D-918D82EC4DBD}"/>
              </a:ext>
            </a:extLst>
          </p:cNvPr>
          <p:cNvSpPr/>
          <p:nvPr/>
        </p:nvSpPr>
        <p:spPr>
          <a:xfrm>
            <a:off x="8827034" y="1509032"/>
            <a:ext cx="2744732" cy="119666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57F799-5E65-1C41-B157-1C1F59112048}"/>
              </a:ext>
            </a:extLst>
          </p:cNvPr>
          <p:cNvSpPr txBox="1"/>
          <p:nvPr/>
        </p:nvSpPr>
        <p:spPr>
          <a:xfrm>
            <a:off x="9205205" y="1482093"/>
            <a:ext cx="200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              Custom</a:t>
            </a:r>
          </a:p>
          <a:p>
            <a:r>
              <a:rPr lang="en-US" sz="1200" b="1" dirty="0" err="1"/>
              <a:t>BasicAuthenticationStrategy</a:t>
            </a:r>
            <a:endParaRPr lang="en-US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140E6E-25C5-C34F-AB58-3D089BFC53A7}"/>
              </a:ext>
            </a:extLst>
          </p:cNvPr>
          <p:cNvSpPr txBox="1"/>
          <p:nvPr/>
        </p:nvSpPr>
        <p:spPr>
          <a:xfrm>
            <a:off x="8933264" y="1933535"/>
            <a:ext cx="2638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 : ‘</a:t>
            </a:r>
            <a:r>
              <a:rPr lang="en-US" sz="1200" b="1" dirty="0"/>
              <a:t>basic</a:t>
            </a:r>
            <a:r>
              <a:rPr lang="en-US" sz="1200" dirty="0"/>
              <a:t>’</a:t>
            </a:r>
          </a:p>
          <a:p>
            <a:endParaRPr lang="en-US" sz="1200" dirty="0"/>
          </a:p>
          <a:p>
            <a:r>
              <a:rPr lang="en-US" sz="1200" dirty="0"/>
              <a:t>authenticate(request): </a:t>
            </a:r>
            <a:r>
              <a:rPr lang="en-US" sz="1200" dirty="0" err="1"/>
              <a:t>UserProfile</a:t>
            </a:r>
            <a:r>
              <a:rPr lang="en-US" sz="1200" dirty="0"/>
              <a:t> { … 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E316BEE-EC2E-C745-AEA1-E16B2D00F949}"/>
              </a:ext>
            </a:extLst>
          </p:cNvPr>
          <p:cNvSpPr txBox="1"/>
          <p:nvPr/>
        </p:nvSpPr>
        <p:spPr>
          <a:xfrm>
            <a:off x="10195141" y="3636000"/>
            <a:ext cx="1089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Register to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57ACB22-E2AA-DE4E-A743-33440A9379A4}"/>
              </a:ext>
            </a:extLst>
          </p:cNvPr>
          <p:cNvSpPr/>
          <p:nvPr/>
        </p:nvSpPr>
        <p:spPr>
          <a:xfrm>
            <a:off x="8378610" y="5350119"/>
            <a:ext cx="3494166" cy="9713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AD27AE-543E-F243-BC39-AD365FAAB6BA}"/>
              </a:ext>
            </a:extLst>
          </p:cNvPr>
          <p:cNvSpPr txBox="1"/>
          <p:nvPr/>
        </p:nvSpPr>
        <p:spPr>
          <a:xfrm>
            <a:off x="8484815" y="5462204"/>
            <a:ext cx="37092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const </a:t>
            </a:r>
            <a:r>
              <a:rPr lang="en-CA" sz="1400" b="1" dirty="0"/>
              <a:t>metadata</a:t>
            </a:r>
            <a:r>
              <a:rPr lang="en-CA" sz="1400" dirty="0"/>
              <a:t> = </a:t>
            </a:r>
            <a:r>
              <a:rPr lang="en-CA" sz="1400" dirty="0" err="1"/>
              <a:t>getMetaData</a:t>
            </a:r>
            <a:r>
              <a:rPr lang="en-CA" sz="1400" dirty="0"/>
              <a:t>();</a:t>
            </a:r>
          </a:p>
          <a:p>
            <a:r>
              <a:rPr lang="en-CA" sz="1400" dirty="0"/>
              <a:t>const </a:t>
            </a:r>
            <a:r>
              <a:rPr lang="en-CA" sz="1400" b="1" dirty="0"/>
              <a:t>name</a:t>
            </a:r>
            <a:r>
              <a:rPr lang="en-CA" sz="1400" dirty="0"/>
              <a:t>: string = </a:t>
            </a:r>
            <a:r>
              <a:rPr lang="en-CA" sz="1400" dirty="0" err="1"/>
              <a:t>metadata.strategy</a:t>
            </a:r>
            <a:r>
              <a:rPr lang="en-CA" sz="1400" dirty="0"/>
              <a:t>;</a:t>
            </a:r>
          </a:p>
          <a:p>
            <a:r>
              <a:rPr lang="en-CA" sz="1400" dirty="0"/>
              <a:t>return </a:t>
            </a:r>
            <a:r>
              <a:rPr lang="en-CA" sz="1400" b="1" dirty="0" err="1"/>
              <a:t>findAuthenticationStrategy</a:t>
            </a:r>
            <a:r>
              <a:rPr lang="en-CA" sz="1400" b="1" dirty="0"/>
              <a:t>(name)</a:t>
            </a:r>
            <a:r>
              <a:rPr lang="en-CA" sz="1400" dirty="0"/>
              <a:t>;</a:t>
            </a:r>
          </a:p>
          <a:p>
            <a:br>
              <a:rPr lang="en-CA" sz="1400" dirty="0"/>
            </a:br>
            <a:endParaRPr lang="en-CA" sz="1400" dirty="0"/>
          </a:p>
          <a:p>
            <a:endParaRPr lang="en-US" sz="1400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F8E69E6-FA76-3942-85C0-CC50452B8F44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0305853" y="5021155"/>
            <a:ext cx="0" cy="328964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CE5AF25B-75E9-2044-9CBF-4646A325FFC6}"/>
              </a:ext>
            </a:extLst>
          </p:cNvPr>
          <p:cNvSpPr/>
          <p:nvPr/>
        </p:nvSpPr>
        <p:spPr>
          <a:xfrm>
            <a:off x="4803228" y="3661030"/>
            <a:ext cx="2134192" cy="4928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err="1">
                <a:solidFill>
                  <a:schemeClr val="tx1"/>
                </a:solidFill>
              </a:rPr>
              <a:t>AuthMetadataProvider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40846F1-C05B-554E-B30C-39597DF2D9FC}"/>
              </a:ext>
            </a:extLst>
          </p:cNvPr>
          <p:cNvSpPr txBox="1"/>
          <p:nvPr/>
        </p:nvSpPr>
        <p:spPr>
          <a:xfrm>
            <a:off x="7211640" y="3772923"/>
            <a:ext cx="1089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Provides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73814EB-0F42-F347-8E30-812229992927}"/>
              </a:ext>
            </a:extLst>
          </p:cNvPr>
          <p:cNvCxnSpPr>
            <a:stCxn id="86" idx="3"/>
          </p:cNvCxnSpPr>
          <p:nvPr/>
        </p:nvCxnSpPr>
        <p:spPr>
          <a:xfrm>
            <a:off x="6937420" y="3907433"/>
            <a:ext cx="2306430" cy="158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101CA83-C5C3-EC4E-B113-4AD7FB622B1F}"/>
              </a:ext>
            </a:extLst>
          </p:cNvPr>
          <p:cNvCxnSpPr>
            <a:stCxn id="51" idx="1"/>
          </p:cNvCxnSpPr>
          <p:nvPr/>
        </p:nvCxnSpPr>
        <p:spPr>
          <a:xfrm flipH="1">
            <a:off x="8477243" y="4739446"/>
            <a:ext cx="535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4E9AE71-5BD5-124A-8C49-983FC4F45A2F}"/>
              </a:ext>
            </a:extLst>
          </p:cNvPr>
          <p:cNvCxnSpPr/>
          <p:nvPr/>
        </p:nvCxnSpPr>
        <p:spPr>
          <a:xfrm flipH="1" flipV="1">
            <a:off x="8477243" y="1092323"/>
            <a:ext cx="4899" cy="3642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B107453-AADF-1F4E-9544-2379D94B7E2B}"/>
              </a:ext>
            </a:extLst>
          </p:cNvPr>
          <p:cNvCxnSpPr>
            <a:cxnSpLocks/>
          </p:cNvCxnSpPr>
          <p:nvPr/>
        </p:nvCxnSpPr>
        <p:spPr>
          <a:xfrm flipH="1">
            <a:off x="4582510" y="1092321"/>
            <a:ext cx="3899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142F5E-FF50-B345-9F94-6E66C6AC9095}"/>
              </a:ext>
            </a:extLst>
          </p:cNvPr>
          <p:cNvCxnSpPr/>
          <p:nvPr/>
        </p:nvCxnSpPr>
        <p:spPr>
          <a:xfrm>
            <a:off x="4582510" y="1092321"/>
            <a:ext cx="0" cy="69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C1ACB6AA-B6D7-504F-8138-6A81C728C4E8}"/>
              </a:ext>
            </a:extLst>
          </p:cNvPr>
          <p:cNvSpPr/>
          <p:nvPr/>
        </p:nvSpPr>
        <p:spPr>
          <a:xfrm>
            <a:off x="3055134" y="4735281"/>
            <a:ext cx="3198521" cy="14237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BEAC172-E8C6-084F-9634-DF7CAA0D797D}"/>
              </a:ext>
            </a:extLst>
          </p:cNvPr>
          <p:cNvSpPr txBox="1"/>
          <p:nvPr/>
        </p:nvSpPr>
        <p:spPr>
          <a:xfrm>
            <a:off x="3153103" y="4782571"/>
            <a:ext cx="34999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@get(‘</a:t>
            </a:r>
            <a:r>
              <a:rPr lang="en-US" sz="1400" b="1" dirty="0"/>
              <a:t>/some/endpoint</a:t>
            </a:r>
            <a:r>
              <a:rPr lang="en-US" sz="1400" dirty="0"/>
              <a:t>’)</a:t>
            </a:r>
            <a:endParaRPr lang="en-US" sz="2400" dirty="0"/>
          </a:p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@authenticate(‘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jwt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’)</a:t>
            </a:r>
          </a:p>
          <a:p>
            <a:r>
              <a:rPr lang="en-CA" sz="1400" dirty="0"/>
              <a:t>async </a:t>
            </a:r>
            <a:r>
              <a:rPr lang="en-CA" sz="1400" b="1" dirty="0" err="1"/>
              <a:t>someFunction</a:t>
            </a:r>
            <a:r>
              <a:rPr lang="en-CA" sz="1400" b="1" dirty="0"/>
              <a:t>(): string</a:t>
            </a:r>
            <a:r>
              <a:rPr lang="en-CA" sz="1400" dirty="0"/>
              <a:t> {</a:t>
            </a:r>
          </a:p>
          <a:p>
            <a:r>
              <a:rPr lang="en-CA" sz="1400" dirty="0"/>
              <a:t>   return “authentication Hello World!”;</a:t>
            </a:r>
          </a:p>
          <a:p>
            <a:r>
              <a:rPr lang="en-CA" sz="1400" dirty="0"/>
              <a:t>}</a:t>
            </a:r>
          </a:p>
          <a:p>
            <a:endParaRPr 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61FE56F-FF65-9948-A320-CA874AE0569A}"/>
              </a:ext>
            </a:extLst>
          </p:cNvPr>
          <p:cNvSpPr txBox="1"/>
          <p:nvPr/>
        </p:nvSpPr>
        <p:spPr>
          <a:xfrm>
            <a:off x="2984084" y="4414220"/>
            <a:ext cx="238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some.controller.ts</a:t>
            </a:r>
            <a:endParaRPr lang="en-US" b="1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CA7AE87-7F94-5940-A00F-C8485A82E3D1}"/>
              </a:ext>
            </a:extLst>
          </p:cNvPr>
          <p:cNvCxnSpPr/>
          <p:nvPr/>
        </p:nvCxnSpPr>
        <p:spPr>
          <a:xfrm flipV="1">
            <a:off x="5585473" y="4267201"/>
            <a:ext cx="198800" cy="79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66BC51F-01E2-FB41-BC27-965430F93A44}"/>
              </a:ext>
            </a:extLst>
          </p:cNvPr>
          <p:cNvSpPr txBox="1"/>
          <p:nvPr/>
        </p:nvSpPr>
        <p:spPr>
          <a:xfrm>
            <a:off x="5776819" y="4218441"/>
            <a:ext cx="1419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Retrieves strategy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en-US" sz="1200" b="1" dirty="0">
                <a:solidFill>
                  <a:schemeClr val="accent1"/>
                </a:solidFill>
              </a:rPr>
              <a:t>name</a:t>
            </a:r>
            <a:r>
              <a:rPr lang="en-US" sz="1200" dirty="0">
                <a:solidFill>
                  <a:schemeClr val="accent1"/>
                </a:solidFill>
              </a:rPr>
              <a:t> and options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038CA10-A2B1-4141-86F1-315E32AACD4C}"/>
              </a:ext>
            </a:extLst>
          </p:cNvPr>
          <p:cNvSpPr txBox="1"/>
          <p:nvPr/>
        </p:nvSpPr>
        <p:spPr>
          <a:xfrm>
            <a:off x="9653490" y="3279511"/>
            <a:ext cx="213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extensions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A7C82E3-322C-5F48-9A2B-1D4563871607}"/>
              </a:ext>
            </a:extLst>
          </p:cNvPr>
          <p:cNvCxnSpPr/>
          <p:nvPr/>
        </p:nvCxnSpPr>
        <p:spPr>
          <a:xfrm>
            <a:off x="10164322" y="3619970"/>
            <a:ext cx="0" cy="36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8F19E48-A1E9-5243-BC64-AC504723EA21}"/>
              </a:ext>
            </a:extLst>
          </p:cNvPr>
          <p:cNvSpPr txBox="1"/>
          <p:nvPr/>
        </p:nvSpPr>
        <p:spPr>
          <a:xfrm>
            <a:off x="3811060" y="197252"/>
            <a:ext cx="407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Detailed Authentication Overview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FAE7C70-DBAD-9C4D-B9DB-33AE3AD60446}"/>
              </a:ext>
            </a:extLst>
          </p:cNvPr>
          <p:cNvSpPr txBox="1"/>
          <p:nvPr/>
        </p:nvSpPr>
        <p:spPr>
          <a:xfrm>
            <a:off x="9027322" y="2755110"/>
            <a:ext cx="274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       implement</a:t>
            </a:r>
          </a:p>
          <a:p>
            <a:r>
              <a:rPr lang="en-US" sz="1200" dirty="0"/>
              <a:t> </a:t>
            </a:r>
            <a:r>
              <a:rPr lang="en-US" sz="1200" b="1" dirty="0" err="1"/>
              <a:t>AuthenticationStrategy</a:t>
            </a:r>
            <a:r>
              <a:rPr lang="en-US" sz="1200" dirty="0"/>
              <a:t> interface</a:t>
            </a:r>
          </a:p>
        </p:txBody>
      </p:sp>
      <p:sp>
        <p:nvSpPr>
          <p:cNvPr id="119" name="Double Bracket 118">
            <a:extLst>
              <a:ext uri="{FF2B5EF4-FFF2-40B4-BE49-F238E27FC236}">
                <a16:creationId xmlns:a16="http://schemas.microsoft.com/office/drawing/2014/main" id="{84AC275D-E333-6D45-9F61-EF19E498B309}"/>
              </a:ext>
            </a:extLst>
          </p:cNvPr>
          <p:cNvSpPr/>
          <p:nvPr/>
        </p:nvSpPr>
        <p:spPr>
          <a:xfrm>
            <a:off x="9045086" y="2786640"/>
            <a:ext cx="2239948" cy="51288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C8497C2-6DE8-C144-8B06-23D42A6D518B}"/>
              </a:ext>
            </a:extLst>
          </p:cNvPr>
          <p:cNvSpPr txBox="1"/>
          <p:nvPr/>
        </p:nvSpPr>
        <p:spPr>
          <a:xfrm>
            <a:off x="620075" y="5194051"/>
            <a:ext cx="1382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Authentication</a:t>
            </a:r>
          </a:p>
          <a:p>
            <a:r>
              <a:rPr lang="en-US" sz="1400" b="1" dirty="0"/>
              <a:t>    decorator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1BC86B4-315D-7745-9F6F-AEE526F60371}"/>
              </a:ext>
            </a:extLst>
          </p:cNvPr>
          <p:cNvCxnSpPr/>
          <p:nvPr/>
        </p:nvCxnSpPr>
        <p:spPr>
          <a:xfrm flipV="1">
            <a:off x="1893443" y="5277090"/>
            <a:ext cx="1343743" cy="7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48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200</Words>
  <Application>Microsoft Macintosh PowerPoint</Application>
  <PresentationFormat>Widescreen</PresentationFormat>
  <Paragraphs>85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Emond</dc:creator>
  <cp:lastModifiedBy>DOMINIQUE Emond</cp:lastModifiedBy>
  <cp:revision>9</cp:revision>
  <dcterms:created xsi:type="dcterms:W3CDTF">2019-06-11T14:05:33Z</dcterms:created>
  <dcterms:modified xsi:type="dcterms:W3CDTF">2019-11-22T19:17:06Z</dcterms:modified>
</cp:coreProperties>
</file>