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4/22/2025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Club Management System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A Java-Based Event &amp; Member Management Application</a:t>
            </a:r>
          </a:p>
          <a:p>
            <a:r>
              <a:rPr dirty="0"/>
              <a:t>Presented by: [</a:t>
            </a:r>
            <a:r>
              <a:rPr lang="en-US" dirty="0"/>
              <a:t>138-Brainy Bunch</a:t>
            </a:r>
            <a:r>
              <a:rPr dirty="0"/>
              <a:t>]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A Java project for managing college clubs, members, events, and achievements.</a:t>
            </a:r>
          </a:p>
          <a:p>
            <a:r>
              <a:t>• Incorporates DSA concepts such as Arrays and LinkedLists.</a:t>
            </a:r>
          </a:p>
          <a:p>
            <a:r>
              <a:t>• Implements role-based access and real-time event tracking.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A - Core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Implemented using ArrayList for club storage and a custom LinkedList for participants and members.</a:t>
            </a:r>
          </a:p>
          <a:p>
            <a:r>
              <a:t>• Key operations: Add/view clubs, add members/events/achievements, register participants.</a:t>
            </a:r>
          </a:p>
          <a:p>
            <a:r>
              <a:t>• Data persistence via serialization, validation checks, and exception handling included.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Part B - Role-based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Case 1: View clubs and navigate their details.</a:t>
            </a:r>
            <a:endParaRPr lang="en-US" dirty="0"/>
          </a:p>
          <a:p>
            <a:r>
              <a:rPr lang="en-IN" dirty="0"/>
              <a:t>Case 2: Club Registration</a:t>
            </a:r>
            <a:endParaRPr dirty="0"/>
          </a:p>
          <a:p>
            <a:r>
              <a:rPr dirty="0"/>
              <a:t>• Case 3: Participant login - view/register for upcoming events.</a:t>
            </a:r>
            <a:endParaRPr lang="en-US" dirty="0"/>
          </a:p>
          <a:p>
            <a:r>
              <a:rPr lang="en-IN" dirty="0"/>
              <a:t>Case 4: Student Registration</a:t>
            </a:r>
            <a:endParaRPr dirty="0"/>
          </a:p>
          <a:p>
            <a:r>
              <a:rPr dirty="0"/>
              <a:t>• Case 5: Member login - manage events, add achievements with proper authentication.</a:t>
            </a:r>
            <a:endParaRPr lang="en-US" dirty="0"/>
          </a:p>
          <a:p>
            <a:r>
              <a:rPr lang="en-IN" dirty="0"/>
              <a:t>Case 6 : Member Registration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Structures &amp; Algorithms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lang="en-US" dirty="0"/>
              <a:t>HashMap</a:t>
            </a:r>
            <a:r>
              <a:rPr dirty="0"/>
              <a:t>: Used for storing participants and members</a:t>
            </a:r>
            <a:r>
              <a:rPr lang="en-US" dirty="0"/>
              <a:t> and clubs</a:t>
            </a:r>
            <a:r>
              <a:rPr dirty="0"/>
              <a:t>.</a:t>
            </a:r>
          </a:p>
          <a:p>
            <a:r>
              <a:rPr dirty="0"/>
              <a:t>• ArrayList: Manages dynamic collection of clubs.</a:t>
            </a:r>
          </a:p>
          <a:p>
            <a:r>
              <a:rPr dirty="0"/>
              <a:t>• Date parsing and comparisons: Identify and show only upcoming events.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Unique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</a:t>
            </a:r>
            <a:r>
              <a:rPr lang="en-US" dirty="0" err="1"/>
              <a:t>HashMap,ArrayList</a:t>
            </a:r>
            <a:r>
              <a:rPr lang="en-US" dirty="0"/>
              <a:t> and OOP concepts </a:t>
            </a:r>
            <a:r>
              <a:rPr dirty="0"/>
              <a:t>integration with real-world role simulation.</a:t>
            </a:r>
          </a:p>
          <a:p>
            <a:r>
              <a:rPr dirty="0"/>
              <a:t>• Event Calendar: Updates and filters based on deadlines.</a:t>
            </a:r>
          </a:p>
          <a:p>
            <a:r>
              <a:rPr dirty="0"/>
              <a:t>• Validation checks to restrict unauthorized actions.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Project simulates real-world club management effectively.</a:t>
            </a:r>
          </a:p>
          <a:p>
            <a:r>
              <a:t>• DSA concepts are implemented in practical ways.</a:t>
            </a:r>
          </a:p>
          <a:p>
            <a:r>
              <a:t>• Robust design with room for UI expansion using Swing in the future.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273</Words>
  <Application>Microsoft Office PowerPoint</Application>
  <PresentationFormat>On-screen Show (4:3)</PresentationFormat>
  <Paragraphs>30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 Theme</vt:lpstr>
      <vt:lpstr>Club Management System</vt:lpstr>
      <vt:lpstr>Overview</vt:lpstr>
      <vt:lpstr>Part A - Core Functionality</vt:lpstr>
      <vt:lpstr>Part B - Role-based Operations</vt:lpstr>
      <vt:lpstr>Data Structures &amp; Algorithms Used</vt:lpstr>
      <vt:lpstr>Unique Features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Shravani Patil</cp:lastModifiedBy>
  <cp:revision>2</cp:revision>
  <dcterms:created xsi:type="dcterms:W3CDTF">2013-01-27T09:14:16Z</dcterms:created>
  <dcterms:modified xsi:type="dcterms:W3CDTF">2025-04-22T16:28:56Z</dcterms:modified>
  <cp:category/>
</cp:coreProperties>
</file>