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Buffer 3.0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3432" y="3783285"/>
            <a:ext cx="8623663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TEAM : JUST-IN-JAVA</a:t>
            </a:r>
          </a:p>
          <a:p>
            <a:r>
              <a:rPr lang="en-US" sz="2000" b="1" dirty="0"/>
              <a:t>Shreya Amritkar</a:t>
            </a:r>
          </a:p>
          <a:p>
            <a:r>
              <a:rPr lang="en-US" sz="2000" b="1" dirty="0"/>
              <a:t>Aishwarya Andhale</a:t>
            </a:r>
          </a:p>
          <a:p>
            <a:r>
              <a:rPr lang="en-US" sz="2000" b="1" dirty="0"/>
              <a:t>Sakshi Bhosale</a:t>
            </a:r>
          </a:p>
          <a:p>
            <a:r>
              <a:rPr lang="en-US" sz="2000" b="1" dirty="0"/>
              <a:t>Rasika Devanhalli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BC7DE-62AF-3A1D-F98E-79CD62D9BCE3}"/>
              </a:ext>
            </a:extLst>
          </p:cNvPr>
          <p:cNvSpPr txBox="1"/>
          <p:nvPr/>
        </p:nvSpPr>
        <p:spPr>
          <a:xfrm>
            <a:off x="111850" y="1083174"/>
            <a:ext cx="2247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JUST-IN</a:t>
            </a:r>
            <a:endParaRPr lang="en-IN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B8FF-0865-C24B-4C1E-2B2859D5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7" y="0"/>
            <a:ext cx="8623663" cy="1325563"/>
          </a:xfrm>
        </p:spPr>
        <p:txBody>
          <a:bodyPr/>
          <a:lstStyle/>
          <a:p>
            <a:r>
              <a:rPr lang="en-US" u="sng" dirty="0"/>
              <a:t>Problem Statement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AA14-64E6-4366-32C6-84AE22E5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348" y="3105150"/>
            <a:ext cx="8353152" cy="21577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Implementing Dijkstra's algorithm to compute the shortest distance between two cities using Graph as the data structure.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CE78E-00A3-E0EE-A20E-8BD0ED4A1C07}"/>
              </a:ext>
            </a:extLst>
          </p:cNvPr>
          <p:cNvSpPr txBox="1"/>
          <p:nvPr/>
        </p:nvSpPr>
        <p:spPr>
          <a:xfrm>
            <a:off x="3881574" y="1762542"/>
            <a:ext cx="7124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solidFill>
                  <a:srgbClr val="00B0F0"/>
                </a:solidFill>
              </a:rPr>
              <a:t>TRAVEL PLANNER</a:t>
            </a:r>
            <a:endParaRPr lang="en-IN" sz="66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3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0E36A3-A9C4-0CD2-214E-3B2F41F0C806}"/>
              </a:ext>
            </a:extLst>
          </p:cNvPr>
          <p:cNvSpPr txBox="1"/>
          <p:nvPr/>
        </p:nvSpPr>
        <p:spPr>
          <a:xfrm>
            <a:off x="111850" y="1083174"/>
            <a:ext cx="2247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JUST-IN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3CA2C-8FD7-BFA3-1AEC-D460B4B3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42" y="749930"/>
            <a:ext cx="4742386" cy="2679070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4F9B0-A77F-B8A0-E099-25D3C71B7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0" t="34346" r="33485" b="30238"/>
          <a:stretch/>
        </p:blipFill>
        <p:spPr>
          <a:xfrm>
            <a:off x="5316309" y="4030434"/>
            <a:ext cx="6735537" cy="242887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0E36A3-A9C4-0CD2-214E-3B2F41F0C806}"/>
              </a:ext>
            </a:extLst>
          </p:cNvPr>
          <p:cNvSpPr txBox="1"/>
          <p:nvPr/>
        </p:nvSpPr>
        <p:spPr>
          <a:xfrm>
            <a:off x="111850" y="1083174"/>
            <a:ext cx="2247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JUST-IN</a:t>
            </a:r>
            <a:endParaRPr lang="en-IN" sz="44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A5AD5-80E5-9F86-ED3B-162594C1D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9" t="15794" r="24140" b="16390"/>
          <a:stretch/>
        </p:blipFill>
        <p:spPr>
          <a:xfrm>
            <a:off x="2816807" y="178299"/>
            <a:ext cx="6940026" cy="3850776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112DE-7510-5C5C-130C-CE86A227D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3" t="15794" r="53984" b="43056"/>
          <a:stretch/>
        </p:blipFill>
        <p:spPr>
          <a:xfrm>
            <a:off x="7451782" y="3857625"/>
            <a:ext cx="4610101" cy="2822076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7F80BA-20A0-0F65-0092-B2F854EBE882}"/>
              </a:ext>
            </a:extLst>
          </p:cNvPr>
          <p:cNvCxnSpPr>
            <a:cxnSpLocks/>
          </p:cNvCxnSpPr>
          <p:nvPr/>
        </p:nvCxnSpPr>
        <p:spPr>
          <a:xfrm>
            <a:off x="10544175" y="2362200"/>
            <a:ext cx="0" cy="149542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144C77-D47A-2E67-4E61-8C4BD3C31111}"/>
              </a:ext>
            </a:extLst>
          </p:cNvPr>
          <p:cNvCxnSpPr>
            <a:cxnSpLocks/>
          </p:cNvCxnSpPr>
          <p:nvPr/>
        </p:nvCxnSpPr>
        <p:spPr>
          <a:xfrm>
            <a:off x="6810375" y="2362200"/>
            <a:ext cx="373380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0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A3F900-F0AD-6D76-CA63-6B17112D1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9" t="16389" r="16562" b="23055"/>
          <a:stretch/>
        </p:blipFill>
        <p:spPr>
          <a:xfrm>
            <a:off x="2867025" y="1352550"/>
            <a:ext cx="9144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2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4654D0-B910-895A-7D5D-C166D8AC8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0" t="13611" r="57733" b="50000"/>
          <a:stretch/>
        </p:blipFill>
        <p:spPr>
          <a:xfrm>
            <a:off x="2905125" y="425331"/>
            <a:ext cx="5619750" cy="3392569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7F4B67-CE70-9B5B-D7D7-BD38AAE19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8" t="40278" r="38516" b="24722"/>
          <a:stretch/>
        </p:blipFill>
        <p:spPr>
          <a:xfrm>
            <a:off x="4895850" y="4072319"/>
            <a:ext cx="6864653" cy="2566606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026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772127C5-29D2-B341-A252-3683CC65C35E}" vid="{70088D7A-9D80-3D4A-B1D7-ACE535445B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JAVA-PowerPoint-Template</Template>
  <TotalTime>33</TotalTime>
  <Words>38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Office Theme</vt:lpstr>
      <vt:lpstr>Buffer 3.0  </vt:lpstr>
      <vt:lpstr>Problem Statement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3.0  </dc:title>
  <dc:creator>Aish A</dc:creator>
  <cp:lastModifiedBy>Aish A</cp:lastModifiedBy>
  <cp:revision>1</cp:revision>
  <dcterms:created xsi:type="dcterms:W3CDTF">2022-05-14T06:34:20Z</dcterms:created>
  <dcterms:modified xsi:type="dcterms:W3CDTF">2022-05-14T07:07:27Z</dcterms:modified>
</cp:coreProperties>
</file>