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640" r:id="rId5"/>
    <p:sldId id="641" r:id="rId6"/>
  </p:sldIdLst>
  <p:sldSz cx="6858000" cy="9906000" type="A4"/>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e XIANG (Public Impact Management)" initials="MX(IM" lastIdx="6" clrIdx="0">
    <p:extLst>
      <p:ext uri="{19B8F6BF-5375-455C-9EA6-DF929625EA0E}">
        <p15:presenceInfo xmlns:p15="http://schemas.microsoft.com/office/powerpoint/2012/main" userId="S::marie.xiang@publicimpact.eu::406466c0-5212-4727-a941-2dc40db130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2E41"/>
    <a:srgbClr val="428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5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écile MOIZARD" userId="cb93be9b-5cd2-4a83-ba27-3b510a5a98a5" providerId="ADAL" clId="{BD311B1D-D383-46E7-9AFF-F128E7EE37AB}"/>
    <pc:docChg chg="undo custSel modSld">
      <pc:chgData name="Cécile MOIZARD" userId="cb93be9b-5cd2-4a83-ba27-3b510a5a98a5" providerId="ADAL" clId="{BD311B1D-D383-46E7-9AFF-F128E7EE37AB}" dt="2021-10-07T10:20:45.007" v="111" actId="1035"/>
      <pc:docMkLst>
        <pc:docMk/>
      </pc:docMkLst>
      <pc:sldChg chg="modSp mod">
        <pc:chgData name="Cécile MOIZARD" userId="cb93be9b-5cd2-4a83-ba27-3b510a5a98a5" providerId="ADAL" clId="{BD311B1D-D383-46E7-9AFF-F128E7EE37AB}" dt="2021-10-07T10:20:45.007" v="111" actId="1035"/>
        <pc:sldMkLst>
          <pc:docMk/>
          <pc:sldMk cId="3680157047" sldId="641"/>
        </pc:sldMkLst>
        <pc:spChg chg="mod">
          <ac:chgData name="Cécile MOIZARD" userId="cb93be9b-5cd2-4a83-ba27-3b510a5a98a5" providerId="ADAL" clId="{BD311B1D-D383-46E7-9AFF-F128E7EE37AB}" dt="2021-10-07T10:18:30.240" v="5" actId="20577"/>
          <ac:spMkLst>
            <pc:docMk/>
            <pc:sldMk cId="3680157047" sldId="641"/>
            <ac:spMk id="17" creationId="{6140E608-81EC-455E-BF70-BA1535A69C6A}"/>
          </ac:spMkLst>
        </pc:spChg>
        <pc:spChg chg="mod">
          <ac:chgData name="Cécile MOIZARD" userId="cb93be9b-5cd2-4a83-ba27-3b510a5a98a5" providerId="ADAL" clId="{BD311B1D-D383-46E7-9AFF-F128E7EE37AB}" dt="2021-10-07T10:20:04.211" v="90" actId="20577"/>
          <ac:spMkLst>
            <pc:docMk/>
            <pc:sldMk cId="3680157047" sldId="641"/>
            <ac:spMk id="21" creationId="{D66E2294-906B-463D-9EF0-0E2D41293D50}"/>
          </ac:spMkLst>
        </pc:spChg>
        <pc:spChg chg="mod">
          <ac:chgData name="Cécile MOIZARD" userId="cb93be9b-5cd2-4a83-ba27-3b510a5a98a5" providerId="ADAL" clId="{BD311B1D-D383-46E7-9AFF-F128E7EE37AB}" dt="2021-10-07T10:20:45.007" v="111" actId="1035"/>
          <ac:spMkLst>
            <pc:docMk/>
            <pc:sldMk cId="3680157047" sldId="641"/>
            <ac:spMk id="22" creationId="{7D62B244-D367-454F-AABA-1E9A071D94DC}"/>
          </ac:spMkLst>
        </pc:spChg>
        <pc:spChg chg="mod">
          <ac:chgData name="Cécile MOIZARD" userId="cb93be9b-5cd2-4a83-ba27-3b510a5a98a5" providerId="ADAL" clId="{BD311B1D-D383-46E7-9AFF-F128E7EE37AB}" dt="2021-10-07T10:20:45.007" v="111" actId="1035"/>
          <ac:spMkLst>
            <pc:docMk/>
            <pc:sldMk cId="3680157047" sldId="641"/>
            <ac:spMk id="23" creationId="{4B733CBE-E874-453F-8256-33997D4516FB}"/>
          </ac:spMkLst>
        </pc:spChg>
        <pc:spChg chg="mod">
          <ac:chgData name="Cécile MOIZARD" userId="cb93be9b-5cd2-4a83-ba27-3b510a5a98a5" providerId="ADAL" clId="{BD311B1D-D383-46E7-9AFF-F128E7EE37AB}" dt="2021-10-07T10:20:45.007" v="111" actId="1035"/>
          <ac:spMkLst>
            <pc:docMk/>
            <pc:sldMk cId="3680157047" sldId="641"/>
            <ac:spMk id="24" creationId="{8AD44230-8F36-42D1-8145-8E11998B114E}"/>
          </ac:spMkLst>
        </pc:spChg>
        <pc:spChg chg="mod">
          <ac:chgData name="Cécile MOIZARD" userId="cb93be9b-5cd2-4a83-ba27-3b510a5a98a5" providerId="ADAL" clId="{BD311B1D-D383-46E7-9AFF-F128E7EE37AB}" dt="2021-10-07T10:20:39.710" v="93" actId="20577"/>
          <ac:spMkLst>
            <pc:docMk/>
            <pc:sldMk cId="3680157047" sldId="641"/>
            <ac:spMk id="39" creationId="{361363C1-83AB-4911-A4FF-A7BBA070FAF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32" name="Espace réservé de la date 2">
            <a:extLst>
              <a:ext uri="{FF2B5EF4-FFF2-40B4-BE49-F238E27FC236}">
                <a16:creationId xmlns:a16="http://schemas.microsoft.com/office/drawing/2014/main" xmlns="" id="{0AAB6A4F-5B90-4544-B981-815AB98B64EE}"/>
              </a:ext>
            </a:extLst>
          </p:cNvPr>
          <p:cNvSpPr>
            <a:spLocks noGrp="1"/>
          </p:cNvSpPr>
          <p:nvPr>
            <p:ph type="dt" sz="half" idx="10"/>
          </p:nvPr>
        </p:nvSpPr>
        <p:spPr>
          <a:xfrm>
            <a:off x="2132858" y="9369490"/>
            <a:ext cx="320601" cy="77842"/>
          </a:xfrm>
        </p:spPr>
        <p:txBody>
          <a:bodyPr/>
          <a:lstStyle/>
          <a:p>
            <a:fld id="{D7B3DBE9-7898-43C7-8F07-AD16AFE70658}" type="datetime1">
              <a:rPr lang="fr-FR" smtClean="0"/>
              <a:t>18/11/2021</a:t>
            </a:fld>
            <a:endParaRPr lang="fr-FR"/>
          </a:p>
        </p:txBody>
      </p:sp>
      <p:sp>
        <p:nvSpPr>
          <p:cNvPr id="33" name="Espace réservé du numéro de diapositive 3">
            <a:extLst>
              <a:ext uri="{FF2B5EF4-FFF2-40B4-BE49-F238E27FC236}">
                <a16:creationId xmlns:a16="http://schemas.microsoft.com/office/drawing/2014/main" xmlns="" id="{C1435534-0467-41E5-BDB4-1457A4E971BD}"/>
              </a:ext>
            </a:extLst>
          </p:cNvPr>
          <p:cNvSpPr>
            <a:spLocks noGrp="1"/>
          </p:cNvSpPr>
          <p:nvPr>
            <p:ph type="sldNum" sz="quarter" idx="11"/>
          </p:nvPr>
        </p:nvSpPr>
        <p:spPr>
          <a:xfrm>
            <a:off x="6291318" y="9339164"/>
            <a:ext cx="296682" cy="138499"/>
          </a:xfrm>
        </p:spPr>
        <p:txBody>
          <a:bodyPr/>
          <a:lstStyle>
            <a:lvl1pPr>
              <a:defRPr sz="900"/>
            </a:lvl1pPr>
          </a:lstStyle>
          <a:p>
            <a:fld id="{A405D073-E612-4A17-87D6-A78570FF315E}" type="slidenum">
              <a:rPr lang="fr-FR" smtClean="0"/>
              <a:pPr/>
              <a:t>‹N°›</a:t>
            </a:fld>
            <a:endParaRPr lang="fr-FR"/>
          </a:p>
        </p:txBody>
      </p:sp>
      <p:sp>
        <p:nvSpPr>
          <p:cNvPr id="35" name="Titre 1">
            <a:extLst>
              <a:ext uri="{FF2B5EF4-FFF2-40B4-BE49-F238E27FC236}">
                <a16:creationId xmlns:a16="http://schemas.microsoft.com/office/drawing/2014/main" xmlns="" id="{B8AC4E94-F6FD-4C6E-B037-BD6BAB7B5209}"/>
              </a:ext>
            </a:extLst>
          </p:cNvPr>
          <p:cNvSpPr>
            <a:spLocks noGrp="1"/>
          </p:cNvSpPr>
          <p:nvPr>
            <p:ph type="ctrTitle" hasCustomPrompt="1"/>
          </p:nvPr>
        </p:nvSpPr>
        <p:spPr>
          <a:xfrm>
            <a:off x="890720" y="3013195"/>
            <a:ext cx="5292583" cy="2116345"/>
          </a:xfrm>
        </p:spPr>
        <p:txBody>
          <a:bodyPr anchor="ctr">
            <a:normAutofit/>
          </a:bodyPr>
          <a:lstStyle>
            <a:lvl1pPr marL="0" indent="0" algn="ctr">
              <a:defRPr sz="2025" cap="none" baseline="0">
                <a:solidFill>
                  <a:schemeClr val="accent1"/>
                </a:solidFill>
              </a:defRPr>
            </a:lvl1pPr>
          </a:lstStyle>
          <a:p>
            <a:r>
              <a:rPr lang="fr-FR"/>
              <a:t>Titre de la présentation </a:t>
            </a:r>
          </a:p>
        </p:txBody>
      </p:sp>
      <p:sp>
        <p:nvSpPr>
          <p:cNvPr id="36" name="Sous-titre 2">
            <a:extLst>
              <a:ext uri="{FF2B5EF4-FFF2-40B4-BE49-F238E27FC236}">
                <a16:creationId xmlns:a16="http://schemas.microsoft.com/office/drawing/2014/main" xmlns="" id="{511E5996-26A4-4E93-98B1-B0404528A541}"/>
              </a:ext>
            </a:extLst>
          </p:cNvPr>
          <p:cNvSpPr>
            <a:spLocks noGrp="1"/>
          </p:cNvSpPr>
          <p:nvPr>
            <p:ph type="subTitle" idx="1" hasCustomPrompt="1"/>
          </p:nvPr>
        </p:nvSpPr>
        <p:spPr>
          <a:xfrm>
            <a:off x="890719" y="5289813"/>
            <a:ext cx="5292583" cy="807314"/>
          </a:xfrm>
        </p:spPr>
        <p:txBody>
          <a:bodyPr/>
          <a:lstStyle>
            <a:lvl1pPr marL="0" indent="0" algn="ctr">
              <a:buNone/>
              <a:defRPr sz="1125" i="1" baseline="0">
                <a:solidFill>
                  <a:schemeClr val="accent1"/>
                </a:solidFill>
              </a:defRPr>
            </a:lvl1pPr>
            <a:lvl2pPr marL="257164" indent="0" algn="ctr">
              <a:buNone/>
              <a:defRPr>
                <a:solidFill>
                  <a:schemeClr val="tx1">
                    <a:tint val="75000"/>
                  </a:schemeClr>
                </a:solidFill>
              </a:defRPr>
            </a:lvl2pPr>
            <a:lvl3pPr marL="514328" indent="0" algn="ctr">
              <a:buNone/>
              <a:defRPr>
                <a:solidFill>
                  <a:schemeClr val="tx1">
                    <a:tint val="75000"/>
                  </a:schemeClr>
                </a:solidFill>
              </a:defRPr>
            </a:lvl3pPr>
            <a:lvl4pPr marL="771493" indent="0" algn="ctr">
              <a:buNone/>
              <a:defRPr>
                <a:solidFill>
                  <a:schemeClr val="tx1">
                    <a:tint val="75000"/>
                  </a:schemeClr>
                </a:solidFill>
              </a:defRPr>
            </a:lvl4pPr>
            <a:lvl5pPr marL="1028657" indent="0" algn="ctr">
              <a:buNone/>
              <a:defRPr>
                <a:solidFill>
                  <a:schemeClr val="tx1">
                    <a:tint val="75000"/>
                  </a:schemeClr>
                </a:solidFill>
              </a:defRPr>
            </a:lvl5pPr>
            <a:lvl6pPr marL="1285821" indent="0" algn="ctr">
              <a:buNone/>
              <a:defRPr>
                <a:solidFill>
                  <a:schemeClr val="tx1">
                    <a:tint val="75000"/>
                  </a:schemeClr>
                </a:solidFill>
              </a:defRPr>
            </a:lvl6pPr>
            <a:lvl7pPr marL="1542985" indent="0" algn="ctr">
              <a:buNone/>
              <a:defRPr>
                <a:solidFill>
                  <a:schemeClr val="tx1">
                    <a:tint val="75000"/>
                  </a:schemeClr>
                </a:solidFill>
              </a:defRPr>
            </a:lvl7pPr>
            <a:lvl8pPr marL="1800150" indent="0" algn="ctr">
              <a:buNone/>
              <a:defRPr>
                <a:solidFill>
                  <a:schemeClr val="tx1">
                    <a:tint val="75000"/>
                  </a:schemeClr>
                </a:solidFill>
              </a:defRPr>
            </a:lvl8pPr>
            <a:lvl9pPr marL="2057314" indent="0" algn="ctr">
              <a:buNone/>
              <a:defRPr>
                <a:solidFill>
                  <a:schemeClr val="tx1">
                    <a:tint val="75000"/>
                  </a:schemeClr>
                </a:solidFill>
              </a:defRPr>
            </a:lvl9pPr>
          </a:lstStyle>
          <a:p>
            <a:r>
              <a:rPr lang="fr-FR"/>
              <a:t>Sous-titre de la présentation</a:t>
            </a:r>
          </a:p>
        </p:txBody>
      </p:sp>
      <p:grpSp>
        <p:nvGrpSpPr>
          <p:cNvPr id="7" name="Groupe 6">
            <a:extLst>
              <a:ext uri="{FF2B5EF4-FFF2-40B4-BE49-F238E27FC236}">
                <a16:creationId xmlns:a16="http://schemas.microsoft.com/office/drawing/2014/main" xmlns="" id="{E5D17307-85C9-41A0-AD3F-D20FA0D12F1F}"/>
              </a:ext>
            </a:extLst>
          </p:cNvPr>
          <p:cNvGrpSpPr/>
          <p:nvPr userDrawn="1"/>
        </p:nvGrpSpPr>
        <p:grpSpPr>
          <a:xfrm>
            <a:off x="3725055" y="396696"/>
            <a:ext cx="2714604" cy="819150"/>
            <a:chOff x="9114399" y="355631"/>
            <a:chExt cx="2714604" cy="819150"/>
          </a:xfrm>
        </p:grpSpPr>
        <p:pic>
          <p:nvPicPr>
            <p:cNvPr id="2" name="Picture 2">
              <a:extLst>
                <a:ext uri="{FF2B5EF4-FFF2-40B4-BE49-F238E27FC236}">
                  <a16:creationId xmlns:a16="http://schemas.microsoft.com/office/drawing/2014/main" xmlns="" id="{40ECE738-CD48-468A-9199-B0F6E8686C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14399" y="467719"/>
              <a:ext cx="1318862" cy="5861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logo AdCF">
              <a:extLst>
                <a:ext uri="{FF2B5EF4-FFF2-40B4-BE49-F238E27FC236}">
                  <a16:creationId xmlns:a16="http://schemas.microsoft.com/office/drawing/2014/main" xmlns="" id="{086EB17E-F500-4F6C-9D64-D0F0601004D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95553" y="355631"/>
              <a:ext cx="933450" cy="81915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Ministère de l'Écologie (France) — Wikipédia">
            <a:extLst>
              <a:ext uri="{FF2B5EF4-FFF2-40B4-BE49-F238E27FC236}">
                <a16:creationId xmlns:a16="http://schemas.microsoft.com/office/drawing/2014/main" xmlns="" id="{8DFD24D2-01C0-42E8-8104-0E0CFD2EC44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5456" y="259133"/>
            <a:ext cx="1747402" cy="123692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descr="Une image contenant texte&#10;&#10;Description générée automatiquement">
            <a:extLst>
              <a:ext uri="{FF2B5EF4-FFF2-40B4-BE49-F238E27FC236}">
                <a16:creationId xmlns:a16="http://schemas.microsoft.com/office/drawing/2014/main" xmlns="" id="{737B2624-5DEC-4D9D-A310-FD09594C085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283377" y="8686799"/>
            <a:ext cx="1304623" cy="981103"/>
          </a:xfrm>
          <a:prstGeom prst="rect">
            <a:avLst/>
          </a:prstGeom>
        </p:spPr>
      </p:pic>
    </p:spTree>
    <p:extLst>
      <p:ext uri="{BB962C8B-B14F-4D97-AF65-F5344CB8AC3E}">
        <p14:creationId xmlns:p14="http://schemas.microsoft.com/office/powerpoint/2010/main" val="31448030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impl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416D23D4-E0F5-4377-B1DB-4CC0FEB1BCE1}" type="datetime1">
              <a:rPr lang="fr-FR" smtClean="0"/>
              <a:t>18/11/2021</a:t>
            </a:fld>
            <a:endParaRPr lang="fr-FR"/>
          </a:p>
        </p:txBody>
      </p:sp>
      <p:sp>
        <p:nvSpPr>
          <p:cNvPr id="6" name="Espace réservé du numéro de diapositive 5"/>
          <p:cNvSpPr>
            <a:spLocks noGrp="1"/>
          </p:cNvSpPr>
          <p:nvPr>
            <p:ph type="sldNum" sz="quarter" idx="12"/>
          </p:nvPr>
        </p:nvSpPr>
        <p:spPr/>
        <p:txBody>
          <a:bodyPr/>
          <a:lstStyle/>
          <a:p>
            <a:fld id="{A405D073-E612-4A17-87D6-A78570FF315E}" type="slidenum">
              <a:rPr lang="fr-FR" smtClean="0"/>
              <a:t>‹N°›</a:t>
            </a:fld>
            <a:endParaRPr lang="fr-FR"/>
          </a:p>
        </p:txBody>
      </p:sp>
      <p:sp>
        <p:nvSpPr>
          <p:cNvPr id="5" name="Espace réservé du texte 6">
            <a:extLst>
              <a:ext uri="{FF2B5EF4-FFF2-40B4-BE49-F238E27FC236}">
                <a16:creationId xmlns:a16="http://schemas.microsoft.com/office/drawing/2014/main" xmlns="" id="{3F3DC3FE-E490-477C-B34D-AFFD3F645ED4}"/>
              </a:ext>
            </a:extLst>
          </p:cNvPr>
          <p:cNvSpPr>
            <a:spLocks noGrp="1"/>
          </p:cNvSpPr>
          <p:nvPr>
            <p:ph type="body" sz="quarter" idx="19" hasCustomPrompt="1"/>
          </p:nvPr>
        </p:nvSpPr>
        <p:spPr>
          <a:xfrm>
            <a:off x="264321" y="2561552"/>
            <a:ext cx="1992151" cy="950990"/>
          </a:xfrm>
          <a:prstGeom prst="downArrowCallout">
            <a:avLst>
              <a:gd name="adj1" fmla="val 50000"/>
              <a:gd name="adj2" fmla="val 12930"/>
              <a:gd name="adj3" fmla="val 12108"/>
              <a:gd name="adj4" fmla="val 87892"/>
            </a:avLst>
          </a:prstGeom>
          <a:solidFill>
            <a:schemeClr val="accent1">
              <a:lumMod val="75000"/>
            </a:schemeClr>
          </a:solidFill>
        </p:spPr>
        <p:txBody>
          <a:bodyPr lIns="90000" tIns="0" rIns="0" bIns="0" anchor="ctr" anchorCtr="0">
            <a:normAutofit/>
          </a:bodyPr>
          <a:lstStyle>
            <a:lvl1pPr marL="0" indent="0" algn="l">
              <a:spcBef>
                <a:spcPts val="169"/>
              </a:spcBef>
              <a:buClr>
                <a:schemeClr val="accent6"/>
              </a:buClr>
              <a:buFont typeface="Arial" pitchFamily="34" charset="0"/>
              <a:buNone/>
              <a:defRPr sz="1013" b="1" baseline="0">
                <a:solidFill>
                  <a:schemeClr val="bg1"/>
                </a:solidFill>
              </a:defRPr>
            </a:lvl1pPr>
          </a:lstStyle>
          <a:p>
            <a:pPr lvl="0"/>
            <a:r>
              <a:rPr lang="fr-FR"/>
              <a:t>Ajoutez</a:t>
            </a:r>
            <a:br>
              <a:rPr lang="fr-FR"/>
            </a:br>
            <a:r>
              <a:rPr lang="fr-FR"/>
              <a:t>un titre ici</a:t>
            </a:r>
          </a:p>
        </p:txBody>
      </p:sp>
      <p:sp>
        <p:nvSpPr>
          <p:cNvPr id="7" name="Text Placeholder 7">
            <a:extLst>
              <a:ext uri="{FF2B5EF4-FFF2-40B4-BE49-F238E27FC236}">
                <a16:creationId xmlns:a16="http://schemas.microsoft.com/office/drawing/2014/main" xmlns="" id="{A92E3215-8DCD-4D51-8711-26614386B8A8}"/>
              </a:ext>
            </a:extLst>
          </p:cNvPr>
          <p:cNvSpPr>
            <a:spLocks noGrp="1"/>
          </p:cNvSpPr>
          <p:nvPr>
            <p:ph type="body" sz="quarter" idx="27"/>
          </p:nvPr>
        </p:nvSpPr>
        <p:spPr>
          <a:xfrm>
            <a:off x="268126" y="3697487"/>
            <a:ext cx="1988343" cy="514404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8" name="Text Placeholder 7">
            <a:extLst>
              <a:ext uri="{FF2B5EF4-FFF2-40B4-BE49-F238E27FC236}">
                <a16:creationId xmlns:a16="http://schemas.microsoft.com/office/drawing/2014/main" xmlns="" id="{252B9519-5A4A-4B3B-B8D9-8585D87EDFD5}"/>
              </a:ext>
            </a:extLst>
          </p:cNvPr>
          <p:cNvSpPr>
            <a:spLocks noGrp="1"/>
          </p:cNvSpPr>
          <p:nvPr>
            <p:ph type="body" sz="quarter" idx="28"/>
          </p:nvPr>
        </p:nvSpPr>
        <p:spPr>
          <a:xfrm>
            <a:off x="2441523" y="3697487"/>
            <a:ext cx="1988343" cy="514404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9" name="Text Placeholder 7">
            <a:extLst>
              <a:ext uri="{FF2B5EF4-FFF2-40B4-BE49-F238E27FC236}">
                <a16:creationId xmlns:a16="http://schemas.microsoft.com/office/drawing/2014/main" xmlns="" id="{2972126F-AC4E-4C78-8596-FDF29ECC4554}"/>
              </a:ext>
            </a:extLst>
          </p:cNvPr>
          <p:cNvSpPr>
            <a:spLocks noGrp="1"/>
          </p:cNvSpPr>
          <p:nvPr>
            <p:ph type="body" sz="quarter" idx="29"/>
          </p:nvPr>
        </p:nvSpPr>
        <p:spPr>
          <a:xfrm>
            <a:off x="4614921" y="3697487"/>
            <a:ext cx="1988342" cy="514404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10" name="Espace réservé du texte 6">
            <a:extLst>
              <a:ext uri="{FF2B5EF4-FFF2-40B4-BE49-F238E27FC236}">
                <a16:creationId xmlns:a16="http://schemas.microsoft.com/office/drawing/2014/main" xmlns="" id="{BEC9D55F-B79A-42FC-91FD-F1724A6F70EC}"/>
              </a:ext>
            </a:extLst>
          </p:cNvPr>
          <p:cNvSpPr>
            <a:spLocks noGrp="1"/>
          </p:cNvSpPr>
          <p:nvPr>
            <p:ph type="body" sz="quarter" idx="31" hasCustomPrompt="1"/>
          </p:nvPr>
        </p:nvSpPr>
        <p:spPr>
          <a:xfrm>
            <a:off x="2441523" y="2561552"/>
            <a:ext cx="1988343" cy="950990"/>
          </a:xfrm>
          <a:prstGeom prst="downArrowCallout">
            <a:avLst>
              <a:gd name="adj1" fmla="val 50000"/>
              <a:gd name="adj2" fmla="val 12930"/>
              <a:gd name="adj3" fmla="val 12108"/>
              <a:gd name="adj4" fmla="val 87892"/>
            </a:avLst>
          </a:prstGeom>
          <a:solidFill>
            <a:schemeClr val="accent1"/>
          </a:solidFill>
        </p:spPr>
        <p:txBody>
          <a:bodyPr lIns="90000" tIns="0" rIns="0" bIns="0" anchor="ctr" anchorCtr="0">
            <a:normAutofit/>
          </a:bodyPr>
          <a:lstStyle>
            <a:lvl1pPr marL="0" indent="0" algn="l">
              <a:spcBef>
                <a:spcPts val="169"/>
              </a:spcBef>
              <a:buClr>
                <a:schemeClr val="accent6"/>
              </a:buClr>
              <a:buFont typeface="Arial" pitchFamily="34" charset="0"/>
              <a:buNone/>
              <a:defRPr sz="1013" b="1" baseline="0">
                <a:solidFill>
                  <a:schemeClr val="bg1"/>
                </a:solidFill>
              </a:defRPr>
            </a:lvl1pPr>
          </a:lstStyle>
          <a:p>
            <a:pPr lvl="0"/>
            <a:r>
              <a:rPr lang="fr-FR"/>
              <a:t>Ajoutez</a:t>
            </a:r>
            <a:br>
              <a:rPr lang="fr-FR"/>
            </a:br>
            <a:r>
              <a:rPr lang="fr-FR"/>
              <a:t>un titre ici</a:t>
            </a:r>
          </a:p>
        </p:txBody>
      </p:sp>
      <p:sp>
        <p:nvSpPr>
          <p:cNvPr id="11" name="Espace réservé du texte 6">
            <a:extLst>
              <a:ext uri="{FF2B5EF4-FFF2-40B4-BE49-F238E27FC236}">
                <a16:creationId xmlns:a16="http://schemas.microsoft.com/office/drawing/2014/main" xmlns="" id="{B57CF9A8-C57B-4FAB-A9C6-64757A892911}"/>
              </a:ext>
            </a:extLst>
          </p:cNvPr>
          <p:cNvSpPr>
            <a:spLocks noGrp="1"/>
          </p:cNvSpPr>
          <p:nvPr>
            <p:ph type="body" sz="quarter" idx="32" hasCustomPrompt="1"/>
          </p:nvPr>
        </p:nvSpPr>
        <p:spPr>
          <a:xfrm>
            <a:off x="4614919" y="2561552"/>
            <a:ext cx="1988343" cy="950990"/>
          </a:xfrm>
          <a:prstGeom prst="downArrowCallout">
            <a:avLst>
              <a:gd name="adj1" fmla="val 50000"/>
              <a:gd name="adj2" fmla="val 12930"/>
              <a:gd name="adj3" fmla="val 12108"/>
              <a:gd name="adj4" fmla="val 87892"/>
            </a:avLst>
          </a:prstGeom>
          <a:solidFill>
            <a:srgbClr val="9F94C2"/>
          </a:solidFill>
        </p:spPr>
        <p:txBody>
          <a:bodyPr lIns="90000" tIns="0" rIns="0" bIns="0" anchor="ctr" anchorCtr="0">
            <a:normAutofit/>
          </a:bodyPr>
          <a:lstStyle>
            <a:lvl1pPr marL="0" indent="0" algn="l">
              <a:spcBef>
                <a:spcPts val="169"/>
              </a:spcBef>
              <a:buClr>
                <a:schemeClr val="accent6"/>
              </a:buClr>
              <a:buFont typeface="Arial" pitchFamily="34" charset="0"/>
              <a:buNone/>
              <a:defRPr sz="1013" b="1" baseline="0">
                <a:solidFill>
                  <a:schemeClr val="bg1"/>
                </a:solidFill>
              </a:defRPr>
            </a:lvl1pPr>
          </a:lstStyle>
          <a:p>
            <a:pPr lvl="0"/>
            <a:r>
              <a:rPr lang="fr-FR"/>
              <a:t>Ajoutez</a:t>
            </a:r>
            <a:br>
              <a:rPr lang="fr-FR"/>
            </a:br>
            <a:r>
              <a:rPr lang="fr-FR"/>
              <a:t>un titre ici</a:t>
            </a:r>
          </a:p>
        </p:txBody>
      </p:sp>
      <p:sp>
        <p:nvSpPr>
          <p:cNvPr id="13" name="Espace réservé du titre 1">
            <a:extLst>
              <a:ext uri="{FF2B5EF4-FFF2-40B4-BE49-F238E27FC236}">
                <a16:creationId xmlns:a16="http://schemas.microsoft.com/office/drawing/2014/main" xmlns="" id="{FBA23D18-21AE-4E19-AD0D-03568D21F889}"/>
              </a:ext>
            </a:extLst>
          </p:cNvPr>
          <p:cNvSpPr>
            <a:spLocks noGrp="1"/>
          </p:cNvSpPr>
          <p:nvPr>
            <p:ph type="title"/>
          </p:nvPr>
        </p:nvSpPr>
        <p:spPr>
          <a:xfrm>
            <a:off x="264320" y="1518697"/>
            <a:ext cx="6329363" cy="917981"/>
          </a:xfrm>
          <a:prstGeom prst="rect">
            <a:avLst/>
          </a:prstGeom>
        </p:spPr>
        <p:txBody>
          <a:bodyPr vert="horz" lIns="90000" tIns="0" rIns="91440" bIns="0" rtlCol="0" anchor="ctr" anchorCtr="0">
            <a:noAutofit/>
          </a:bodyPr>
          <a:lstStyle/>
          <a:p>
            <a:r>
              <a:rPr lang="fr-FR"/>
              <a:t>TITRE DE LA SLIDE</a:t>
            </a:r>
          </a:p>
        </p:txBody>
      </p:sp>
    </p:spTree>
    <p:extLst>
      <p:ext uri="{BB962C8B-B14F-4D97-AF65-F5344CB8AC3E}">
        <p14:creationId xmlns:p14="http://schemas.microsoft.com/office/powerpoint/2010/main" val="281519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443D167A-BB8E-4DE8-8DEA-B0203BA0C45D}" type="datetime1">
              <a:rPr lang="fr-FR" smtClean="0"/>
              <a:t>18/11/2021</a:t>
            </a:fld>
            <a:endParaRPr lang="fr-FR"/>
          </a:p>
        </p:txBody>
      </p:sp>
      <p:sp>
        <p:nvSpPr>
          <p:cNvPr id="6" name="Espace réservé du numéro de diapositive 5"/>
          <p:cNvSpPr>
            <a:spLocks noGrp="1"/>
          </p:cNvSpPr>
          <p:nvPr>
            <p:ph type="sldNum" sz="quarter" idx="12"/>
          </p:nvPr>
        </p:nvSpPr>
        <p:spPr/>
        <p:txBody>
          <a:bodyPr/>
          <a:lstStyle/>
          <a:p>
            <a:fld id="{A405D073-E612-4A17-87D6-A78570FF315E}" type="slidenum">
              <a:rPr lang="fr-FR" smtClean="0"/>
              <a:t>‹N°›</a:t>
            </a:fld>
            <a:endParaRPr lang="fr-FR"/>
          </a:p>
        </p:txBody>
      </p:sp>
      <p:sp>
        <p:nvSpPr>
          <p:cNvPr id="3" name="Espace réservé pour une image  2">
            <a:extLst>
              <a:ext uri="{FF2B5EF4-FFF2-40B4-BE49-F238E27FC236}">
                <a16:creationId xmlns:a16="http://schemas.microsoft.com/office/drawing/2014/main" xmlns="" id="{DEF8D730-BED0-455E-A878-6B1FE5797920}"/>
              </a:ext>
            </a:extLst>
          </p:cNvPr>
          <p:cNvSpPr>
            <a:spLocks noGrp="1"/>
          </p:cNvSpPr>
          <p:nvPr>
            <p:ph type="pic" sz="quarter" idx="13" hasCustomPrompt="1"/>
          </p:nvPr>
        </p:nvSpPr>
        <p:spPr>
          <a:xfrm>
            <a:off x="4482117" y="8911684"/>
            <a:ext cx="1579662" cy="793397"/>
          </a:xfrm>
        </p:spPr>
        <p:txBody>
          <a:bodyPr anchor="ctr"/>
          <a:lstStyle>
            <a:lvl1pPr algn="ctr">
              <a:defRPr/>
            </a:lvl1pPr>
          </a:lstStyle>
          <a:p>
            <a:r>
              <a:rPr lang="fr-FR"/>
              <a:t>Logos partenaires</a:t>
            </a:r>
          </a:p>
        </p:txBody>
      </p:sp>
    </p:spTree>
    <p:extLst>
      <p:ext uri="{BB962C8B-B14F-4D97-AF65-F5344CB8AC3E}">
        <p14:creationId xmlns:p14="http://schemas.microsoft.com/office/powerpoint/2010/main" val="1503009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71489" y="527403"/>
            <a:ext cx="5915025" cy="629274"/>
          </a:xfrm>
        </p:spPr>
        <p:txBody>
          <a:bodyPr>
            <a:noAutofit/>
          </a:bodyPr>
          <a:lstStyle>
            <a:lvl1pPr marL="289310" indent="-289310">
              <a:buFont typeface="+mj-lt"/>
              <a:buAutoNum type="arabicPeriod"/>
              <a:defRPr sz="1575">
                <a:effectLst>
                  <a:outerShdw blurRad="38100" dist="38100" dir="2700000" algn="tl">
                    <a:srgbClr val="000000">
                      <a:alpha val="43137"/>
                    </a:srgbClr>
                  </a:outerShdw>
                </a:effectLst>
                <a:latin typeface="Segoe Condensed" panose="020B0606040200020203" pitchFamily="34" charset="0"/>
              </a:defRPr>
            </a:lvl1pPr>
          </a:lstStyle>
          <a:p>
            <a:r>
              <a:rPr lang="fr-FR" noProof="0"/>
              <a:t>Modifiez le style du titre</a:t>
            </a:r>
          </a:p>
        </p:txBody>
      </p:sp>
      <p:sp>
        <p:nvSpPr>
          <p:cNvPr id="3" name="Espace réservé du contenu 2"/>
          <p:cNvSpPr>
            <a:spLocks noGrp="1"/>
          </p:cNvSpPr>
          <p:nvPr>
            <p:ph idx="1"/>
          </p:nvPr>
        </p:nvSpPr>
        <p:spPr/>
        <p:txBody>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4" name="Espace réservé de la date 3"/>
          <p:cNvSpPr>
            <a:spLocks noGrp="1"/>
          </p:cNvSpPr>
          <p:nvPr>
            <p:ph type="dt" sz="half" idx="10"/>
          </p:nvPr>
        </p:nvSpPr>
        <p:spPr/>
        <p:txBody>
          <a:bodyPr/>
          <a:lstStyle/>
          <a:p>
            <a:fld id="{6B7870C8-E135-4117-BF03-668284927F2A}" type="datetime1">
              <a:rPr lang="fr-FR" noProof="0" smtClean="0"/>
              <a:t>18/11/2021</a:t>
            </a:fld>
            <a:endParaRPr lang="fr-FR" noProof="0"/>
          </a:p>
        </p:txBody>
      </p:sp>
      <p:sp>
        <p:nvSpPr>
          <p:cNvPr id="6" name="Espace réservé du numéro de diapositive 5"/>
          <p:cNvSpPr>
            <a:spLocks noGrp="1"/>
          </p:cNvSpPr>
          <p:nvPr>
            <p:ph type="sldNum" sz="quarter" idx="12"/>
          </p:nvPr>
        </p:nvSpPr>
        <p:spPr/>
        <p:txBody>
          <a:bodyPr/>
          <a:lstStyle/>
          <a:p>
            <a:fld id="{0A38B0FC-A2F6-4A94-91FB-46032CD11E27}" type="slidenum">
              <a:rPr lang="fr-FR" noProof="0" smtClean="0"/>
              <a:t>‹N°›</a:t>
            </a:fld>
            <a:endParaRPr lang="fr-FR" noProof="0"/>
          </a:p>
        </p:txBody>
      </p:sp>
    </p:spTree>
    <p:extLst>
      <p:ext uri="{BB962C8B-B14F-4D97-AF65-F5344CB8AC3E}">
        <p14:creationId xmlns:p14="http://schemas.microsoft.com/office/powerpoint/2010/main" val="286683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443D167A-BB8E-4DE8-8DEA-B0203BA0C45D}" type="datetime1">
              <a:rPr lang="fr-FR" smtClean="0"/>
              <a:t>18/11/2021</a:t>
            </a:fld>
            <a:endParaRPr lang="fr-FR"/>
          </a:p>
        </p:txBody>
      </p:sp>
      <p:sp>
        <p:nvSpPr>
          <p:cNvPr id="6" name="Espace réservé du numéro de diapositive 5"/>
          <p:cNvSpPr>
            <a:spLocks noGrp="1"/>
          </p:cNvSpPr>
          <p:nvPr>
            <p:ph type="sldNum" sz="quarter" idx="12"/>
          </p:nvPr>
        </p:nvSpPr>
        <p:spPr/>
        <p:txBody>
          <a:bodyPr/>
          <a:lstStyle/>
          <a:p>
            <a:fld id="{A405D073-E612-4A17-87D6-A78570FF315E}" type="slidenum">
              <a:rPr lang="fr-FR" smtClean="0"/>
              <a:t>‹N°›</a:t>
            </a:fld>
            <a:endParaRPr lang="fr-FR"/>
          </a:p>
        </p:txBody>
      </p:sp>
      <p:sp>
        <p:nvSpPr>
          <p:cNvPr id="12" name="Titre 1">
            <a:extLst>
              <a:ext uri="{FF2B5EF4-FFF2-40B4-BE49-F238E27FC236}">
                <a16:creationId xmlns:a16="http://schemas.microsoft.com/office/drawing/2014/main" xmlns="" id="{292C6AE2-51C9-4636-96BF-5D792031F0EC}"/>
              </a:ext>
            </a:extLst>
          </p:cNvPr>
          <p:cNvSpPr>
            <a:spLocks noGrp="1"/>
          </p:cNvSpPr>
          <p:nvPr>
            <p:ph type="ctrTitle"/>
          </p:nvPr>
        </p:nvSpPr>
        <p:spPr>
          <a:xfrm>
            <a:off x="148136" y="1594927"/>
            <a:ext cx="2507864" cy="832092"/>
          </a:xfrm>
        </p:spPr>
        <p:txBody>
          <a:bodyPr anchor="ctr">
            <a:normAutofit/>
          </a:bodyPr>
          <a:lstStyle>
            <a:lvl1pPr marL="0" indent="0" algn="l">
              <a:defRPr sz="1575" cap="none" baseline="0">
                <a:solidFill>
                  <a:schemeClr val="accent1"/>
                </a:solidFill>
              </a:defRPr>
            </a:lvl1pPr>
          </a:lstStyle>
          <a:p>
            <a:endParaRPr lang="fr-FR"/>
          </a:p>
        </p:txBody>
      </p:sp>
      <p:sp>
        <p:nvSpPr>
          <p:cNvPr id="14" name="Text Placeholder 7">
            <a:extLst>
              <a:ext uri="{FF2B5EF4-FFF2-40B4-BE49-F238E27FC236}">
                <a16:creationId xmlns:a16="http://schemas.microsoft.com/office/drawing/2014/main" xmlns="" id="{CB47CFB9-D405-40C0-8F4F-1224EBCAAB94}"/>
              </a:ext>
            </a:extLst>
          </p:cNvPr>
          <p:cNvSpPr>
            <a:spLocks noGrp="1"/>
          </p:cNvSpPr>
          <p:nvPr>
            <p:ph type="body" sz="quarter" idx="14"/>
          </p:nvPr>
        </p:nvSpPr>
        <p:spPr>
          <a:xfrm>
            <a:off x="342745" y="2972906"/>
            <a:ext cx="3122147" cy="5322291"/>
          </a:xfrm>
          <a:noFill/>
          <a:ln>
            <a:noFill/>
          </a:ln>
        </p:spPr>
        <p:txBody>
          <a:bodyPr/>
          <a:lstStyle>
            <a:lvl1pPr>
              <a:defRPr sz="788">
                <a:solidFill>
                  <a:schemeClr val="accent1"/>
                </a:solidFill>
              </a:defRPr>
            </a:lvl1pPr>
            <a:lvl2pPr>
              <a:defRPr sz="788">
                <a:solidFill>
                  <a:schemeClr val="accent1"/>
                </a:solidFill>
              </a:defRPr>
            </a:lvl2pPr>
            <a:lvl3pPr>
              <a:defRPr sz="675">
                <a:solidFill>
                  <a:schemeClr val="accent1"/>
                </a:solidFill>
              </a:defRPr>
            </a:lvl3pPr>
            <a:lvl4pPr>
              <a:defRPr sz="675">
                <a:solidFill>
                  <a:schemeClr val="accent1"/>
                </a:solidFill>
              </a:defRPr>
            </a:lvl4pPr>
            <a:lvl5pPr>
              <a:defRPr sz="675">
                <a:solidFill>
                  <a:schemeClr val="accent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pic>
        <p:nvPicPr>
          <p:cNvPr id="9" name="Image 8">
            <a:extLst>
              <a:ext uri="{FF2B5EF4-FFF2-40B4-BE49-F238E27FC236}">
                <a16:creationId xmlns:a16="http://schemas.microsoft.com/office/drawing/2014/main" xmlns="" id="{7BDFD846-2A9D-4197-8C72-1B1BDC740DC4}"/>
              </a:ext>
            </a:extLst>
          </p:cNvPr>
          <p:cNvPicPr>
            <a:picLocks noChangeAspect="1"/>
          </p:cNvPicPr>
          <p:nvPr userDrawn="1"/>
        </p:nvPicPr>
        <p:blipFill>
          <a:blip r:embed="rId2">
            <a:duotone>
              <a:schemeClr val="accent3">
                <a:shade val="45000"/>
                <a:satMod val="135000"/>
              </a:schemeClr>
              <a:prstClr val="white"/>
            </a:duotone>
          </a:blip>
          <a:stretch>
            <a:fillRect/>
          </a:stretch>
        </p:blipFill>
        <p:spPr>
          <a:xfrm>
            <a:off x="3226478" y="1327855"/>
            <a:ext cx="3631522" cy="1315022"/>
          </a:xfrm>
          <a:prstGeom prst="rect">
            <a:avLst/>
          </a:prstGeom>
        </p:spPr>
      </p:pic>
      <p:cxnSp>
        <p:nvCxnSpPr>
          <p:cNvPr id="5" name="Connecteur droit 4">
            <a:extLst>
              <a:ext uri="{FF2B5EF4-FFF2-40B4-BE49-F238E27FC236}">
                <a16:creationId xmlns:a16="http://schemas.microsoft.com/office/drawing/2014/main" xmlns="" id="{D74C0A4B-9768-4B2B-AFB8-C3E0DD2B19C4}"/>
              </a:ext>
            </a:extLst>
          </p:cNvPr>
          <p:cNvCxnSpPr>
            <a:cxnSpLocks/>
          </p:cNvCxnSpPr>
          <p:nvPr userDrawn="1"/>
        </p:nvCxnSpPr>
        <p:spPr>
          <a:xfrm>
            <a:off x="148136" y="2465462"/>
            <a:ext cx="66427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7">
            <a:extLst>
              <a:ext uri="{FF2B5EF4-FFF2-40B4-BE49-F238E27FC236}">
                <a16:creationId xmlns:a16="http://schemas.microsoft.com/office/drawing/2014/main" xmlns="" id="{E2653108-4AB8-49F7-9437-85960EE6631D}"/>
              </a:ext>
            </a:extLst>
          </p:cNvPr>
          <p:cNvSpPr>
            <a:spLocks noGrp="1"/>
          </p:cNvSpPr>
          <p:nvPr>
            <p:ph type="body" sz="quarter" idx="15"/>
          </p:nvPr>
        </p:nvSpPr>
        <p:spPr>
          <a:xfrm>
            <a:off x="3631524" y="2969520"/>
            <a:ext cx="3122147" cy="5322291"/>
          </a:xfrm>
          <a:noFill/>
          <a:ln>
            <a:noFill/>
          </a:ln>
        </p:spPr>
        <p:txBody>
          <a:bodyPr/>
          <a:lstStyle>
            <a:lvl1pPr>
              <a:defRPr sz="788">
                <a:solidFill>
                  <a:schemeClr val="accent1"/>
                </a:solidFill>
              </a:defRPr>
            </a:lvl1pPr>
            <a:lvl2pPr>
              <a:defRPr sz="788">
                <a:solidFill>
                  <a:schemeClr val="accent1"/>
                </a:solidFill>
              </a:defRPr>
            </a:lvl2pPr>
            <a:lvl3pPr>
              <a:defRPr sz="675">
                <a:solidFill>
                  <a:schemeClr val="accent1"/>
                </a:solidFill>
              </a:defRPr>
            </a:lvl3pPr>
            <a:lvl4pPr>
              <a:defRPr sz="675">
                <a:solidFill>
                  <a:schemeClr val="accent1"/>
                </a:solidFill>
              </a:defRPr>
            </a:lvl4pPr>
            <a:lvl5pPr>
              <a:defRPr sz="675">
                <a:solidFill>
                  <a:schemeClr val="accent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Tree>
    <p:extLst>
      <p:ext uri="{BB962C8B-B14F-4D97-AF65-F5344CB8AC3E}">
        <p14:creationId xmlns:p14="http://schemas.microsoft.com/office/powerpoint/2010/main" val="36257249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pic>
        <p:nvPicPr>
          <p:cNvPr id="2050" name="Picture 2" descr="Carte colorée de la ville avec parc et rues Vecteur gratuit">
            <a:extLst>
              <a:ext uri="{FF2B5EF4-FFF2-40B4-BE49-F238E27FC236}">
                <a16:creationId xmlns:a16="http://schemas.microsoft.com/office/drawing/2014/main" xmlns="" id="{9FBD66A3-253A-430C-AF25-5C279D3D164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1930" b="7436"/>
          <a:stretch/>
        </p:blipFill>
        <p:spPr bwMode="auto">
          <a:xfrm>
            <a:off x="0" y="12598"/>
            <a:ext cx="3249434" cy="989340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hasCustomPrompt="1"/>
          </p:nvPr>
        </p:nvSpPr>
        <p:spPr>
          <a:xfrm>
            <a:off x="3537012" y="3727230"/>
            <a:ext cx="3078342" cy="2534026"/>
          </a:xfrm>
        </p:spPr>
        <p:txBody>
          <a:bodyPr anchor="ctr">
            <a:normAutofit/>
          </a:bodyPr>
          <a:lstStyle>
            <a:lvl1pPr algn="l">
              <a:defRPr sz="1800" b="1" cap="all">
                <a:solidFill>
                  <a:schemeClr val="accent1"/>
                </a:solidFill>
              </a:defRPr>
            </a:lvl1pPr>
          </a:lstStyle>
          <a:p>
            <a:r>
              <a:rPr lang="fr-FR"/>
              <a:t>TITRE</a:t>
            </a:r>
            <a:br>
              <a:rPr lang="fr-FR"/>
            </a:br>
            <a:r>
              <a:rPr lang="fr-FR"/>
              <a:t>DU CHAPITRE</a:t>
            </a:r>
          </a:p>
        </p:txBody>
      </p:sp>
      <p:sp>
        <p:nvSpPr>
          <p:cNvPr id="3" name="Espace réservé du texte 2"/>
          <p:cNvSpPr>
            <a:spLocks noGrp="1"/>
          </p:cNvSpPr>
          <p:nvPr>
            <p:ph type="body" idx="1" hasCustomPrompt="1"/>
          </p:nvPr>
        </p:nvSpPr>
        <p:spPr>
          <a:xfrm>
            <a:off x="3537013" y="6751852"/>
            <a:ext cx="3024336" cy="248209"/>
          </a:xfrm>
        </p:spPr>
        <p:txBody>
          <a:bodyPr wrap="square" lIns="90000" anchor="ctr">
            <a:spAutoFit/>
          </a:bodyPr>
          <a:lstStyle>
            <a:lvl1pPr marL="101794" indent="-101794">
              <a:spcBef>
                <a:spcPts val="169"/>
              </a:spcBef>
              <a:buClr>
                <a:schemeClr val="accent1"/>
              </a:buClr>
              <a:buFont typeface="Arial" pitchFamily="34" charset="0"/>
              <a:buChar char="•"/>
              <a:defRPr sz="1013" i="1">
                <a:solidFill>
                  <a:schemeClr val="accent1"/>
                </a:solidFill>
              </a:defRPr>
            </a:lvl1pPr>
            <a:lvl2pPr marL="257164" indent="0">
              <a:buNone/>
              <a:defRPr sz="1013">
                <a:solidFill>
                  <a:schemeClr val="tx1">
                    <a:tint val="75000"/>
                  </a:schemeClr>
                </a:solidFill>
              </a:defRPr>
            </a:lvl2pPr>
            <a:lvl3pPr marL="514328" indent="0">
              <a:buNone/>
              <a:defRPr sz="900">
                <a:solidFill>
                  <a:schemeClr val="tx1">
                    <a:tint val="75000"/>
                  </a:schemeClr>
                </a:solidFill>
              </a:defRPr>
            </a:lvl3pPr>
            <a:lvl4pPr marL="771493" indent="0">
              <a:buNone/>
              <a:defRPr sz="788">
                <a:solidFill>
                  <a:schemeClr val="tx1">
                    <a:tint val="75000"/>
                  </a:schemeClr>
                </a:solidFill>
              </a:defRPr>
            </a:lvl4pPr>
            <a:lvl5pPr marL="1028657" indent="0">
              <a:buNone/>
              <a:defRPr sz="788">
                <a:solidFill>
                  <a:schemeClr val="tx1">
                    <a:tint val="75000"/>
                  </a:schemeClr>
                </a:solidFill>
              </a:defRPr>
            </a:lvl5pPr>
            <a:lvl6pPr marL="1285821" indent="0">
              <a:buNone/>
              <a:defRPr sz="788">
                <a:solidFill>
                  <a:schemeClr val="tx1">
                    <a:tint val="75000"/>
                  </a:schemeClr>
                </a:solidFill>
              </a:defRPr>
            </a:lvl6pPr>
            <a:lvl7pPr marL="1542985" indent="0">
              <a:buNone/>
              <a:defRPr sz="788">
                <a:solidFill>
                  <a:schemeClr val="tx1">
                    <a:tint val="75000"/>
                  </a:schemeClr>
                </a:solidFill>
              </a:defRPr>
            </a:lvl7pPr>
            <a:lvl8pPr marL="1800150" indent="0">
              <a:buNone/>
              <a:defRPr sz="788">
                <a:solidFill>
                  <a:schemeClr val="tx1">
                    <a:tint val="75000"/>
                  </a:schemeClr>
                </a:solidFill>
              </a:defRPr>
            </a:lvl8pPr>
            <a:lvl9pPr marL="2057314" indent="0">
              <a:buNone/>
              <a:defRPr sz="788">
                <a:solidFill>
                  <a:schemeClr val="tx1">
                    <a:tint val="75000"/>
                  </a:schemeClr>
                </a:solidFill>
              </a:defRPr>
            </a:lvl9pPr>
          </a:lstStyle>
          <a:p>
            <a:pPr lvl="0"/>
            <a:r>
              <a:rPr lang="fr-FR"/>
              <a:t>Sous-titre</a:t>
            </a:r>
          </a:p>
        </p:txBody>
      </p:sp>
      <p:sp>
        <p:nvSpPr>
          <p:cNvPr id="4" name="Espace réservé de la date 3"/>
          <p:cNvSpPr>
            <a:spLocks noGrp="1"/>
          </p:cNvSpPr>
          <p:nvPr>
            <p:ph type="dt" sz="half" idx="10"/>
          </p:nvPr>
        </p:nvSpPr>
        <p:spPr>
          <a:xfrm>
            <a:off x="2132857" y="9369485"/>
            <a:ext cx="65" cy="77842"/>
          </a:xfrm>
          <a:prstGeom prst="rect">
            <a:avLst/>
          </a:prstGeom>
        </p:spPr>
        <p:txBody>
          <a:bodyPr/>
          <a:lstStyle/>
          <a:p>
            <a:pPr fontAlgn="base">
              <a:spcBef>
                <a:spcPct val="0"/>
              </a:spcBef>
              <a:spcAft>
                <a:spcPct val="0"/>
              </a:spcAft>
              <a:defRPr/>
            </a:pPr>
            <a:endParaRPr lang="fr-FR" sz="506">
              <a:solidFill>
                <a:srgbClr val="B4BAAF"/>
              </a:solidFill>
              <a:latin typeface="Arial" pitchFamily="34" charset="0"/>
              <a:cs typeface="Arial" pitchFamily="34" charset="0"/>
            </a:endParaRPr>
          </a:p>
        </p:txBody>
      </p:sp>
      <p:sp>
        <p:nvSpPr>
          <p:cNvPr id="5" name="Espace réservé du pied de page 4"/>
          <p:cNvSpPr>
            <a:spLocks noGrp="1"/>
          </p:cNvSpPr>
          <p:nvPr>
            <p:ph type="ftr" sz="quarter" idx="11"/>
          </p:nvPr>
        </p:nvSpPr>
        <p:spPr>
          <a:xfrm>
            <a:off x="2565668" y="9369485"/>
            <a:ext cx="2537519" cy="77842"/>
          </a:xfrm>
          <a:prstGeom prst="rect">
            <a:avLst/>
          </a:prstGeom>
        </p:spPr>
        <p:txBody>
          <a:bodyPr vert="horz" wrap="square" lIns="36000" tIns="0" rIns="0" bIns="0" rtlCol="0" anchor="ctr">
            <a:spAutoFit/>
          </a:bodyPr>
          <a:lstStyle>
            <a:defPPr>
              <a:defRPr lang="fr-FR"/>
            </a:defPPr>
            <a:lvl1pPr marL="0" algn="l" defTabSz="514328" rtl="0" eaLnBrk="1" latinLnBrk="0" hangingPunct="1">
              <a:defRPr sz="506" kern="1200">
                <a:solidFill>
                  <a:schemeClr val="bg2"/>
                </a:solidFill>
                <a:latin typeface="+mn-lt"/>
                <a:ea typeface="+mn-ea"/>
                <a:cs typeface="+mn-cs"/>
              </a:defRPr>
            </a:lvl1pPr>
            <a:lvl2pPr marL="257164" algn="l" defTabSz="514328" rtl="0" eaLnBrk="1" latinLnBrk="0" hangingPunct="1">
              <a:defRPr sz="1013" kern="1200">
                <a:solidFill>
                  <a:schemeClr val="tx1"/>
                </a:solidFill>
                <a:latin typeface="+mn-lt"/>
                <a:ea typeface="+mn-ea"/>
                <a:cs typeface="+mn-cs"/>
              </a:defRPr>
            </a:lvl2pPr>
            <a:lvl3pPr marL="514328" algn="l" defTabSz="514328" rtl="0" eaLnBrk="1" latinLnBrk="0" hangingPunct="1">
              <a:defRPr sz="1013" kern="1200">
                <a:solidFill>
                  <a:schemeClr val="tx1"/>
                </a:solidFill>
                <a:latin typeface="+mn-lt"/>
                <a:ea typeface="+mn-ea"/>
                <a:cs typeface="+mn-cs"/>
              </a:defRPr>
            </a:lvl3pPr>
            <a:lvl4pPr marL="771493" algn="l" defTabSz="514328" rtl="0" eaLnBrk="1" latinLnBrk="0" hangingPunct="1">
              <a:defRPr sz="1013" kern="1200">
                <a:solidFill>
                  <a:schemeClr val="tx1"/>
                </a:solidFill>
                <a:latin typeface="+mn-lt"/>
                <a:ea typeface="+mn-ea"/>
                <a:cs typeface="+mn-cs"/>
              </a:defRPr>
            </a:lvl4pPr>
            <a:lvl5pPr marL="1028657" algn="l" defTabSz="514328" rtl="0" eaLnBrk="1" latinLnBrk="0" hangingPunct="1">
              <a:defRPr sz="1013" kern="1200">
                <a:solidFill>
                  <a:schemeClr val="tx1"/>
                </a:solidFill>
                <a:latin typeface="+mn-lt"/>
                <a:ea typeface="+mn-ea"/>
                <a:cs typeface="+mn-cs"/>
              </a:defRPr>
            </a:lvl5pPr>
            <a:lvl6pPr marL="1285821" algn="l" defTabSz="514328" rtl="0" eaLnBrk="1" latinLnBrk="0" hangingPunct="1">
              <a:defRPr sz="1013" kern="1200">
                <a:solidFill>
                  <a:schemeClr val="tx1"/>
                </a:solidFill>
                <a:latin typeface="+mn-lt"/>
                <a:ea typeface="+mn-ea"/>
                <a:cs typeface="+mn-cs"/>
              </a:defRPr>
            </a:lvl6pPr>
            <a:lvl7pPr marL="1542985" algn="l" defTabSz="514328" rtl="0" eaLnBrk="1" latinLnBrk="0" hangingPunct="1">
              <a:defRPr sz="1013" kern="1200">
                <a:solidFill>
                  <a:schemeClr val="tx1"/>
                </a:solidFill>
                <a:latin typeface="+mn-lt"/>
                <a:ea typeface="+mn-ea"/>
                <a:cs typeface="+mn-cs"/>
              </a:defRPr>
            </a:lvl7pPr>
            <a:lvl8pPr marL="1800150" algn="l" defTabSz="514328" rtl="0" eaLnBrk="1" latinLnBrk="0" hangingPunct="1">
              <a:defRPr sz="1013" kern="1200">
                <a:solidFill>
                  <a:schemeClr val="tx1"/>
                </a:solidFill>
                <a:latin typeface="+mn-lt"/>
                <a:ea typeface="+mn-ea"/>
                <a:cs typeface="+mn-cs"/>
              </a:defRPr>
            </a:lvl8pPr>
            <a:lvl9pPr marL="2057314" algn="l" defTabSz="514328" rtl="0" eaLnBrk="1" latinLnBrk="0" hangingPunct="1">
              <a:defRPr sz="1013" kern="1200">
                <a:solidFill>
                  <a:schemeClr val="tx1"/>
                </a:solidFill>
                <a:latin typeface="+mn-lt"/>
                <a:ea typeface="+mn-ea"/>
                <a:cs typeface="+mn-cs"/>
              </a:defRPr>
            </a:lvl9pPr>
          </a:lstStyle>
          <a:p>
            <a:pPr fontAlgn="base">
              <a:spcBef>
                <a:spcPct val="0"/>
              </a:spcBef>
              <a:spcAft>
                <a:spcPct val="0"/>
              </a:spcAft>
              <a:defRPr/>
            </a:pPr>
            <a:endParaRPr lang="fr-FR" sz="506">
              <a:solidFill>
                <a:srgbClr val="B4BAAF"/>
              </a:solidFill>
              <a:latin typeface="Arial" pitchFamily="34" charset="0"/>
              <a:cs typeface="Arial" pitchFamily="34" charset="0"/>
            </a:endParaRPr>
          </a:p>
        </p:txBody>
      </p:sp>
      <p:sp>
        <p:nvSpPr>
          <p:cNvPr id="6" name="Espace réservé du numéro de diapositive 5"/>
          <p:cNvSpPr>
            <a:spLocks noGrp="1"/>
          </p:cNvSpPr>
          <p:nvPr>
            <p:ph type="sldNum" sz="quarter" idx="12"/>
          </p:nvPr>
        </p:nvSpPr>
        <p:spPr>
          <a:xfrm>
            <a:off x="6291318" y="9339161"/>
            <a:ext cx="296682" cy="138499"/>
          </a:xfrm>
          <a:prstGeom prst="rect">
            <a:avLst/>
          </a:prstGeom>
        </p:spPr>
        <p:txBody>
          <a:bodyPr/>
          <a:lstStyle>
            <a:lvl1pPr>
              <a:defRPr sz="900"/>
            </a:lvl1pPr>
          </a:lstStyle>
          <a:p>
            <a:pPr fontAlgn="base">
              <a:spcBef>
                <a:spcPct val="0"/>
              </a:spcBef>
              <a:spcAft>
                <a:spcPct val="0"/>
              </a:spcAft>
              <a:defRPr/>
            </a:pPr>
            <a:fld id="{456763B9-5889-4BA9-A3F8-122D4CCC77FE}" type="slidenum">
              <a:rPr lang="fr-FR" smtClean="0">
                <a:solidFill>
                  <a:srgbClr val="B4BAAF"/>
                </a:solidFill>
                <a:latin typeface="Arial" pitchFamily="34" charset="0"/>
                <a:cs typeface="Arial" pitchFamily="34" charset="0"/>
              </a:rPr>
              <a:pPr fontAlgn="base">
                <a:spcBef>
                  <a:spcPct val="0"/>
                </a:spcBef>
                <a:spcAft>
                  <a:spcPct val="0"/>
                </a:spcAft>
                <a:defRPr/>
              </a:pPr>
              <a:t>‹N°›</a:t>
            </a:fld>
            <a:endParaRPr lang="fr-FR">
              <a:solidFill>
                <a:srgbClr val="B4BAAF"/>
              </a:solidFill>
              <a:latin typeface="Arial" pitchFamily="34" charset="0"/>
              <a:cs typeface="Arial" pitchFamily="34" charset="0"/>
            </a:endParaRPr>
          </a:p>
        </p:txBody>
      </p:sp>
      <p:pic>
        <p:nvPicPr>
          <p:cNvPr id="12" name="Picture 2" descr="Association des maires de France — Wikipédia">
            <a:extLst>
              <a:ext uri="{FF2B5EF4-FFF2-40B4-BE49-F238E27FC236}">
                <a16:creationId xmlns:a16="http://schemas.microsoft.com/office/drawing/2014/main" xmlns="" id="{DAD5EA1D-E8D6-460A-BD51-912788886E9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117788" y="348039"/>
            <a:ext cx="448871" cy="6141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logo AdCF">
            <a:extLst>
              <a:ext uri="{FF2B5EF4-FFF2-40B4-BE49-F238E27FC236}">
                <a16:creationId xmlns:a16="http://schemas.microsoft.com/office/drawing/2014/main" xmlns="" id="{257AFF51-0774-4AE3-8DE7-183C0D88178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695824" y="260786"/>
            <a:ext cx="407363" cy="917979"/>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a:extLst>
              <a:ext uri="{FF2B5EF4-FFF2-40B4-BE49-F238E27FC236}">
                <a16:creationId xmlns:a16="http://schemas.microsoft.com/office/drawing/2014/main" xmlns="" id="{116C04C6-893F-44F5-8E7B-EC23379A8F97}"/>
              </a:ext>
            </a:extLst>
          </p:cNvPr>
          <p:cNvPicPr>
            <a:picLocks noChangeAspect="1"/>
          </p:cNvPicPr>
          <p:nvPr userDrawn="1"/>
        </p:nvPicPr>
        <p:blipFill>
          <a:blip r:embed="rId5"/>
          <a:stretch>
            <a:fillRect/>
          </a:stretch>
        </p:blipFill>
        <p:spPr>
          <a:xfrm>
            <a:off x="3307840" y="258687"/>
            <a:ext cx="751543" cy="884341"/>
          </a:xfrm>
          <a:prstGeom prst="rect">
            <a:avLst/>
          </a:prstGeom>
        </p:spPr>
      </p:pic>
    </p:spTree>
    <p:extLst>
      <p:ext uri="{BB962C8B-B14F-4D97-AF65-F5344CB8AC3E}">
        <p14:creationId xmlns:p14="http://schemas.microsoft.com/office/powerpoint/2010/main" val="24678805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hapit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537012" y="3727230"/>
            <a:ext cx="3078342" cy="2534026"/>
          </a:xfrm>
        </p:spPr>
        <p:txBody>
          <a:bodyPr anchor="ctr">
            <a:normAutofit/>
          </a:bodyPr>
          <a:lstStyle>
            <a:lvl1pPr algn="l">
              <a:defRPr sz="1800" b="1" cap="all">
                <a:solidFill>
                  <a:schemeClr val="accent1"/>
                </a:solidFill>
              </a:defRPr>
            </a:lvl1pPr>
          </a:lstStyle>
          <a:p>
            <a:r>
              <a:rPr lang="fr-FR"/>
              <a:t>TITRE</a:t>
            </a:r>
            <a:br>
              <a:rPr lang="fr-FR"/>
            </a:br>
            <a:r>
              <a:rPr lang="fr-FR"/>
              <a:t>DU CHAPITRE</a:t>
            </a:r>
          </a:p>
        </p:txBody>
      </p:sp>
      <p:sp>
        <p:nvSpPr>
          <p:cNvPr id="3" name="Espace réservé du texte 2"/>
          <p:cNvSpPr>
            <a:spLocks noGrp="1"/>
          </p:cNvSpPr>
          <p:nvPr>
            <p:ph type="body" idx="1" hasCustomPrompt="1"/>
          </p:nvPr>
        </p:nvSpPr>
        <p:spPr>
          <a:xfrm>
            <a:off x="3537013" y="6751852"/>
            <a:ext cx="3024336" cy="248209"/>
          </a:xfrm>
        </p:spPr>
        <p:txBody>
          <a:bodyPr wrap="square" lIns="90000" anchor="ctr">
            <a:spAutoFit/>
          </a:bodyPr>
          <a:lstStyle>
            <a:lvl1pPr marL="101794" indent="-101794">
              <a:spcBef>
                <a:spcPts val="169"/>
              </a:spcBef>
              <a:buClr>
                <a:schemeClr val="accent1"/>
              </a:buClr>
              <a:buFont typeface="Arial" pitchFamily="34" charset="0"/>
              <a:buChar char="•"/>
              <a:defRPr sz="1013" i="1">
                <a:solidFill>
                  <a:schemeClr val="accent1"/>
                </a:solidFill>
              </a:defRPr>
            </a:lvl1pPr>
            <a:lvl2pPr marL="257164" indent="0">
              <a:buNone/>
              <a:defRPr sz="1013">
                <a:solidFill>
                  <a:schemeClr val="tx1">
                    <a:tint val="75000"/>
                  </a:schemeClr>
                </a:solidFill>
              </a:defRPr>
            </a:lvl2pPr>
            <a:lvl3pPr marL="514328" indent="0">
              <a:buNone/>
              <a:defRPr sz="900">
                <a:solidFill>
                  <a:schemeClr val="tx1">
                    <a:tint val="75000"/>
                  </a:schemeClr>
                </a:solidFill>
              </a:defRPr>
            </a:lvl3pPr>
            <a:lvl4pPr marL="771493" indent="0">
              <a:buNone/>
              <a:defRPr sz="788">
                <a:solidFill>
                  <a:schemeClr val="tx1">
                    <a:tint val="75000"/>
                  </a:schemeClr>
                </a:solidFill>
              </a:defRPr>
            </a:lvl4pPr>
            <a:lvl5pPr marL="1028657" indent="0">
              <a:buNone/>
              <a:defRPr sz="788">
                <a:solidFill>
                  <a:schemeClr val="tx1">
                    <a:tint val="75000"/>
                  </a:schemeClr>
                </a:solidFill>
              </a:defRPr>
            </a:lvl5pPr>
            <a:lvl6pPr marL="1285821" indent="0">
              <a:buNone/>
              <a:defRPr sz="788">
                <a:solidFill>
                  <a:schemeClr val="tx1">
                    <a:tint val="75000"/>
                  </a:schemeClr>
                </a:solidFill>
              </a:defRPr>
            </a:lvl6pPr>
            <a:lvl7pPr marL="1542985" indent="0">
              <a:buNone/>
              <a:defRPr sz="788">
                <a:solidFill>
                  <a:schemeClr val="tx1">
                    <a:tint val="75000"/>
                  </a:schemeClr>
                </a:solidFill>
              </a:defRPr>
            </a:lvl7pPr>
            <a:lvl8pPr marL="1800150" indent="0">
              <a:buNone/>
              <a:defRPr sz="788">
                <a:solidFill>
                  <a:schemeClr val="tx1">
                    <a:tint val="75000"/>
                  </a:schemeClr>
                </a:solidFill>
              </a:defRPr>
            </a:lvl8pPr>
            <a:lvl9pPr marL="2057314" indent="0">
              <a:buNone/>
              <a:defRPr sz="788">
                <a:solidFill>
                  <a:schemeClr val="tx1">
                    <a:tint val="75000"/>
                  </a:schemeClr>
                </a:solidFill>
              </a:defRPr>
            </a:lvl9pPr>
          </a:lstStyle>
          <a:p>
            <a:pPr lvl="0"/>
            <a:r>
              <a:rPr lang="fr-FR"/>
              <a:t>Sous-titre</a:t>
            </a:r>
          </a:p>
        </p:txBody>
      </p:sp>
      <p:sp>
        <p:nvSpPr>
          <p:cNvPr id="4" name="Espace réservé de la date 3"/>
          <p:cNvSpPr>
            <a:spLocks noGrp="1"/>
          </p:cNvSpPr>
          <p:nvPr>
            <p:ph type="dt" sz="half" idx="10"/>
          </p:nvPr>
        </p:nvSpPr>
        <p:spPr>
          <a:xfrm>
            <a:off x="2132857" y="9369485"/>
            <a:ext cx="65" cy="77842"/>
          </a:xfrm>
          <a:prstGeom prst="rect">
            <a:avLst/>
          </a:prstGeom>
        </p:spPr>
        <p:txBody>
          <a:bodyPr/>
          <a:lstStyle/>
          <a:p>
            <a:pPr fontAlgn="base">
              <a:spcBef>
                <a:spcPct val="0"/>
              </a:spcBef>
              <a:spcAft>
                <a:spcPct val="0"/>
              </a:spcAft>
              <a:defRPr/>
            </a:pPr>
            <a:endParaRPr lang="fr-FR" sz="506">
              <a:solidFill>
                <a:srgbClr val="B4BAAF"/>
              </a:solidFill>
              <a:latin typeface="Arial" pitchFamily="34" charset="0"/>
              <a:cs typeface="Arial" pitchFamily="34" charset="0"/>
            </a:endParaRPr>
          </a:p>
        </p:txBody>
      </p:sp>
      <p:sp>
        <p:nvSpPr>
          <p:cNvPr id="5" name="Espace réservé du pied de page 4"/>
          <p:cNvSpPr>
            <a:spLocks noGrp="1"/>
          </p:cNvSpPr>
          <p:nvPr>
            <p:ph type="ftr" sz="quarter" idx="11"/>
          </p:nvPr>
        </p:nvSpPr>
        <p:spPr>
          <a:xfrm>
            <a:off x="2565668" y="9369485"/>
            <a:ext cx="2537519" cy="77842"/>
          </a:xfrm>
          <a:prstGeom prst="rect">
            <a:avLst/>
          </a:prstGeom>
        </p:spPr>
        <p:txBody>
          <a:bodyPr vert="horz" wrap="square" lIns="36000" tIns="0" rIns="0" bIns="0" rtlCol="0" anchor="ctr">
            <a:spAutoFit/>
          </a:bodyPr>
          <a:lstStyle>
            <a:defPPr>
              <a:defRPr lang="fr-FR"/>
            </a:defPPr>
            <a:lvl1pPr marL="0" algn="l" defTabSz="514328" rtl="0" eaLnBrk="1" latinLnBrk="0" hangingPunct="1">
              <a:defRPr sz="506" kern="1200">
                <a:solidFill>
                  <a:schemeClr val="bg2"/>
                </a:solidFill>
                <a:latin typeface="+mn-lt"/>
                <a:ea typeface="+mn-ea"/>
                <a:cs typeface="+mn-cs"/>
              </a:defRPr>
            </a:lvl1pPr>
            <a:lvl2pPr marL="257164" algn="l" defTabSz="514328" rtl="0" eaLnBrk="1" latinLnBrk="0" hangingPunct="1">
              <a:defRPr sz="1013" kern="1200">
                <a:solidFill>
                  <a:schemeClr val="tx1"/>
                </a:solidFill>
                <a:latin typeface="+mn-lt"/>
                <a:ea typeface="+mn-ea"/>
                <a:cs typeface="+mn-cs"/>
              </a:defRPr>
            </a:lvl2pPr>
            <a:lvl3pPr marL="514328" algn="l" defTabSz="514328" rtl="0" eaLnBrk="1" latinLnBrk="0" hangingPunct="1">
              <a:defRPr sz="1013" kern="1200">
                <a:solidFill>
                  <a:schemeClr val="tx1"/>
                </a:solidFill>
                <a:latin typeface="+mn-lt"/>
                <a:ea typeface="+mn-ea"/>
                <a:cs typeface="+mn-cs"/>
              </a:defRPr>
            </a:lvl3pPr>
            <a:lvl4pPr marL="771493" algn="l" defTabSz="514328" rtl="0" eaLnBrk="1" latinLnBrk="0" hangingPunct="1">
              <a:defRPr sz="1013" kern="1200">
                <a:solidFill>
                  <a:schemeClr val="tx1"/>
                </a:solidFill>
                <a:latin typeface="+mn-lt"/>
                <a:ea typeface="+mn-ea"/>
                <a:cs typeface="+mn-cs"/>
              </a:defRPr>
            </a:lvl4pPr>
            <a:lvl5pPr marL="1028657" algn="l" defTabSz="514328" rtl="0" eaLnBrk="1" latinLnBrk="0" hangingPunct="1">
              <a:defRPr sz="1013" kern="1200">
                <a:solidFill>
                  <a:schemeClr val="tx1"/>
                </a:solidFill>
                <a:latin typeface="+mn-lt"/>
                <a:ea typeface="+mn-ea"/>
                <a:cs typeface="+mn-cs"/>
              </a:defRPr>
            </a:lvl5pPr>
            <a:lvl6pPr marL="1285821" algn="l" defTabSz="514328" rtl="0" eaLnBrk="1" latinLnBrk="0" hangingPunct="1">
              <a:defRPr sz="1013" kern="1200">
                <a:solidFill>
                  <a:schemeClr val="tx1"/>
                </a:solidFill>
                <a:latin typeface="+mn-lt"/>
                <a:ea typeface="+mn-ea"/>
                <a:cs typeface="+mn-cs"/>
              </a:defRPr>
            </a:lvl6pPr>
            <a:lvl7pPr marL="1542985" algn="l" defTabSz="514328" rtl="0" eaLnBrk="1" latinLnBrk="0" hangingPunct="1">
              <a:defRPr sz="1013" kern="1200">
                <a:solidFill>
                  <a:schemeClr val="tx1"/>
                </a:solidFill>
                <a:latin typeface="+mn-lt"/>
                <a:ea typeface="+mn-ea"/>
                <a:cs typeface="+mn-cs"/>
              </a:defRPr>
            </a:lvl7pPr>
            <a:lvl8pPr marL="1800150" algn="l" defTabSz="514328" rtl="0" eaLnBrk="1" latinLnBrk="0" hangingPunct="1">
              <a:defRPr sz="1013" kern="1200">
                <a:solidFill>
                  <a:schemeClr val="tx1"/>
                </a:solidFill>
                <a:latin typeface="+mn-lt"/>
                <a:ea typeface="+mn-ea"/>
                <a:cs typeface="+mn-cs"/>
              </a:defRPr>
            </a:lvl8pPr>
            <a:lvl9pPr marL="2057314" algn="l" defTabSz="514328" rtl="0" eaLnBrk="1" latinLnBrk="0" hangingPunct="1">
              <a:defRPr sz="1013" kern="1200">
                <a:solidFill>
                  <a:schemeClr val="tx1"/>
                </a:solidFill>
                <a:latin typeface="+mn-lt"/>
                <a:ea typeface="+mn-ea"/>
                <a:cs typeface="+mn-cs"/>
              </a:defRPr>
            </a:lvl9pPr>
          </a:lstStyle>
          <a:p>
            <a:pPr fontAlgn="base">
              <a:spcBef>
                <a:spcPct val="0"/>
              </a:spcBef>
              <a:spcAft>
                <a:spcPct val="0"/>
              </a:spcAft>
              <a:defRPr/>
            </a:pPr>
            <a:endParaRPr lang="fr-FR" sz="506">
              <a:solidFill>
                <a:srgbClr val="B4BAAF"/>
              </a:solidFill>
              <a:latin typeface="Arial" pitchFamily="34" charset="0"/>
              <a:cs typeface="Arial" pitchFamily="34" charset="0"/>
            </a:endParaRPr>
          </a:p>
        </p:txBody>
      </p:sp>
      <p:sp>
        <p:nvSpPr>
          <p:cNvPr id="6" name="Espace réservé du numéro de diapositive 5"/>
          <p:cNvSpPr>
            <a:spLocks noGrp="1"/>
          </p:cNvSpPr>
          <p:nvPr>
            <p:ph type="sldNum" sz="quarter" idx="12"/>
          </p:nvPr>
        </p:nvSpPr>
        <p:spPr>
          <a:xfrm>
            <a:off x="6291318" y="9339158"/>
            <a:ext cx="296682" cy="138499"/>
          </a:xfrm>
          <a:prstGeom prst="rect">
            <a:avLst/>
          </a:prstGeom>
        </p:spPr>
        <p:txBody>
          <a:bodyPr/>
          <a:lstStyle>
            <a:lvl1pPr>
              <a:defRPr sz="900"/>
            </a:lvl1pPr>
          </a:lstStyle>
          <a:p>
            <a:pPr fontAlgn="base">
              <a:spcBef>
                <a:spcPct val="0"/>
              </a:spcBef>
              <a:spcAft>
                <a:spcPct val="0"/>
              </a:spcAft>
              <a:defRPr/>
            </a:pPr>
            <a:fld id="{456763B9-5889-4BA9-A3F8-122D4CCC77FE}" type="slidenum">
              <a:rPr lang="fr-FR" smtClean="0">
                <a:solidFill>
                  <a:srgbClr val="B4BAAF"/>
                </a:solidFill>
                <a:latin typeface="Arial" pitchFamily="34" charset="0"/>
                <a:cs typeface="Arial" pitchFamily="34" charset="0"/>
              </a:rPr>
              <a:pPr fontAlgn="base">
                <a:spcBef>
                  <a:spcPct val="0"/>
                </a:spcBef>
                <a:spcAft>
                  <a:spcPct val="0"/>
                </a:spcAft>
                <a:defRPr/>
              </a:pPr>
              <a:t>‹N°›</a:t>
            </a:fld>
            <a:endParaRPr lang="fr-FR">
              <a:solidFill>
                <a:srgbClr val="B4BAAF"/>
              </a:solidFill>
              <a:latin typeface="Arial" pitchFamily="34" charset="0"/>
              <a:cs typeface="Arial" pitchFamily="34" charset="0"/>
            </a:endParaRPr>
          </a:p>
        </p:txBody>
      </p:sp>
      <p:pic>
        <p:nvPicPr>
          <p:cNvPr id="10" name="Picture 2" descr="Carte colorée de la ville avec des informations Vecteur gratuit">
            <a:extLst>
              <a:ext uri="{FF2B5EF4-FFF2-40B4-BE49-F238E27FC236}">
                <a16:creationId xmlns:a16="http://schemas.microsoft.com/office/drawing/2014/main" xmlns="" id="{35D5320A-F52F-468C-809E-BCC51E2C00E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2082" b="7243"/>
          <a:stretch/>
        </p:blipFill>
        <p:spPr bwMode="auto">
          <a:xfrm>
            <a:off x="-1" y="1172"/>
            <a:ext cx="3249434" cy="9933249"/>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xmlns="" id="{22E651AF-AF59-4A03-8254-C2E6AF792C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91501" y="159259"/>
            <a:ext cx="680926" cy="1362940"/>
          </a:xfrm>
          <a:prstGeom prst="rect">
            <a:avLst/>
          </a:prstGeom>
        </p:spPr>
      </p:pic>
      <p:pic>
        <p:nvPicPr>
          <p:cNvPr id="13" name="Picture 2" descr="Association des maires de France — Wikipédia">
            <a:extLst>
              <a:ext uri="{FF2B5EF4-FFF2-40B4-BE49-F238E27FC236}">
                <a16:creationId xmlns:a16="http://schemas.microsoft.com/office/drawing/2014/main" xmlns="" id="{7C57143F-55FC-4ED1-B3FD-FECE03D8AE70}"/>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17788" y="348039"/>
            <a:ext cx="448871" cy="6141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logo AdCF">
            <a:extLst>
              <a:ext uri="{FF2B5EF4-FFF2-40B4-BE49-F238E27FC236}">
                <a16:creationId xmlns:a16="http://schemas.microsoft.com/office/drawing/2014/main" xmlns="" id="{6436DEFA-BE4B-42C1-BFA0-883E050D80B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95824" y="260786"/>
            <a:ext cx="407363" cy="917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97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pitre">
    <p:spTree>
      <p:nvGrpSpPr>
        <p:cNvPr id="1" name=""/>
        <p:cNvGrpSpPr/>
        <p:nvPr/>
      </p:nvGrpSpPr>
      <p:grpSpPr>
        <a:xfrm>
          <a:off x="0" y="0"/>
          <a:ext cx="0" cy="0"/>
          <a:chOff x="0" y="0"/>
          <a:chExt cx="0" cy="0"/>
        </a:xfrm>
      </p:grpSpPr>
      <p:sp>
        <p:nvSpPr>
          <p:cNvPr id="8" name="Espace réservé pour une image  7">
            <a:extLst>
              <a:ext uri="{FF2B5EF4-FFF2-40B4-BE49-F238E27FC236}">
                <a16:creationId xmlns:a16="http://schemas.microsoft.com/office/drawing/2014/main" xmlns="" id="{4A3A4769-2399-447E-82CF-EBA22B5FA0EE}"/>
              </a:ext>
            </a:extLst>
          </p:cNvPr>
          <p:cNvSpPr>
            <a:spLocks noGrp="1"/>
          </p:cNvSpPr>
          <p:nvPr>
            <p:ph type="pic" sz="quarter" idx="13"/>
          </p:nvPr>
        </p:nvSpPr>
        <p:spPr>
          <a:xfrm>
            <a:off x="1" y="0"/>
            <a:ext cx="3249433" cy="9906000"/>
          </a:xfrm>
        </p:spPr>
        <p:txBody>
          <a:bodyPr/>
          <a:lstStyle/>
          <a:p>
            <a:endParaRPr lang="fr-FR"/>
          </a:p>
        </p:txBody>
      </p:sp>
      <p:sp>
        <p:nvSpPr>
          <p:cNvPr id="2" name="Titre 1"/>
          <p:cNvSpPr>
            <a:spLocks noGrp="1"/>
          </p:cNvSpPr>
          <p:nvPr>
            <p:ph type="title" hasCustomPrompt="1"/>
          </p:nvPr>
        </p:nvSpPr>
        <p:spPr>
          <a:xfrm>
            <a:off x="3537012" y="3727230"/>
            <a:ext cx="3078342" cy="2534026"/>
          </a:xfrm>
        </p:spPr>
        <p:txBody>
          <a:bodyPr anchor="ctr">
            <a:normAutofit/>
          </a:bodyPr>
          <a:lstStyle>
            <a:lvl1pPr algn="l">
              <a:defRPr sz="1800" b="1" cap="all">
                <a:solidFill>
                  <a:schemeClr val="accent1"/>
                </a:solidFill>
              </a:defRPr>
            </a:lvl1pPr>
          </a:lstStyle>
          <a:p>
            <a:r>
              <a:rPr lang="fr-FR"/>
              <a:t>TITRE</a:t>
            </a:r>
            <a:br>
              <a:rPr lang="fr-FR"/>
            </a:br>
            <a:r>
              <a:rPr lang="fr-FR"/>
              <a:t>DU CHAPITRE</a:t>
            </a:r>
          </a:p>
        </p:txBody>
      </p:sp>
      <p:sp>
        <p:nvSpPr>
          <p:cNvPr id="3" name="Espace réservé du texte 2"/>
          <p:cNvSpPr>
            <a:spLocks noGrp="1"/>
          </p:cNvSpPr>
          <p:nvPr>
            <p:ph type="body" idx="1" hasCustomPrompt="1"/>
          </p:nvPr>
        </p:nvSpPr>
        <p:spPr>
          <a:xfrm>
            <a:off x="3537013" y="6751852"/>
            <a:ext cx="3024336" cy="248209"/>
          </a:xfrm>
        </p:spPr>
        <p:txBody>
          <a:bodyPr wrap="square" lIns="90000" anchor="ctr">
            <a:spAutoFit/>
          </a:bodyPr>
          <a:lstStyle>
            <a:lvl1pPr marL="101794" indent="-101794">
              <a:spcBef>
                <a:spcPts val="169"/>
              </a:spcBef>
              <a:buClr>
                <a:schemeClr val="accent1"/>
              </a:buClr>
              <a:buFont typeface="Arial" pitchFamily="34" charset="0"/>
              <a:buChar char="•"/>
              <a:defRPr sz="1013" i="1">
                <a:solidFill>
                  <a:schemeClr val="accent1"/>
                </a:solidFill>
              </a:defRPr>
            </a:lvl1pPr>
            <a:lvl2pPr marL="257164" indent="0">
              <a:buNone/>
              <a:defRPr sz="1013">
                <a:solidFill>
                  <a:schemeClr val="tx1">
                    <a:tint val="75000"/>
                  </a:schemeClr>
                </a:solidFill>
              </a:defRPr>
            </a:lvl2pPr>
            <a:lvl3pPr marL="514328" indent="0">
              <a:buNone/>
              <a:defRPr sz="900">
                <a:solidFill>
                  <a:schemeClr val="tx1">
                    <a:tint val="75000"/>
                  </a:schemeClr>
                </a:solidFill>
              </a:defRPr>
            </a:lvl3pPr>
            <a:lvl4pPr marL="771493" indent="0">
              <a:buNone/>
              <a:defRPr sz="788">
                <a:solidFill>
                  <a:schemeClr val="tx1">
                    <a:tint val="75000"/>
                  </a:schemeClr>
                </a:solidFill>
              </a:defRPr>
            </a:lvl4pPr>
            <a:lvl5pPr marL="1028657" indent="0">
              <a:buNone/>
              <a:defRPr sz="788">
                <a:solidFill>
                  <a:schemeClr val="tx1">
                    <a:tint val="75000"/>
                  </a:schemeClr>
                </a:solidFill>
              </a:defRPr>
            </a:lvl5pPr>
            <a:lvl6pPr marL="1285821" indent="0">
              <a:buNone/>
              <a:defRPr sz="788">
                <a:solidFill>
                  <a:schemeClr val="tx1">
                    <a:tint val="75000"/>
                  </a:schemeClr>
                </a:solidFill>
              </a:defRPr>
            </a:lvl6pPr>
            <a:lvl7pPr marL="1542985" indent="0">
              <a:buNone/>
              <a:defRPr sz="788">
                <a:solidFill>
                  <a:schemeClr val="tx1">
                    <a:tint val="75000"/>
                  </a:schemeClr>
                </a:solidFill>
              </a:defRPr>
            </a:lvl7pPr>
            <a:lvl8pPr marL="1800150" indent="0">
              <a:buNone/>
              <a:defRPr sz="788">
                <a:solidFill>
                  <a:schemeClr val="tx1">
                    <a:tint val="75000"/>
                  </a:schemeClr>
                </a:solidFill>
              </a:defRPr>
            </a:lvl8pPr>
            <a:lvl9pPr marL="2057314" indent="0">
              <a:buNone/>
              <a:defRPr sz="788">
                <a:solidFill>
                  <a:schemeClr val="tx1">
                    <a:tint val="75000"/>
                  </a:schemeClr>
                </a:solidFill>
              </a:defRPr>
            </a:lvl9pPr>
          </a:lstStyle>
          <a:p>
            <a:pPr lvl="0"/>
            <a:r>
              <a:rPr lang="fr-FR"/>
              <a:t>Sous-titre</a:t>
            </a:r>
          </a:p>
        </p:txBody>
      </p:sp>
      <p:sp>
        <p:nvSpPr>
          <p:cNvPr id="4" name="Espace réservé de la date 3"/>
          <p:cNvSpPr>
            <a:spLocks noGrp="1"/>
          </p:cNvSpPr>
          <p:nvPr>
            <p:ph type="dt" sz="half" idx="10"/>
          </p:nvPr>
        </p:nvSpPr>
        <p:spPr>
          <a:xfrm>
            <a:off x="2132857" y="9369485"/>
            <a:ext cx="65" cy="77842"/>
          </a:xfrm>
          <a:prstGeom prst="rect">
            <a:avLst/>
          </a:prstGeom>
        </p:spPr>
        <p:txBody>
          <a:bodyPr/>
          <a:lstStyle/>
          <a:p>
            <a:pPr fontAlgn="base">
              <a:spcBef>
                <a:spcPct val="0"/>
              </a:spcBef>
              <a:spcAft>
                <a:spcPct val="0"/>
              </a:spcAft>
              <a:defRPr/>
            </a:pPr>
            <a:endParaRPr lang="fr-FR" sz="506">
              <a:solidFill>
                <a:srgbClr val="B4BAAF"/>
              </a:solidFill>
              <a:latin typeface="Arial" pitchFamily="34" charset="0"/>
              <a:cs typeface="Arial" pitchFamily="34" charset="0"/>
            </a:endParaRPr>
          </a:p>
        </p:txBody>
      </p:sp>
      <p:sp>
        <p:nvSpPr>
          <p:cNvPr id="5" name="Espace réservé du pied de page 4"/>
          <p:cNvSpPr>
            <a:spLocks noGrp="1"/>
          </p:cNvSpPr>
          <p:nvPr>
            <p:ph type="ftr" sz="quarter" idx="11"/>
          </p:nvPr>
        </p:nvSpPr>
        <p:spPr>
          <a:xfrm>
            <a:off x="2565668" y="9369485"/>
            <a:ext cx="2537519" cy="77842"/>
          </a:xfrm>
          <a:prstGeom prst="rect">
            <a:avLst/>
          </a:prstGeom>
        </p:spPr>
        <p:txBody>
          <a:bodyPr vert="horz" wrap="square" lIns="36000" tIns="0" rIns="0" bIns="0" rtlCol="0" anchor="ctr">
            <a:spAutoFit/>
          </a:bodyPr>
          <a:lstStyle>
            <a:defPPr>
              <a:defRPr lang="fr-FR"/>
            </a:defPPr>
            <a:lvl1pPr marL="0" algn="l" defTabSz="514328" rtl="0" eaLnBrk="1" latinLnBrk="0" hangingPunct="1">
              <a:defRPr sz="506" kern="1200">
                <a:solidFill>
                  <a:schemeClr val="bg2"/>
                </a:solidFill>
                <a:latin typeface="+mn-lt"/>
                <a:ea typeface="+mn-ea"/>
                <a:cs typeface="+mn-cs"/>
              </a:defRPr>
            </a:lvl1pPr>
            <a:lvl2pPr marL="257164" algn="l" defTabSz="514328" rtl="0" eaLnBrk="1" latinLnBrk="0" hangingPunct="1">
              <a:defRPr sz="1013" kern="1200">
                <a:solidFill>
                  <a:schemeClr val="tx1"/>
                </a:solidFill>
                <a:latin typeface="+mn-lt"/>
                <a:ea typeface="+mn-ea"/>
                <a:cs typeface="+mn-cs"/>
              </a:defRPr>
            </a:lvl2pPr>
            <a:lvl3pPr marL="514328" algn="l" defTabSz="514328" rtl="0" eaLnBrk="1" latinLnBrk="0" hangingPunct="1">
              <a:defRPr sz="1013" kern="1200">
                <a:solidFill>
                  <a:schemeClr val="tx1"/>
                </a:solidFill>
                <a:latin typeface="+mn-lt"/>
                <a:ea typeface="+mn-ea"/>
                <a:cs typeface="+mn-cs"/>
              </a:defRPr>
            </a:lvl3pPr>
            <a:lvl4pPr marL="771493" algn="l" defTabSz="514328" rtl="0" eaLnBrk="1" latinLnBrk="0" hangingPunct="1">
              <a:defRPr sz="1013" kern="1200">
                <a:solidFill>
                  <a:schemeClr val="tx1"/>
                </a:solidFill>
                <a:latin typeface="+mn-lt"/>
                <a:ea typeface="+mn-ea"/>
                <a:cs typeface="+mn-cs"/>
              </a:defRPr>
            </a:lvl4pPr>
            <a:lvl5pPr marL="1028657" algn="l" defTabSz="514328" rtl="0" eaLnBrk="1" latinLnBrk="0" hangingPunct="1">
              <a:defRPr sz="1013" kern="1200">
                <a:solidFill>
                  <a:schemeClr val="tx1"/>
                </a:solidFill>
                <a:latin typeface="+mn-lt"/>
                <a:ea typeface="+mn-ea"/>
                <a:cs typeface="+mn-cs"/>
              </a:defRPr>
            </a:lvl5pPr>
            <a:lvl6pPr marL="1285821" algn="l" defTabSz="514328" rtl="0" eaLnBrk="1" latinLnBrk="0" hangingPunct="1">
              <a:defRPr sz="1013" kern="1200">
                <a:solidFill>
                  <a:schemeClr val="tx1"/>
                </a:solidFill>
                <a:latin typeface="+mn-lt"/>
                <a:ea typeface="+mn-ea"/>
                <a:cs typeface="+mn-cs"/>
              </a:defRPr>
            </a:lvl6pPr>
            <a:lvl7pPr marL="1542985" algn="l" defTabSz="514328" rtl="0" eaLnBrk="1" latinLnBrk="0" hangingPunct="1">
              <a:defRPr sz="1013" kern="1200">
                <a:solidFill>
                  <a:schemeClr val="tx1"/>
                </a:solidFill>
                <a:latin typeface="+mn-lt"/>
                <a:ea typeface="+mn-ea"/>
                <a:cs typeface="+mn-cs"/>
              </a:defRPr>
            </a:lvl7pPr>
            <a:lvl8pPr marL="1800150" algn="l" defTabSz="514328" rtl="0" eaLnBrk="1" latinLnBrk="0" hangingPunct="1">
              <a:defRPr sz="1013" kern="1200">
                <a:solidFill>
                  <a:schemeClr val="tx1"/>
                </a:solidFill>
                <a:latin typeface="+mn-lt"/>
                <a:ea typeface="+mn-ea"/>
                <a:cs typeface="+mn-cs"/>
              </a:defRPr>
            </a:lvl8pPr>
            <a:lvl9pPr marL="2057314" algn="l" defTabSz="514328" rtl="0" eaLnBrk="1" latinLnBrk="0" hangingPunct="1">
              <a:defRPr sz="1013" kern="1200">
                <a:solidFill>
                  <a:schemeClr val="tx1"/>
                </a:solidFill>
                <a:latin typeface="+mn-lt"/>
                <a:ea typeface="+mn-ea"/>
                <a:cs typeface="+mn-cs"/>
              </a:defRPr>
            </a:lvl9pPr>
          </a:lstStyle>
          <a:p>
            <a:pPr fontAlgn="base">
              <a:spcBef>
                <a:spcPct val="0"/>
              </a:spcBef>
              <a:spcAft>
                <a:spcPct val="0"/>
              </a:spcAft>
              <a:defRPr/>
            </a:pPr>
            <a:endParaRPr lang="fr-FR" sz="506">
              <a:solidFill>
                <a:srgbClr val="B4BAAF"/>
              </a:solidFill>
              <a:latin typeface="Arial" pitchFamily="34" charset="0"/>
              <a:cs typeface="Arial" pitchFamily="34" charset="0"/>
            </a:endParaRPr>
          </a:p>
        </p:txBody>
      </p:sp>
      <p:sp>
        <p:nvSpPr>
          <p:cNvPr id="6" name="Espace réservé du numéro de diapositive 5"/>
          <p:cNvSpPr>
            <a:spLocks noGrp="1"/>
          </p:cNvSpPr>
          <p:nvPr>
            <p:ph type="sldNum" sz="quarter" idx="12"/>
          </p:nvPr>
        </p:nvSpPr>
        <p:spPr>
          <a:xfrm>
            <a:off x="6291318" y="9339158"/>
            <a:ext cx="296682" cy="138499"/>
          </a:xfrm>
          <a:prstGeom prst="rect">
            <a:avLst/>
          </a:prstGeom>
        </p:spPr>
        <p:txBody>
          <a:bodyPr/>
          <a:lstStyle>
            <a:lvl1pPr>
              <a:defRPr sz="900"/>
            </a:lvl1pPr>
          </a:lstStyle>
          <a:p>
            <a:pPr fontAlgn="base">
              <a:spcBef>
                <a:spcPct val="0"/>
              </a:spcBef>
              <a:spcAft>
                <a:spcPct val="0"/>
              </a:spcAft>
              <a:defRPr/>
            </a:pPr>
            <a:fld id="{456763B9-5889-4BA9-A3F8-122D4CCC77FE}" type="slidenum">
              <a:rPr lang="fr-FR" smtClean="0">
                <a:solidFill>
                  <a:srgbClr val="B4BAAF"/>
                </a:solidFill>
                <a:latin typeface="Arial" pitchFamily="34" charset="0"/>
                <a:cs typeface="Arial" pitchFamily="34" charset="0"/>
              </a:rPr>
              <a:pPr fontAlgn="base">
                <a:spcBef>
                  <a:spcPct val="0"/>
                </a:spcBef>
                <a:spcAft>
                  <a:spcPct val="0"/>
                </a:spcAft>
                <a:defRPr/>
              </a:pPr>
              <a:t>‹N°›</a:t>
            </a:fld>
            <a:endParaRPr lang="fr-FR">
              <a:solidFill>
                <a:srgbClr val="B4BAAF"/>
              </a:solidFill>
              <a:latin typeface="Arial" pitchFamily="34" charset="0"/>
              <a:cs typeface="Arial" pitchFamily="34" charset="0"/>
            </a:endParaRPr>
          </a:p>
        </p:txBody>
      </p:sp>
      <p:pic>
        <p:nvPicPr>
          <p:cNvPr id="9" name="Image 8">
            <a:extLst>
              <a:ext uri="{FF2B5EF4-FFF2-40B4-BE49-F238E27FC236}">
                <a16:creationId xmlns:a16="http://schemas.microsoft.com/office/drawing/2014/main" xmlns="" id="{FBD6AE5D-6D97-41A6-92D5-0F028C5F1E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25530" y="159259"/>
            <a:ext cx="680926" cy="1362940"/>
          </a:xfrm>
          <a:prstGeom prst="rect">
            <a:avLst/>
          </a:prstGeom>
        </p:spPr>
      </p:pic>
      <p:pic>
        <p:nvPicPr>
          <p:cNvPr id="10" name="Picture 2" descr="Association des maires de France — Wikipédia">
            <a:extLst>
              <a:ext uri="{FF2B5EF4-FFF2-40B4-BE49-F238E27FC236}">
                <a16:creationId xmlns:a16="http://schemas.microsoft.com/office/drawing/2014/main" xmlns="" id="{EB76C356-E834-4B7B-BAA9-072C80E36953}"/>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72576" y="348039"/>
            <a:ext cx="448871" cy="6141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logo AdCF">
            <a:extLst>
              <a:ext uri="{FF2B5EF4-FFF2-40B4-BE49-F238E27FC236}">
                <a16:creationId xmlns:a16="http://schemas.microsoft.com/office/drawing/2014/main" xmlns="" id="{45873CF9-35C5-4353-A18C-7C46A4AA1A4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18126" y="260786"/>
            <a:ext cx="407363" cy="917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12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443D167A-BB8E-4DE8-8DEA-B0203BA0C45D}" type="datetime1">
              <a:rPr lang="fr-FR" smtClean="0"/>
              <a:t>18/11/2021</a:t>
            </a:fld>
            <a:endParaRPr lang="fr-FR"/>
          </a:p>
        </p:txBody>
      </p:sp>
      <p:sp>
        <p:nvSpPr>
          <p:cNvPr id="6" name="Espace réservé du numéro de diapositive 5"/>
          <p:cNvSpPr>
            <a:spLocks noGrp="1"/>
          </p:cNvSpPr>
          <p:nvPr>
            <p:ph type="sldNum" sz="quarter" idx="12"/>
          </p:nvPr>
        </p:nvSpPr>
        <p:spPr/>
        <p:txBody>
          <a:bodyPr/>
          <a:lstStyle/>
          <a:p>
            <a:fld id="{A405D073-E612-4A17-87D6-A78570FF315E}" type="slidenum">
              <a:rPr lang="fr-FR" smtClean="0"/>
              <a:t>‹N°›</a:t>
            </a:fld>
            <a:endParaRPr lang="fr-FR"/>
          </a:p>
        </p:txBody>
      </p:sp>
      <p:sp>
        <p:nvSpPr>
          <p:cNvPr id="5" name="Espace réservé du titre 1">
            <a:extLst>
              <a:ext uri="{FF2B5EF4-FFF2-40B4-BE49-F238E27FC236}">
                <a16:creationId xmlns:a16="http://schemas.microsoft.com/office/drawing/2014/main" xmlns="" id="{ECBB177E-428C-4D60-A216-625C2F009172}"/>
              </a:ext>
            </a:extLst>
          </p:cNvPr>
          <p:cNvSpPr>
            <a:spLocks noGrp="1"/>
          </p:cNvSpPr>
          <p:nvPr>
            <p:ph type="title" hasCustomPrompt="1"/>
          </p:nvPr>
        </p:nvSpPr>
        <p:spPr>
          <a:xfrm>
            <a:off x="264320" y="1540935"/>
            <a:ext cx="6329363" cy="634984"/>
          </a:xfrm>
          <a:prstGeom prst="rect">
            <a:avLst/>
          </a:prstGeom>
        </p:spPr>
        <p:txBody>
          <a:bodyPr vert="horz" lIns="90000" tIns="0" rIns="91440" bIns="0" rtlCol="0" anchor="ctr" anchorCtr="0">
            <a:noAutofit/>
          </a:bodyPr>
          <a:lstStyle/>
          <a:p>
            <a:r>
              <a:rPr lang="fr-FR"/>
              <a:t>TITRE</a:t>
            </a:r>
          </a:p>
        </p:txBody>
      </p:sp>
      <p:sp>
        <p:nvSpPr>
          <p:cNvPr id="7" name="Espace réservé du texte 2">
            <a:extLst>
              <a:ext uri="{FF2B5EF4-FFF2-40B4-BE49-F238E27FC236}">
                <a16:creationId xmlns:a16="http://schemas.microsoft.com/office/drawing/2014/main" xmlns="" id="{8190826F-433B-4B10-8AA8-7EEEEDA2A5D0}"/>
              </a:ext>
            </a:extLst>
          </p:cNvPr>
          <p:cNvSpPr>
            <a:spLocks noGrp="1"/>
          </p:cNvSpPr>
          <p:nvPr>
            <p:ph idx="1"/>
          </p:nvPr>
        </p:nvSpPr>
        <p:spPr>
          <a:xfrm>
            <a:off x="264320" y="2901758"/>
            <a:ext cx="6329363" cy="5947150"/>
          </a:xfrm>
          <a:prstGeom prst="rect">
            <a:avLst/>
          </a:prstGeom>
        </p:spPr>
        <p:txBody>
          <a:bodyPr vert="horz" lIns="0" tIns="45720" rIns="91440" bIns="45720" rtlCol="0">
            <a:normAutofit/>
          </a:bodyPr>
          <a:lstStyle/>
          <a:p>
            <a:pPr lvl="0"/>
            <a:r>
              <a:rPr lang="fr-FR"/>
              <a:t>Votre texte ici</a:t>
            </a:r>
          </a:p>
          <a:p>
            <a:pPr lvl="1"/>
            <a:r>
              <a:rPr lang="fr-FR"/>
              <a:t>Deuxième niveau</a:t>
            </a:r>
          </a:p>
          <a:p>
            <a:pPr lvl="2"/>
            <a:r>
              <a:rPr lang="fr-FR"/>
              <a:t>Troisième niveau</a:t>
            </a:r>
          </a:p>
          <a:p>
            <a:pPr lvl="3"/>
            <a:r>
              <a:rPr lang="fr-FR"/>
              <a:t>Quatrième niveau</a:t>
            </a:r>
          </a:p>
          <a:p>
            <a:pPr lvl="4"/>
            <a:r>
              <a:rPr lang="fr-FR"/>
              <a:t>Cinquième niveau</a:t>
            </a:r>
          </a:p>
        </p:txBody>
      </p:sp>
      <p:sp>
        <p:nvSpPr>
          <p:cNvPr id="3" name="Espace réservé du texte 2">
            <a:extLst>
              <a:ext uri="{FF2B5EF4-FFF2-40B4-BE49-F238E27FC236}">
                <a16:creationId xmlns:a16="http://schemas.microsoft.com/office/drawing/2014/main" xmlns="" id="{66652E56-26C9-44B0-BB5A-BF69424C384F}"/>
              </a:ext>
            </a:extLst>
          </p:cNvPr>
          <p:cNvSpPr>
            <a:spLocks noGrp="1"/>
          </p:cNvSpPr>
          <p:nvPr>
            <p:ph type="body" sz="quarter" idx="13" hasCustomPrompt="1"/>
          </p:nvPr>
        </p:nvSpPr>
        <p:spPr>
          <a:xfrm>
            <a:off x="264320" y="2237399"/>
            <a:ext cx="6329363" cy="464234"/>
          </a:xfrm>
        </p:spPr>
        <p:txBody>
          <a:bodyPr anchor="ctr">
            <a:noAutofit/>
          </a:bodyPr>
          <a:lstStyle>
            <a:lvl1pPr marL="46432" indent="0">
              <a:buNone/>
              <a:defRPr sz="1350" b="1">
                <a:solidFill>
                  <a:schemeClr val="accent6"/>
                </a:solidFill>
              </a:defRPr>
            </a:lvl1pPr>
          </a:lstStyle>
          <a:p>
            <a:pPr lvl="0"/>
            <a:r>
              <a:rPr lang="fr-FR"/>
              <a:t>SOUS TITRE</a:t>
            </a:r>
          </a:p>
        </p:txBody>
      </p:sp>
    </p:spTree>
    <p:extLst>
      <p:ext uri="{BB962C8B-B14F-4D97-AF65-F5344CB8AC3E}">
        <p14:creationId xmlns:p14="http://schemas.microsoft.com/office/powerpoint/2010/main" val="29077055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re Simpl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416D23D4-E0F5-4377-B1DB-4CC0FEB1BCE1}" type="datetime1">
              <a:rPr lang="fr-FR" smtClean="0"/>
              <a:t>18/11/2021</a:t>
            </a:fld>
            <a:endParaRPr lang="fr-FR"/>
          </a:p>
        </p:txBody>
      </p:sp>
      <p:sp>
        <p:nvSpPr>
          <p:cNvPr id="6" name="Espace réservé du numéro de diapositive 5"/>
          <p:cNvSpPr>
            <a:spLocks noGrp="1"/>
          </p:cNvSpPr>
          <p:nvPr>
            <p:ph type="sldNum" sz="quarter" idx="12"/>
          </p:nvPr>
        </p:nvSpPr>
        <p:spPr/>
        <p:txBody>
          <a:bodyPr/>
          <a:lstStyle/>
          <a:p>
            <a:fld id="{A405D073-E612-4A17-87D6-A78570FF315E}" type="slidenum">
              <a:rPr lang="fr-FR" smtClean="0"/>
              <a:t>‹N°›</a:t>
            </a:fld>
            <a:endParaRPr lang="fr-FR"/>
          </a:p>
        </p:txBody>
      </p:sp>
    </p:spTree>
    <p:extLst>
      <p:ext uri="{BB962C8B-B14F-4D97-AF65-F5344CB8AC3E}">
        <p14:creationId xmlns:p14="http://schemas.microsoft.com/office/powerpoint/2010/main" val="7679990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locs colonnes">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4BFCEE9-55C0-4B57-8582-7915AF02F4CB}" type="datetime1">
              <a:rPr lang="fr-FR" smtClean="0"/>
              <a:t>18/11/2021</a:t>
            </a:fld>
            <a:endParaRPr lang="fr-FR"/>
          </a:p>
        </p:txBody>
      </p:sp>
      <p:sp>
        <p:nvSpPr>
          <p:cNvPr id="6" name="Espace réservé du numéro de diapositive 5"/>
          <p:cNvSpPr>
            <a:spLocks noGrp="1"/>
          </p:cNvSpPr>
          <p:nvPr>
            <p:ph type="sldNum" sz="quarter" idx="12"/>
          </p:nvPr>
        </p:nvSpPr>
        <p:spPr/>
        <p:txBody>
          <a:bodyPr/>
          <a:lstStyle/>
          <a:p>
            <a:fld id="{A405D073-E612-4A17-87D6-A78570FF315E}" type="slidenum">
              <a:rPr lang="fr-FR" smtClean="0"/>
              <a:t>‹N°›</a:t>
            </a:fld>
            <a:endParaRPr lang="fr-FR"/>
          </a:p>
        </p:txBody>
      </p:sp>
      <p:sp>
        <p:nvSpPr>
          <p:cNvPr id="9" name="Text Placeholder 7"/>
          <p:cNvSpPr>
            <a:spLocks noGrp="1"/>
          </p:cNvSpPr>
          <p:nvPr>
            <p:ph type="body" sz="quarter" idx="14"/>
          </p:nvPr>
        </p:nvSpPr>
        <p:spPr>
          <a:xfrm>
            <a:off x="264319" y="3402062"/>
            <a:ext cx="3056668" cy="5191343"/>
          </a:xfrm>
          <a:solidFill>
            <a:schemeClr val="accent1">
              <a:alpha val="10000"/>
            </a:schemeClr>
          </a:solidFill>
          <a:ln>
            <a:solidFill>
              <a:schemeClr val="accent1"/>
            </a:solidFill>
          </a:ln>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11" name="Text Placeholder 7"/>
          <p:cNvSpPr>
            <a:spLocks noGrp="1"/>
          </p:cNvSpPr>
          <p:nvPr>
            <p:ph type="body" sz="quarter" idx="15"/>
          </p:nvPr>
        </p:nvSpPr>
        <p:spPr>
          <a:xfrm>
            <a:off x="3540013" y="3402062"/>
            <a:ext cx="3056668" cy="5191343"/>
          </a:xfrm>
          <a:solidFill>
            <a:schemeClr val="accent1">
              <a:alpha val="10000"/>
            </a:schemeClr>
          </a:solidFill>
          <a:ln>
            <a:solidFill>
              <a:schemeClr val="accent1"/>
            </a:solidFill>
          </a:ln>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3" name="Titre 2"/>
          <p:cNvSpPr>
            <a:spLocks noGrp="1"/>
          </p:cNvSpPr>
          <p:nvPr>
            <p:ph type="title"/>
          </p:nvPr>
        </p:nvSpPr>
        <p:spPr/>
        <p:txBody>
          <a:bodyPr/>
          <a:lstStyle/>
          <a:p>
            <a:r>
              <a:rPr lang="fr-FR"/>
              <a:t>Modifiez le style du titre</a:t>
            </a:r>
            <a:endParaRPr lang="en-GB"/>
          </a:p>
        </p:txBody>
      </p:sp>
      <p:sp>
        <p:nvSpPr>
          <p:cNvPr id="10" name="Espace réservé du texte 6"/>
          <p:cNvSpPr>
            <a:spLocks noGrp="1"/>
          </p:cNvSpPr>
          <p:nvPr>
            <p:ph type="body" sz="quarter" idx="19" hasCustomPrompt="1"/>
          </p:nvPr>
        </p:nvSpPr>
        <p:spPr>
          <a:xfrm>
            <a:off x="264319" y="2696613"/>
            <a:ext cx="3056668" cy="512677"/>
          </a:xfrm>
          <a:prstGeom prst="rect">
            <a:avLst/>
          </a:prstGeom>
          <a:noFill/>
        </p:spPr>
        <p:txBody>
          <a:bodyPr lIns="0" tIns="0" rIns="0" bIns="0" anchor="ctr">
            <a:normAutofit/>
          </a:bodyPr>
          <a:lstStyle>
            <a:lvl1pPr marL="0" indent="0" algn="l">
              <a:spcBef>
                <a:spcPts val="169"/>
              </a:spcBef>
              <a:buClr>
                <a:schemeClr val="accent6"/>
              </a:buClr>
              <a:buFont typeface="Arial" pitchFamily="34" charset="0"/>
              <a:buNone/>
              <a:defRPr sz="1013" b="1" baseline="0">
                <a:solidFill>
                  <a:schemeClr val="accent1"/>
                </a:solidFill>
              </a:defRPr>
            </a:lvl1pPr>
          </a:lstStyle>
          <a:p>
            <a:pPr lvl="0"/>
            <a:r>
              <a:rPr lang="fr-FR"/>
              <a:t>Ajoutez un titre ici</a:t>
            </a:r>
          </a:p>
        </p:txBody>
      </p:sp>
      <p:sp>
        <p:nvSpPr>
          <p:cNvPr id="13" name="Espace réservé du texte 6"/>
          <p:cNvSpPr>
            <a:spLocks noGrp="1"/>
          </p:cNvSpPr>
          <p:nvPr>
            <p:ph type="body" sz="quarter" idx="20" hasCustomPrompt="1"/>
          </p:nvPr>
        </p:nvSpPr>
        <p:spPr>
          <a:xfrm>
            <a:off x="3540013" y="2696613"/>
            <a:ext cx="3056668" cy="512677"/>
          </a:xfrm>
          <a:prstGeom prst="rect">
            <a:avLst/>
          </a:prstGeom>
          <a:noFill/>
        </p:spPr>
        <p:txBody>
          <a:bodyPr lIns="0" tIns="0" rIns="0" bIns="0" anchor="ctr">
            <a:normAutofit/>
          </a:bodyPr>
          <a:lstStyle>
            <a:lvl1pPr marL="0" indent="0" algn="l">
              <a:spcBef>
                <a:spcPts val="169"/>
              </a:spcBef>
              <a:buClr>
                <a:schemeClr val="accent6"/>
              </a:buClr>
              <a:buFont typeface="Arial" pitchFamily="34" charset="0"/>
              <a:buNone/>
              <a:defRPr sz="1013" b="1" baseline="0">
                <a:solidFill>
                  <a:schemeClr val="accent1"/>
                </a:solidFill>
              </a:defRPr>
            </a:lvl1pPr>
          </a:lstStyle>
          <a:p>
            <a:pPr lvl="0"/>
            <a:r>
              <a:rPr lang="fr-FR"/>
              <a:t>Ajoutez un titre ici</a:t>
            </a:r>
          </a:p>
        </p:txBody>
      </p:sp>
    </p:spTree>
    <p:extLst>
      <p:ext uri="{BB962C8B-B14F-4D97-AF65-F5344CB8AC3E}">
        <p14:creationId xmlns:p14="http://schemas.microsoft.com/office/powerpoint/2010/main" val="3925693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ints-clés / Picto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EA0E2602-59A5-4DEC-9A18-0969DB662295}" type="datetime1">
              <a:rPr lang="fr-FR" smtClean="0"/>
              <a:t>18/11/2021</a:t>
            </a:fld>
            <a:endParaRPr lang="fr-FR"/>
          </a:p>
        </p:txBody>
      </p:sp>
      <p:sp>
        <p:nvSpPr>
          <p:cNvPr id="5" name="Espace réservé du numéro de diapositive 4"/>
          <p:cNvSpPr>
            <a:spLocks noGrp="1"/>
          </p:cNvSpPr>
          <p:nvPr>
            <p:ph type="sldNum" sz="quarter" idx="12"/>
          </p:nvPr>
        </p:nvSpPr>
        <p:spPr/>
        <p:txBody>
          <a:bodyPr/>
          <a:lstStyle/>
          <a:p>
            <a:fld id="{A405D073-E612-4A17-87D6-A78570FF315E}" type="slidenum">
              <a:rPr lang="fr-FR" smtClean="0"/>
              <a:t>‹N°›</a:t>
            </a:fld>
            <a:endParaRPr lang="fr-FR"/>
          </a:p>
        </p:txBody>
      </p:sp>
      <p:sp>
        <p:nvSpPr>
          <p:cNvPr id="17" name="Espace réservé du texte 6">
            <a:extLst>
              <a:ext uri="{FF2B5EF4-FFF2-40B4-BE49-F238E27FC236}">
                <a16:creationId xmlns:a16="http://schemas.microsoft.com/office/drawing/2014/main" xmlns="" id="{36F7E45C-B03F-4BB7-AAD0-06CB2A51F512}"/>
              </a:ext>
            </a:extLst>
          </p:cNvPr>
          <p:cNvSpPr>
            <a:spLocks noGrp="1"/>
          </p:cNvSpPr>
          <p:nvPr>
            <p:ph type="body" sz="quarter" idx="14" hasCustomPrompt="1"/>
          </p:nvPr>
        </p:nvSpPr>
        <p:spPr>
          <a:xfrm>
            <a:off x="264319" y="2749269"/>
            <a:ext cx="5940000" cy="1268800"/>
          </a:xfrm>
          <a:prstGeom prst="hexagon">
            <a:avLst/>
          </a:prstGeom>
          <a:solidFill>
            <a:srgbClr val="6FAADC">
              <a:alpha val="10000"/>
            </a:srgbClr>
          </a:solidFill>
        </p:spPr>
        <p:txBody>
          <a:bodyPr lIns="396000" tIns="0" rIns="0" bIns="0" anchor="ctr">
            <a:normAutofit/>
          </a:bodyPr>
          <a:lstStyle>
            <a:lvl1pPr marL="101794" indent="-101794" algn="l">
              <a:spcBef>
                <a:spcPts val="169"/>
              </a:spcBef>
              <a:buClr>
                <a:schemeClr val="accent6"/>
              </a:buClr>
              <a:buFont typeface="Arial" pitchFamily="34" charset="0"/>
              <a:buChar char="•"/>
              <a:defRPr sz="788" b="0" baseline="0">
                <a:solidFill>
                  <a:schemeClr val="accent1"/>
                </a:solidFill>
              </a:defRPr>
            </a:lvl1pPr>
            <a:lvl2pPr marL="200910" indent="-97330">
              <a:spcBef>
                <a:spcPts val="169"/>
              </a:spcBef>
              <a:buFont typeface="Arial" pitchFamily="34" charset="0"/>
              <a:buChar char="-"/>
              <a:defRPr>
                <a:solidFill>
                  <a:schemeClr val="accent1"/>
                </a:solidFill>
              </a:defRPr>
            </a:lvl2pPr>
            <a:lvl3pPr>
              <a:spcBef>
                <a:spcPts val="169"/>
              </a:spcBef>
              <a:defRPr>
                <a:solidFill>
                  <a:schemeClr val="accent1"/>
                </a:solidFill>
              </a:defRPr>
            </a:lvl3pPr>
          </a:lstStyle>
          <a:p>
            <a:pPr lvl="0"/>
            <a:r>
              <a:rPr lang="fr-FR"/>
              <a:t>Votre texte ici</a:t>
            </a:r>
          </a:p>
          <a:p>
            <a:pPr lvl="1"/>
            <a:r>
              <a:rPr lang="fr-FR"/>
              <a:t>Votre texte ici</a:t>
            </a:r>
          </a:p>
          <a:p>
            <a:pPr lvl="2"/>
            <a:r>
              <a:rPr lang="fr-FR"/>
              <a:t>Votre texte ici</a:t>
            </a:r>
          </a:p>
        </p:txBody>
      </p:sp>
      <p:sp>
        <p:nvSpPr>
          <p:cNvPr id="28" name="Espace réservé du texte 6">
            <a:extLst>
              <a:ext uri="{FF2B5EF4-FFF2-40B4-BE49-F238E27FC236}">
                <a16:creationId xmlns:a16="http://schemas.microsoft.com/office/drawing/2014/main" xmlns="" id="{FED4A836-DD98-433E-A70E-126A81632422}"/>
              </a:ext>
            </a:extLst>
          </p:cNvPr>
          <p:cNvSpPr>
            <a:spLocks noGrp="1"/>
          </p:cNvSpPr>
          <p:nvPr>
            <p:ph type="body" sz="quarter" idx="13" hasCustomPrompt="1"/>
          </p:nvPr>
        </p:nvSpPr>
        <p:spPr>
          <a:xfrm>
            <a:off x="229144" y="2749269"/>
            <a:ext cx="661561" cy="1268800"/>
          </a:xfrm>
          <a:prstGeom prst="hexagon">
            <a:avLst/>
          </a:prstGeom>
          <a:solidFill>
            <a:schemeClr val="accent1"/>
          </a:solidFill>
        </p:spPr>
        <p:txBody>
          <a:bodyPr tIns="0" rIns="0" bIns="0" anchor="ctr"/>
          <a:lstStyle>
            <a:lvl1pPr marL="0" indent="0" algn="ctr">
              <a:buNone/>
              <a:defRPr sz="2025" b="1">
                <a:solidFill>
                  <a:schemeClr val="bg1"/>
                </a:solidFill>
              </a:defRPr>
            </a:lvl1pPr>
          </a:lstStyle>
          <a:p>
            <a:pPr lvl="0"/>
            <a:r>
              <a:rPr lang="fr-FR"/>
              <a:t>1</a:t>
            </a:r>
          </a:p>
        </p:txBody>
      </p:sp>
      <p:sp>
        <p:nvSpPr>
          <p:cNvPr id="29" name="Espace réservé du texte 6">
            <a:extLst>
              <a:ext uri="{FF2B5EF4-FFF2-40B4-BE49-F238E27FC236}">
                <a16:creationId xmlns:a16="http://schemas.microsoft.com/office/drawing/2014/main" xmlns="" id="{515B49F3-6FEE-4608-B7A6-0C90BBF9073F}"/>
              </a:ext>
            </a:extLst>
          </p:cNvPr>
          <p:cNvSpPr>
            <a:spLocks noGrp="1"/>
          </p:cNvSpPr>
          <p:nvPr>
            <p:ph type="body" sz="quarter" idx="15" hasCustomPrompt="1"/>
          </p:nvPr>
        </p:nvSpPr>
        <p:spPr>
          <a:xfrm>
            <a:off x="638269" y="4290399"/>
            <a:ext cx="5940000" cy="1268800"/>
          </a:xfrm>
          <a:prstGeom prst="hexagon">
            <a:avLst/>
          </a:prstGeom>
          <a:solidFill>
            <a:srgbClr val="E97118">
              <a:alpha val="10000"/>
            </a:srgbClr>
          </a:solidFill>
        </p:spPr>
        <p:txBody>
          <a:bodyPr lIns="396000" tIns="0" rIns="0" bIns="0" anchor="ctr">
            <a:normAutofit/>
          </a:bodyPr>
          <a:lstStyle>
            <a:lvl1pPr marL="101794" indent="-101794" algn="l">
              <a:spcBef>
                <a:spcPts val="169"/>
              </a:spcBef>
              <a:buClr>
                <a:schemeClr val="accent6"/>
              </a:buClr>
              <a:buFont typeface="Arial" pitchFamily="34" charset="0"/>
              <a:buChar char="•"/>
              <a:defRPr sz="788" b="0" baseline="0">
                <a:solidFill>
                  <a:schemeClr val="accent1"/>
                </a:solidFill>
              </a:defRPr>
            </a:lvl1pPr>
            <a:lvl2pPr marL="200910" indent="-97330">
              <a:spcBef>
                <a:spcPts val="169"/>
              </a:spcBef>
              <a:buFont typeface="Arial" pitchFamily="34" charset="0"/>
              <a:buChar char="-"/>
              <a:defRPr>
                <a:solidFill>
                  <a:schemeClr val="accent1"/>
                </a:solidFill>
              </a:defRPr>
            </a:lvl2pPr>
            <a:lvl3pPr>
              <a:spcBef>
                <a:spcPts val="169"/>
              </a:spcBef>
              <a:defRPr>
                <a:solidFill>
                  <a:schemeClr val="accent1"/>
                </a:solidFill>
              </a:defRPr>
            </a:lvl3pPr>
          </a:lstStyle>
          <a:p>
            <a:pPr lvl="0"/>
            <a:r>
              <a:rPr lang="fr-FR"/>
              <a:t>Votre texte ici</a:t>
            </a:r>
          </a:p>
          <a:p>
            <a:pPr lvl="1"/>
            <a:r>
              <a:rPr lang="fr-FR"/>
              <a:t>Votre texte ici</a:t>
            </a:r>
          </a:p>
          <a:p>
            <a:pPr lvl="2"/>
            <a:r>
              <a:rPr lang="fr-FR"/>
              <a:t>Votre texte ici</a:t>
            </a:r>
          </a:p>
        </p:txBody>
      </p:sp>
      <p:sp>
        <p:nvSpPr>
          <p:cNvPr id="30" name="Espace réservé du texte 6">
            <a:extLst>
              <a:ext uri="{FF2B5EF4-FFF2-40B4-BE49-F238E27FC236}">
                <a16:creationId xmlns:a16="http://schemas.microsoft.com/office/drawing/2014/main" xmlns="" id="{597950B9-70BE-4A7A-A87B-26410035C801}"/>
              </a:ext>
            </a:extLst>
          </p:cNvPr>
          <p:cNvSpPr>
            <a:spLocks noGrp="1"/>
          </p:cNvSpPr>
          <p:nvPr>
            <p:ph type="body" sz="quarter" idx="16" hasCustomPrompt="1"/>
          </p:nvPr>
        </p:nvSpPr>
        <p:spPr>
          <a:xfrm>
            <a:off x="603094" y="4290399"/>
            <a:ext cx="661561" cy="1268800"/>
          </a:xfrm>
          <a:prstGeom prst="hexagon">
            <a:avLst/>
          </a:prstGeom>
          <a:solidFill>
            <a:schemeClr val="accent2"/>
          </a:solidFill>
        </p:spPr>
        <p:txBody>
          <a:bodyPr tIns="0" rIns="0" bIns="0" anchor="ctr"/>
          <a:lstStyle>
            <a:lvl1pPr marL="0" indent="0" algn="ctr">
              <a:buNone/>
              <a:defRPr sz="2025" b="1">
                <a:solidFill>
                  <a:schemeClr val="bg1"/>
                </a:solidFill>
              </a:defRPr>
            </a:lvl1pPr>
          </a:lstStyle>
          <a:p>
            <a:pPr lvl="0"/>
            <a:r>
              <a:rPr lang="fr-FR"/>
              <a:t>2</a:t>
            </a:r>
          </a:p>
        </p:txBody>
      </p:sp>
      <p:sp>
        <p:nvSpPr>
          <p:cNvPr id="31" name="Espace réservé du texte 6">
            <a:extLst>
              <a:ext uri="{FF2B5EF4-FFF2-40B4-BE49-F238E27FC236}">
                <a16:creationId xmlns:a16="http://schemas.microsoft.com/office/drawing/2014/main" xmlns="" id="{B0DB9E86-ED34-4B4B-A6BC-34A61D81BC0F}"/>
              </a:ext>
            </a:extLst>
          </p:cNvPr>
          <p:cNvSpPr>
            <a:spLocks noGrp="1"/>
          </p:cNvSpPr>
          <p:nvPr>
            <p:ph type="body" sz="quarter" idx="17" hasCustomPrompt="1"/>
          </p:nvPr>
        </p:nvSpPr>
        <p:spPr>
          <a:xfrm>
            <a:off x="264319" y="5831528"/>
            <a:ext cx="5940000" cy="1268800"/>
          </a:xfrm>
          <a:prstGeom prst="hexagon">
            <a:avLst/>
          </a:prstGeom>
          <a:solidFill>
            <a:schemeClr val="accent3">
              <a:lumMod val="40000"/>
              <a:lumOff val="60000"/>
              <a:alpha val="10000"/>
            </a:schemeClr>
          </a:solidFill>
        </p:spPr>
        <p:txBody>
          <a:bodyPr lIns="396000" tIns="0" rIns="0" bIns="0" anchor="ctr">
            <a:normAutofit/>
          </a:bodyPr>
          <a:lstStyle>
            <a:lvl1pPr marL="101794" indent="-101794" algn="l">
              <a:spcBef>
                <a:spcPts val="169"/>
              </a:spcBef>
              <a:buClr>
                <a:schemeClr val="accent6"/>
              </a:buClr>
              <a:buFont typeface="Arial" pitchFamily="34" charset="0"/>
              <a:buChar char="•"/>
              <a:defRPr sz="788" b="0" baseline="0">
                <a:solidFill>
                  <a:schemeClr val="accent1"/>
                </a:solidFill>
              </a:defRPr>
            </a:lvl1pPr>
            <a:lvl2pPr marL="200910" indent="-97330">
              <a:spcBef>
                <a:spcPts val="169"/>
              </a:spcBef>
              <a:buFont typeface="Arial" pitchFamily="34" charset="0"/>
              <a:buChar char="-"/>
              <a:defRPr>
                <a:solidFill>
                  <a:schemeClr val="accent1"/>
                </a:solidFill>
              </a:defRPr>
            </a:lvl2pPr>
            <a:lvl3pPr>
              <a:spcBef>
                <a:spcPts val="169"/>
              </a:spcBef>
              <a:defRPr>
                <a:solidFill>
                  <a:schemeClr val="accent1"/>
                </a:solidFill>
              </a:defRPr>
            </a:lvl3pPr>
          </a:lstStyle>
          <a:p>
            <a:pPr lvl="0"/>
            <a:r>
              <a:rPr lang="fr-FR"/>
              <a:t>Votre texte ici</a:t>
            </a:r>
          </a:p>
          <a:p>
            <a:pPr lvl="1"/>
            <a:r>
              <a:rPr lang="fr-FR"/>
              <a:t>Votre texte ici</a:t>
            </a:r>
          </a:p>
          <a:p>
            <a:pPr lvl="2"/>
            <a:r>
              <a:rPr lang="fr-FR"/>
              <a:t>Votre texte ici</a:t>
            </a:r>
          </a:p>
        </p:txBody>
      </p:sp>
      <p:sp>
        <p:nvSpPr>
          <p:cNvPr id="32" name="Espace réservé du texte 6">
            <a:extLst>
              <a:ext uri="{FF2B5EF4-FFF2-40B4-BE49-F238E27FC236}">
                <a16:creationId xmlns:a16="http://schemas.microsoft.com/office/drawing/2014/main" xmlns="" id="{258B39DE-1AF4-483E-8EAC-B58F74FF2ACB}"/>
              </a:ext>
            </a:extLst>
          </p:cNvPr>
          <p:cNvSpPr>
            <a:spLocks noGrp="1"/>
          </p:cNvSpPr>
          <p:nvPr>
            <p:ph type="body" sz="quarter" idx="18" hasCustomPrompt="1"/>
          </p:nvPr>
        </p:nvSpPr>
        <p:spPr>
          <a:xfrm>
            <a:off x="229144" y="5831528"/>
            <a:ext cx="661561" cy="1268800"/>
          </a:xfrm>
          <a:prstGeom prst="hexagon">
            <a:avLst/>
          </a:prstGeom>
          <a:solidFill>
            <a:schemeClr val="accent3"/>
          </a:solidFill>
        </p:spPr>
        <p:txBody>
          <a:bodyPr tIns="0" rIns="0" bIns="0" anchor="ctr"/>
          <a:lstStyle>
            <a:lvl1pPr marL="0" indent="0" algn="ctr">
              <a:buNone/>
              <a:defRPr sz="2025" b="1">
                <a:solidFill>
                  <a:schemeClr val="bg1"/>
                </a:solidFill>
              </a:defRPr>
            </a:lvl1pPr>
          </a:lstStyle>
          <a:p>
            <a:pPr lvl="0"/>
            <a:r>
              <a:rPr lang="fr-FR"/>
              <a:t>3</a:t>
            </a:r>
          </a:p>
        </p:txBody>
      </p:sp>
      <p:sp>
        <p:nvSpPr>
          <p:cNvPr id="33" name="Espace réservé du texte 6">
            <a:extLst>
              <a:ext uri="{FF2B5EF4-FFF2-40B4-BE49-F238E27FC236}">
                <a16:creationId xmlns:a16="http://schemas.microsoft.com/office/drawing/2014/main" xmlns="" id="{87D319E7-91AE-4158-998F-272BACF7DF02}"/>
              </a:ext>
            </a:extLst>
          </p:cNvPr>
          <p:cNvSpPr>
            <a:spLocks noGrp="1"/>
          </p:cNvSpPr>
          <p:nvPr>
            <p:ph type="body" sz="quarter" idx="19" hasCustomPrompt="1"/>
          </p:nvPr>
        </p:nvSpPr>
        <p:spPr>
          <a:xfrm>
            <a:off x="638269" y="7372658"/>
            <a:ext cx="5940000" cy="1268800"/>
          </a:xfrm>
          <a:prstGeom prst="hexagon">
            <a:avLst/>
          </a:prstGeom>
          <a:solidFill>
            <a:schemeClr val="accent5">
              <a:lumMod val="60000"/>
              <a:lumOff val="40000"/>
              <a:alpha val="10000"/>
            </a:schemeClr>
          </a:solidFill>
        </p:spPr>
        <p:txBody>
          <a:bodyPr lIns="396000" tIns="0" rIns="0" bIns="0" anchor="ctr">
            <a:normAutofit/>
          </a:bodyPr>
          <a:lstStyle>
            <a:lvl1pPr marL="101794" indent="-101794" algn="l">
              <a:spcBef>
                <a:spcPts val="169"/>
              </a:spcBef>
              <a:buClr>
                <a:schemeClr val="accent6"/>
              </a:buClr>
              <a:buFont typeface="Arial" pitchFamily="34" charset="0"/>
              <a:buChar char="•"/>
              <a:defRPr sz="788" b="0" baseline="0">
                <a:solidFill>
                  <a:schemeClr val="accent1"/>
                </a:solidFill>
              </a:defRPr>
            </a:lvl1pPr>
            <a:lvl2pPr marL="200910" indent="-97330">
              <a:spcBef>
                <a:spcPts val="169"/>
              </a:spcBef>
              <a:buFont typeface="Arial" pitchFamily="34" charset="0"/>
              <a:buChar char="-"/>
              <a:defRPr>
                <a:solidFill>
                  <a:schemeClr val="accent1"/>
                </a:solidFill>
              </a:defRPr>
            </a:lvl2pPr>
            <a:lvl3pPr>
              <a:spcBef>
                <a:spcPts val="169"/>
              </a:spcBef>
              <a:defRPr>
                <a:solidFill>
                  <a:schemeClr val="accent1"/>
                </a:solidFill>
              </a:defRPr>
            </a:lvl3pPr>
          </a:lstStyle>
          <a:p>
            <a:pPr lvl="0"/>
            <a:r>
              <a:rPr lang="fr-FR"/>
              <a:t>Votre texte ici</a:t>
            </a:r>
          </a:p>
          <a:p>
            <a:pPr lvl="1"/>
            <a:r>
              <a:rPr lang="fr-FR"/>
              <a:t>Votre texte ici</a:t>
            </a:r>
          </a:p>
          <a:p>
            <a:pPr lvl="2"/>
            <a:r>
              <a:rPr lang="fr-FR"/>
              <a:t>Votre texte ici</a:t>
            </a:r>
          </a:p>
        </p:txBody>
      </p:sp>
      <p:sp>
        <p:nvSpPr>
          <p:cNvPr id="34" name="Espace réservé du texte 6">
            <a:extLst>
              <a:ext uri="{FF2B5EF4-FFF2-40B4-BE49-F238E27FC236}">
                <a16:creationId xmlns:a16="http://schemas.microsoft.com/office/drawing/2014/main" xmlns="" id="{3EC01839-97F3-4710-9BB2-27938F23AED8}"/>
              </a:ext>
            </a:extLst>
          </p:cNvPr>
          <p:cNvSpPr>
            <a:spLocks noGrp="1"/>
          </p:cNvSpPr>
          <p:nvPr>
            <p:ph type="body" sz="quarter" idx="20" hasCustomPrompt="1"/>
          </p:nvPr>
        </p:nvSpPr>
        <p:spPr>
          <a:xfrm>
            <a:off x="603094" y="7372658"/>
            <a:ext cx="661561" cy="1268800"/>
          </a:xfrm>
          <a:prstGeom prst="hexagon">
            <a:avLst/>
          </a:prstGeom>
          <a:solidFill>
            <a:schemeClr val="accent5"/>
          </a:solidFill>
        </p:spPr>
        <p:txBody>
          <a:bodyPr tIns="0" rIns="0" bIns="0" anchor="ctr"/>
          <a:lstStyle>
            <a:lvl1pPr marL="0" indent="0" algn="ctr">
              <a:buNone/>
              <a:defRPr sz="2025" b="1">
                <a:solidFill>
                  <a:schemeClr val="bg1"/>
                </a:solidFill>
              </a:defRPr>
            </a:lvl1pPr>
          </a:lstStyle>
          <a:p>
            <a:pPr lvl="0"/>
            <a:r>
              <a:rPr lang="fr-FR"/>
              <a:t>4</a:t>
            </a:r>
          </a:p>
        </p:txBody>
      </p:sp>
    </p:spTree>
    <p:extLst>
      <p:ext uri="{BB962C8B-B14F-4D97-AF65-F5344CB8AC3E}">
        <p14:creationId xmlns:p14="http://schemas.microsoft.com/office/powerpoint/2010/main" val="324453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64320" y="1269958"/>
            <a:ext cx="6329363" cy="695642"/>
          </a:xfrm>
          <a:prstGeom prst="rect">
            <a:avLst/>
          </a:prstGeom>
        </p:spPr>
        <p:txBody>
          <a:bodyPr vert="horz" lIns="90000" tIns="0" rIns="91440" bIns="0" rtlCol="0" anchor="ctr" anchorCtr="0">
            <a:noAutofit/>
          </a:bodyPr>
          <a:lstStyle/>
          <a:p>
            <a:r>
              <a:rPr lang="fr-FR"/>
              <a:t>TITRE DE LA SLIDE</a:t>
            </a:r>
          </a:p>
        </p:txBody>
      </p:sp>
      <p:sp>
        <p:nvSpPr>
          <p:cNvPr id="3" name="Espace réservé du texte 2"/>
          <p:cNvSpPr>
            <a:spLocks noGrp="1"/>
          </p:cNvSpPr>
          <p:nvPr>
            <p:ph type="body" idx="1"/>
          </p:nvPr>
        </p:nvSpPr>
        <p:spPr>
          <a:xfrm>
            <a:off x="264320" y="2160143"/>
            <a:ext cx="6329363" cy="6688766"/>
          </a:xfrm>
          <a:prstGeom prst="rect">
            <a:avLst/>
          </a:prstGeom>
        </p:spPr>
        <p:txBody>
          <a:bodyPr vert="horz" lIns="0" tIns="45720" rIns="91440" bIns="45720" rtlCol="0">
            <a:normAutofit/>
          </a:bodyPr>
          <a:lstStyle/>
          <a:p>
            <a:pPr lvl="0"/>
            <a:r>
              <a:rPr lang="fr-FR"/>
              <a:t>Votre texte ici</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2132858" y="9369490"/>
            <a:ext cx="320601" cy="77842"/>
          </a:xfrm>
          <a:prstGeom prst="rect">
            <a:avLst/>
          </a:prstGeom>
        </p:spPr>
        <p:txBody>
          <a:bodyPr vert="horz" wrap="none" lIns="0" tIns="0" rIns="0" bIns="0" rtlCol="0" anchor="ctr">
            <a:spAutoFit/>
          </a:bodyPr>
          <a:lstStyle>
            <a:lvl1pPr algn="l">
              <a:defRPr sz="506">
                <a:solidFill>
                  <a:schemeClr val="bg2"/>
                </a:solidFill>
              </a:defRPr>
            </a:lvl1pPr>
          </a:lstStyle>
          <a:p>
            <a:fld id="{D7B3DBE9-7898-43C7-8F07-AD16AFE70658}" type="datetime1">
              <a:rPr lang="fr-FR" smtClean="0"/>
              <a:t>18/11/2021</a:t>
            </a:fld>
            <a:endParaRPr lang="fr-FR"/>
          </a:p>
        </p:txBody>
      </p:sp>
      <p:sp>
        <p:nvSpPr>
          <p:cNvPr id="6" name="Espace réservé du numéro de diapositive 5"/>
          <p:cNvSpPr>
            <a:spLocks noGrp="1"/>
          </p:cNvSpPr>
          <p:nvPr>
            <p:ph type="sldNum" sz="quarter" idx="4"/>
          </p:nvPr>
        </p:nvSpPr>
        <p:spPr>
          <a:xfrm>
            <a:off x="6291318" y="9347784"/>
            <a:ext cx="296682" cy="121252"/>
          </a:xfrm>
          <a:prstGeom prst="rect">
            <a:avLst/>
          </a:prstGeom>
        </p:spPr>
        <p:txBody>
          <a:bodyPr vert="horz" wrap="square" lIns="0" tIns="0" rIns="0" bIns="0" rtlCol="0" anchor="ctr">
            <a:spAutoFit/>
          </a:bodyPr>
          <a:lstStyle>
            <a:lvl1pPr algn="r">
              <a:defRPr sz="788">
                <a:solidFill>
                  <a:schemeClr val="bg2"/>
                </a:solidFill>
              </a:defRPr>
            </a:lvl1pPr>
          </a:lstStyle>
          <a:p>
            <a:fld id="{A405D073-E612-4A17-87D6-A78570FF315E}" type="slidenum">
              <a:rPr lang="fr-FR" smtClean="0"/>
              <a:pPr/>
              <a:t>‹N°›</a:t>
            </a:fld>
            <a:endParaRPr lang="fr-FR"/>
          </a:p>
        </p:txBody>
      </p:sp>
      <p:grpSp>
        <p:nvGrpSpPr>
          <p:cNvPr id="18" name="Groupe 17">
            <a:extLst>
              <a:ext uri="{FF2B5EF4-FFF2-40B4-BE49-F238E27FC236}">
                <a16:creationId xmlns:a16="http://schemas.microsoft.com/office/drawing/2014/main" xmlns="" id="{434FCF86-7D71-4425-AD81-2111C8116BE2}"/>
              </a:ext>
            </a:extLst>
          </p:cNvPr>
          <p:cNvGrpSpPr/>
          <p:nvPr userDrawn="1"/>
        </p:nvGrpSpPr>
        <p:grpSpPr>
          <a:xfrm>
            <a:off x="1470779" y="387186"/>
            <a:ext cx="1568557" cy="473323"/>
            <a:chOff x="2226912" y="355631"/>
            <a:chExt cx="2714604" cy="819150"/>
          </a:xfrm>
        </p:grpSpPr>
        <p:pic>
          <p:nvPicPr>
            <p:cNvPr id="5" name="Picture 2">
              <a:extLst>
                <a:ext uri="{FF2B5EF4-FFF2-40B4-BE49-F238E27FC236}">
                  <a16:creationId xmlns:a16="http://schemas.microsoft.com/office/drawing/2014/main" xmlns="" id="{2D90754D-C705-43D3-9078-6B889D6AAE8C}"/>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226912" y="467719"/>
              <a:ext cx="1318862" cy="5861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logo AdCF">
              <a:extLst>
                <a:ext uri="{FF2B5EF4-FFF2-40B4-BE49-F238E27FC236}">
                  <a16:creationId xmlns:a16="http://schemas.microsoft.com/office/drawing/2014/main" xmlns="" id="{2D595F71-9696-4330-8C82-88069D2F222E}"/>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008066" y="355631"/>
              <a:ext cx="933450" cy="81915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2" descr="Ministère de l'Écologie (France) — Wikipédia">
            <a:extLst>
              <a:ext uri="{FF2B5EF4-FFF2-40B4-BE49-F238E27FC236}">
                <a16:creationId xmlns:a16="http://schemas.microsoft.com/office/drawing/2014/main" xmlns="" id="{D97B93CD-B060-40E6-89F7-ED28480B2681}"/>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365846" y="276027"/>
            <a:ext cx="982733" cy="69564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descr="Une image contenant texte&#10;&#10;Description générée automatiquement">
            <a:extLst>
              <a:ext uri="{FF2B5EF4-FFF2-40B4-BE49-F238E27FC236}">
                <a16:creationId xmlns:a16="http://schemas.microsoft.com/office/drawing/2014/main" xmlns="" id="{3A469790-1510-4DC8-A7E6-81A0E48E5C8C}"/>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283377" y="139710"/>
            <a:ext cx="1304623" cy="981103"/>
          </a:xfrm>
          <a:prstGeom prst="rect">
            <a:avLst/>
          </a:prstGeom>
        </p:spPr>
      </p:pic>
    </p:spTree>
    <p:extLst>
      <p:ext uri="{BB962C8B-B14F-4D97-AF65-F5344CB8AC3E}">
        <p14:creationId xmlns:p14="http://schemas.microsoft.com/office/powerpoint/2010/main" val="4026748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marL="0" indent="0" algn="l" defTabSz="606301" rtl="0" eaLnBrk="1" latinLnBrk="0" hangingPunct="1">
        <a:lnSpc>
          <a:spcPct val="90000"/>
        </a:lnSpc>
        <a:spcBef>
          <a:spcPct val="0"/>
        </a:spcBef>
        <a:buNone/>
        <a:defRPr sz="1800" b="1" kern="1200" cap="all" baseline="0">
          <a:solidFill>
            <a:schemeClr val="accent1"/>
          </a:solidFill>
          <a:latin typeface="+mj-lt"/>
          <a:ea typeface="+mj-ea"/>
          <a:cs typeface="+mj-cs"/>
        </a:defRPr>
      </a:lvl1pPr>
    </p:titleStyle>
    <p:bodyStyle>
      <a:lvl1pPr marL="48218" indent="-48218" algn="l" defTabSz="514328" rtl="0" eaLnBrk="1" latinLnBrk="0" hangingPunct="1">
        <a:spcBef>
          <a:spcPts val="338"/>
        </a:spcBef>
        <a:buClr>
          <a:schemeClr val="accent2"/>
        </a:buClr>
        <a:buFont typeface="Arial" pitchFamily="34" charset="0"/>
        <a:buChar char=" "/>
        <a:defRPr sz="788" kern="1200">
          <a:solidFill>
            <a:schemeClr val="accent1"/>
          </a:solidFill>
          <a:latin typeface="+mn-lt"/>
          <a:ea typeface="+mn-ea"/>
          <a:cs typeface="+mn-cs"/>
        </a:defRPr>
      </a:lvl1pPr>
      <a:lvl2pPr marL="200910" indent="-97330" algn="l" defTabSz="514328" rtl="0" eaLnBrk="1" latinLnBrk="0" hangingPunct="1">
        <a:spcBef>
          <a:spcPts val="338"/>
        </a:spcBef>
        <a:buClr>
          <a:schemeClr val="accent6"/>
        </a:buClr>
        <a:buFont typeface="Arial" pitchFamily="34" charset="0"/>
        <a:buChar char="•"/>
        <a:defRPr sz="675" kern="1200">
          <a:solidFill>
            <a:schemeClr val="accent1"/>
          </a:solidFill>
          <a:latin typeface="+mn-lt"/>
          <a:ea typeface="+mn-ea"/>
          <a:cs typeface="+mn-cs"/>
        </a:defRPr>
      </a:lvl2pPr>
      <a:lvl3pPr marL="302704" indent="-91972" algn="l" defTabSz="514328" rtl="0" eaLnBrk="1" latinLnBrk="0" hangingPunct="1">
        <a:spcBef>
          <a:spcPts val="169"/>
        </a:spcBef>
        <a:buClr>
          <a:schemeClr val="accent6"/>
        </a:buClr>
        <a:buFont typeface="Arial" pitchFamily="34" charset="0"/>
        <a:buChar char="-"/>
        <a:defRPr sz="591" kern="1200">
          <a:solidFill>
            <a:schemeClr val="accent1"/>
          </a:solidFill>
          <a:latin typeface="+mn-lt"/>
          <a:ea typeface="+mn-ea"/>
          <a:cs typeface="+mn-cs"/>
        </a:defRPr>
      </a:lvl3pPr>
      <a:lvl4pPr marL="403605" indent="-100008" algn="l" defTabSz="514328" rtl="0" eaLnBrk="1" latinLnBrk="0" hangingPunct="1">
        <a:spcBef>
          <a:spcPts val="169"/>
        </a:spcBef>
        <a:buClr>
          <a:schemeClr val="accent6"/>
        </a:buClr>
        <a:buFont typeface="Arial" pitchFamily="34" charset="0"/>
        <a:buChar char="-"/>
        <a:defRPr sz="591" kern="1200">
          <a:solidFill>
            <a:schemeClr val="accent1"/>
          </a:solidFill>
          <a:latin typeface="+mn-lt"/>
          <a:ea typeface="+mn-ea"/>
          <a:cs typeface="+mn-cs"/>
        </a:defRPr>
      </a:lvl4pPr>
      <a:lvl5pPr marL="505400" indent="-101794" algn="l" defTabSz="514328" rtl="0" eaLnBrk="1" latinLnBrk="0" hangingPunct="1">
        <a:spcBef>
          <a:spcPts val="169"/>
        </a:spcBef>
        <a:buClr>
          <a:schemeClr val="accent6"/>
        </a:buClr>
        <a:buFont typeface="Arial" pitchFamily="34" charset="0"/>
        <a:buChar char="-"/>
        <a:defRPr sz="591" kern="1200">
          <a:solidFill>
            <a:schemeClr val="accent1"/>
          </a:solidFill>
          <a:latin typeface="+mn-lt"/>
          <a:ea typeface="+mn-ea"/>
          <a:cs typeface="+mn-cs"/>
        </a:defRPr>
      </a:lvl5pPr>
      <a:lvl6pPr marL="1414403" indent="-128582" algn="l" defTabSz="514328"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68" indent="-128582" algn="l" defTabSz="514328"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32" indent="-128582" algn="l" defTabSz="514328"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896" indent="-128582" algn="l" defTabSz="514328"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fr-FR"/>
      </a:defPPr>
      <a:lvl1pPr marL="0" algn="l" defTabSz="514328" rtl="0" eaLnBrk="1" latinLnBrk="0" hangingPunct="1">
        <a:defRPr sz="1013" kern="1200">
          <a:solidFill>
            <a:schemeClr val="tx1"/>
          </a:solidFill>
          <a:latin typeface="+mn-lt"/>
          <a:ea typeface="+mn-ea"/>
          <a:cs typeface="+mn-cs"/>
        </a:defRPr>
      </a:lvl1pPr>
      <a:lvl2pPr marL="257164" algn="l" defTabSz="514328" rtl="0" eaLnBrk="1" latinLnBrk="0" hangingPunct="1">
        <a:defRPr sz="1013" kern="1200">
          <a:solidFill>
            <a:schemeClr val="tx1"/>
          </a:solidFill>
          <a:latin typeface="+mn-lt"/>
          <a:ea typeface="+mn-ea"/>
          <a:cs typeface="+mn-cs"/>
        </a:defRPr>
      </a:lvl2pPr>
      <a:lvl3pPr marL="514328" algn="l" defTabSz="514328" rtl="0" eaLnBrk="1" latinLnBrk="0" hangingPunct="1">
        <a:defRPr sz="1013" kern="1200">
          <a:solidFill>
            <a:schemeClr val="tx1"/>
          </a:solidFill>
          <a:latin typeface="+mn-lt"/>
          <a:ea typeface="+mn-ea"/>
          <a:cs typeface="+mn-cs"/>
        </a:defRPr>
      </a:lvl3pPr>
      <a:lvl4pPr marL="771493" algn="l" defTabSz="514328" rtl="0" eaLnBrk="1" latinLnBrk="0" hangingPunct="1">
        <a:defRPr sz="1013" kern="1200">
          <a:solidFill>
            <a:schemeClr val="tx1"/>
          </a:solidFill>
          <a:latin typeface="+mn-lt"/>
          <a:ea typeface="+mn-ea"/>
          <a:cs typeface="+mn-cs"/>
        </a:defRPr>
      </a:lvl4pPr>
      <a:lvl5pPr marL="1028657" algn="l" defTabSz="514328" rtl="0" eaLnBrk="1" latinLnBrk="0" hangingPunct="1">
        <a:defRPr sz="1013" kern="1200">
          <a:solidFill>
            <a:schemeClr val="tx1"/>
          </a:solidFill>
          <a:latin typeface="+mn-lt"/>
          <a:ea typeface="+mn-ea"/>
          <a:cs typeface="+mn-cs"/>
        </a:defRPr>
      </a:lvl5pPr>
      <a:lvl6pPr marL="1285821" algn="l" defTabSz="514328" rtl="0" eaLnBrk="1" latinLnBrk="0" hangingPunct="1">
        <a:defRPr sz="1013" kern="1200">
          <a:solidFill>
            <a:schemeClr val="tx1"/>
          </a:solidFill>
          <a:latin typeface="+mn-lt"/>
          <a:ea typeface="+mn-ea"/>
          <a:cs typeface="+mn-cs"/>
        </a:defRPr>
      </a:lvl6pPr>
      <a:lvl7pPr marL="1542985" algn="l" defTabSz="514328" rtl="0" eaLnBrk="1" latinLnBrk="0" hangingPunct="1">
        <a:defRPr sz="1013" kern="1200">
          <a:solidFill>
            <a:schemeClr val="tx1"/>
          </a:solidFill>
          <a:latin typeface="+mn-lt"/>
          <a:ea typeface="+mn-ea"/>
          <a:cs typeface="+mn-cs"/>
        </a:defRPr>
      </a:lvl7pPr>
      <a:lvl8pPr marL="1800150" algn="l" defTabSz="514328" rtl="0" eaLnBrk="1" latinLnBrk="0" hangingPunct="1">
        <a:defRPr sz="1013" kern="1200">
          <a:solidFill>
            <a:schemeClr val="tx1"/>
          </a:solidFill>
          <a:latin typeface="+mn-lt"/>
          <a:ea typeface="+mn-ea"/>
          <a:cs typeface="+mn-cs"/>
        </a:defRPr>
      </a:lvl8pPr>
      <a:lvl9pPr marL="2057314" algn="l" defTabSz="514328"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xmlns="" id="{4BB6163F-0CA2-4779-95E4-DC712FA86523}"/>
              </a:ext>
            </a:extLst>
          </p:cNvPr>
          <p:cNvSpPr>
            <a:spLocks noGrp="1"/>
          </p:cNvSpPr>
          <p:nvPr>
            <p:ph type="ctrTitle"/>
          </p:nvPr>
        </p:nvSpPr>
        <p:spPr>
          <a:xfrm>
            <a:off x="327625" y="3621531"/>
            <a:ext cx="6202748" cy="3024509"/>
          </a:xfrm>
        </p:spPr>
        <p:txBody>
          <a:bodyPr>
            <a:noAutofit/>
          </a:bodyPr>
          <a:lstStyle/>
          <a:p>
            <a:r>
              <a:rPr lang="fr-FR" sz="4400" dirty="0"/>
              <a:t>Déposer mon permis de construire </a:t>
            </a:r>
            <a:r>
              <a:rPr lang="fr-FR" sz="4400" dirty="0">
                <a:solidFill>
                  <a:schemeClr val="accent6"/>
                </a:solidFill>
              </a:rPr>
              <a:t>en ligne</a:t>
            </a:r>
            <a:endParaRPr lang="fr-FR" sz="5400" dirty="0">
              <a:solidFill>
                <a:schemeClr val="accent6"/>
              </a:solidFill>
            </a:endParaRPr>
          </a:p>
        </p:txBody>
      </p:sp>
      <p:sp>
        <p:nvSpPr>
          <p:cNvPr id="140" name="Titre 2">
            <a:extLst>
              <a:ext uri="{FF2B5EF4-FFF2-40B4-BE49-F238E27FC236}">
                <a16:creationId xmlns:a16="http://schemas.microsoft.com/office/drawing/2014/main" xmlns="" id="{339EE763-EFDD-43C1-AEDD-7B99938C2529}"/>
              </a:ext>
            </a:extLst>
          </p:cNvPr>
          <p:cNvSpPr txBox="1">
            <a:spLocks/>
          </p:cNvSpPr>
          <p:nvPr/>
        </p:nvSpPr>
        <p:spPr>
          <a:xfrm>
            <a:off x="566746" y="6646040"/>
            <a:ext cx="5934228" cy="2160531"/>
          </a:xfrm>
          <a:prstGeom prst="rect">
            <a:avLst/>
          </a:prstGeom>
        </p:spPr>
        <p:txBody>
          <a:bodyPr vert="horz" lIns="90000" tIns="0" rIns="91440" bIns="0" rtlCol="0" anchor="t" anchorCtr="0">
            <a:noAutofit/>
          </a:bodyPr>
          <a:lstStyle>
            <a:lvl1pPr marL="0" indent="0" algn="ctr" defTabSz="606301" rtl="0" eaLnBrk="1" latinLnBrk="0" hangingPunct="1">
              <a:lnSpc>
                <a:spcPct val="90000"/>
              </a:lnSpc>
              <a:spcBef>
                <a:spcPct val="0"/>
              </a:spcBef>
              <a:buNone/>
              <a:defRPr sz="2025" b="1" kern="1200" cap="none" baseline="0">
                <a:solidFill>
                  <a:schemeClr val="accent1"/>
                </a:solidFill>
                <a:latin typeface="+mj-lt"/>
                <a:ea typeface="+mj-ea"/>
                <a:cs typeface="+mj-cs"/>
              </a:defRPr>
            </a:lvl1pPr>
          </a:lstStyle>
          <a:p>
            <a:pPr>
              <a:lnSpc>
                <a:spcPct val="100000"/>
              </a:lnSpc>
            </a:pPr>
            <a:r>
              <a:rPr lang="fr-FR" sz="1800" b="0" i="1" dirty="0">
                <a:effectLst/>
              </a:rPr>
              <a:t>A partir du 1er janvier 2022, nous serons prêts à recevoir vos </a:t>
            </a:r>
            <a:r>
              <a:rPr lang="fr-FR" sz="1800" b="0" i="1" dirty="0"/>
              <a:t>demandes de permis de construire en ligne, gratuitement, de manière plus simple et plus rapide.</a:t>
            </a:r>
          </a:p>
          <a:p>
            <a:pPr>
              <a:lnSpc>
                <a:spcPct val="100000"/>
              </a:lnSpc>
            </a:pPr>
            <a:endParaRPr lang="fr-FR" sz="1800" b="0" i="1" dirty="0"/>
          </a:p>
          <a:p>
            <a:pPr>
              <a:lnSpc>
                <a:spcPct val="100000"/>
              </a:lnSpc>
            </a:pPr>
            <a:r>
              <a:rPr lang="fr-FR" sz="1800" b="0" i="1" dirty="0"/>
              <a:t>Et vous, êtes-vous prêt au dépôt en ligne de vos demandes d’autorisation d’urbanisme ?</a:t>
            </a:r>
          </a:p>
        </p:txBody>
      </p:sp>
      <p:pic>
        <p:nvPicPr>
          <p:cNvPr id="4" name="Image 3">
            <a:extLst>
              <a:ext uri="{FF2B5EF4-FFF2-40B4-BE49-F238E27FC236}">
                <a16:creationId xmlns:a16="http://schemas.microsoft.com/office/drawing/2014/main" xmlns="" id="{64778417-36F2-4266-AFD6-A24432CAAC05}"/>
              </a:ext>
            </a:extLst>
          </p:cNvPr>
          <p:cNvPicPr>
            <a:picLocks noChangeAspect="1"/>
          </p:cNvPicPr>
          <p:nvPr/>
        </p:nvPicPr>
        <p:blipFill>
          <a:blip r:embed="rId2">
            <a:duotone>
              <a:schemeClr val="accent1">
                <a:shade val="45000"/>
                <a:satMod val="135000"/>
              </a:schemeClr>
              <a:prstClr val="white"/>
            </a:duotone>
          </a:blip>
          <a:stretch>
            <a:fillRect/>
          </a:stretch>
        </p:blipFill>
        <p:spPr>
          <a:xfrm>
            <a:off x="701006" y="1923507"/>
            <a:ext cx="5455987" cy="1656957"/>
          </a:xfrm>
          <a:prstGeom prst="rect">
            <a:avLst/>
          </a:prstGeom>
        </p:spPr>
      </p:pic>
      <p:sp>
        <p:nvSpPr>
          <p:cNvPr id="2" name="ZoneTexte 1">
            <a:extLst>
              <a:ext uri="{FF2B5EF4-FFF2-40B4-BE49-F238E27FC236}">
                <a16:creationId xmlns:a16="http://schemas.microsoft.com/office/drawing/2014/main" xmlns="" id="{9C39A456-0ABF-4068-97C7-56D3DED807A7}"/>
              </a:ext>
            </a:extLst>
          </p:cNvPr>
          <p:cNvSpPr txBox="1"/>
          <p:nvPr/>
        </p:nvSpPr>
        <p:spPr>
          <a:xfrm>
            <a:off x="2057400" y="58742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i="1" dirty="0" smtClean="0">
                <a:solidFill>
                  <a:srgbClr val="27348B"/>
                </a:solidFill>
                <a:cs typeface="Calibri"/>
              </a:rPr>
              <a:t>Novembre </a:t>
            </a:r>
            <a:r>
              <a:rPr lang="fr-FR" i="1" dirty="0">
                <a:solidFill>
                  <a:srgbClr val="27348B"/>
                </a:solidFill>
                <a:cs typeface="Calibri"/>
              </a:rPr>
              <a:t>2021</a:t>
            </a:r>
            <a:endParaRPr lang="fr-FR" dirty="0"/>
          </a:p>
        </p:txBody>
      </p:sp>
    </p:spTree>
    <p:extLst>
      <p:ext uri="{BB962C8B-B14F-4D97-AF65-F5344CB8AC3E}">
        <p14:creationId xmlns:p14="http://schemas.microsoft.com/office/powerpoint/2010/main" val="1247023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xmlns="" id="{46B07522-6B42-45CE-9446-12C5B40DB514}"/>
              </a:ext>
            </a:extLst>
          </p:cNvPr>
          <p:cNvSpPr txBox="1"/>
          <p:nvPr/>
        </p:nvSpPr>
        <p:spPr>
          <a:xfrm>
            <a:off x="466625" y="1235289"/>
            <a:ext cx="6069685" cy="523220"/>
          </a:xfrm>
          <a:prstGeom prst="rect">
            <a:avLst/>
          </a:prstGeom>
          <a:noFill/>
        </p:spPr>
        <p:txBody>
          <a:bodyPr wrap="square" lIns="91440" tIns="45720" rIns="91440" bIns="45720" rtlCol="0" anchor="t">
            <a:spAutoFit/>
          </a:bodyPr>
          <a:lstStyle/>
          <a:p>
            <a:pPr algn="just"/>
            <a:r>
              <a:rPr lang="fr-FR" sz="1400" b="1" kern="0">
                <a:solidFill>
                  <a:schemeClr val="accent6"/>
                </a:solidFill>
                <a:latin typeface="+mj-lt"/>
              </a:rPr>
              <a:t>La saisine par voie électronique, une possibilité pour les usagers de saisir l’administration publique de manière simple et directe</a:t>
            </a:r>
          </a:p>
        </p:txBody>
      </p:sp>
      <p:sp>
        <p:nvSpPr>
          <p:cNvPr id="7" name="ZoneTexte 6">
            <a:extLst>
              <a:ext uri="{FF2B5EF4-FFF2-40B4-BE49-F238E27FC236}">
                <a16:creationId xmlns:a16="http://schemas.microsoft.com/office/drawing/2014/main" xmlns="" id="{F65C4428-307F-4DDB-8C65-9ACE313B1B8A}"/>
              </a:ext>
            </a:extLst>
          </p:cNvPr>
          <p:cNvSpPr txBox="1"/>
          <p:nvPr/>
        </p:nvSpPr>
        <p:spPr>
          <a:xfrm>
            <a:off x="466625" y="1782975"/>
            <a:ext cx="6011177" cy="830997"/>
          </a:xfrm>
          <a:prstGeom prst="rect">
            <a:avLst/>
          </a:prstGeom>
          <a:noFill/>
        </p:spPr>
        <p:txBody>
          <a:bodyPr wrap="square" lIns="91440" tIns="45720" rIns="91440" bIns="45720" rtlCol="0" anchor="t">
            <a:spAutoFit/>
          </a:bodyPr>
          <a:lstStyle/>
          <a:p>
            <a:pPr algn="just"/>
            <a:r>
              <a:rPr lang="fr-FR" sz="1200" b="0">
                <a:solidFill>
                  <a:schemeClr val="accent1"/>
                </a:solidFill>
                <a:effectLst/>
              </a:rPr>
              <a:t>Depuis 2016, de nombreuses démarches administratives sont accessibles en ligne, permettant aux usagers d’accéder au service public de manière rapide et simplifiée, avec les mêmes garanties de réception et de prise en compte de leur dossier. </a:t>
            </a:r>
            <a:r>
              <a:rPr lang="fr-FR" sz="1200" b="1">
                <a:solidFill>
                  <a:schemeClr val="accent1"/>
                </a:solidFill>
                <a:effectLst/>
              </a:rPr>
              <a:t>C’est le principe de saisine par voie électronique (SVE).</a:t>
            </a:r>
          </a:p>
        </p:txBody>
      </p:sp>
      <p:pic>
        <p:nvPicPr>
          <p:cNvPr id="14" name="Image 13">
            <a:extLst>
              <a:ext uri="{FF2B5EF4-FFF2-40B4-BE49-F238E27FC236}">
                <a16:creationId xmlns:a16="http://schemas.microsoft.com/office/drawing/2014/main" xmlns="" id="{90507366-4396-4052-8C5D-D2427FFA3D36}"/>
              </a:ext>
            </a:extLst>
          </p:cNvPr>
          <p:cNvPicPr>
            <a:picLocks noChangeAspect="1"/>
          </p:cNvPicPr>
          <p:nvPr/>
        </p:nvPicPr>
        <p:blipFill rotWithShape="1">
          <a:blip r:embed="rId2">
            <a:duotone>
              <a:schemeClr val="accent1">
                <a:shade val="45000"/>
                <a:satMod val="135000"/>
              </a:schemeClr>
              <a:prstClr val="white"/>
            </a:duotone>
          </a:blip>
          <a:srcRect l="18606"/>
          <a:stretch/>
        </p:blipFill>
        <p:spPr>
          <a:xfrm flipH="1">
            <a:off x="5396177" y="2683502"/>
            <a:ext cx="1081625" cy="1023961"/>
          </a:xfrm>
          <a:prstGeom prst="rect">
            <a:avLst/>
          </a:prstGeom>
        </p:spPr>
      </p:pic>
      <p:sp>
        <p:nvSpPr>
          <p:cNvPr id="15" name="ZoneTexte 14">
            <a:extLst>
              <a:ext uri="{FF2B5EF4-FFF2-40B4-BE49-F238E27FC236}">
                <a16:creationId xmlns:a16="http://schemas.microsoft.com/office/drawing/2014/main" xmlns="" id="{9CC01597-DC6D-4929-A36C-1B1B53144471}"/>
              </a:ext>
            </a:extLst>
          </p:cNvPr>
          <p:cNvSpPr txBox="1"/>
          <p:nvPr/>
        </p:nvSpPr>
        <p:spPr>
          <a:xfrm>
            <a:off x="466625" y="2725066"/>
            <a:ext cx="4929552" cy="830997"/>
          </a:xfrm>
          <a:prstGeom prst="rect">
            <a:avLst/>
          </a:prstGeom>
          <a:noFill/>
        </p:spPr>
        <p:txBody>
          <a:bodyPr wrap="square" lIns="91440" tIns="45720" rIns="91440" bIns="45720" rtlCol="0" anchor="t">
            <a:spAutoFit/>
          </a:bodyPr>
          <a:lstStyle/>
          <a:p>
            <a:pPr algn="just"/>
            <a:r>
              <a:rPr lang="fr-FR" sz="1200">
                <a:solidFill>
                  <a:schemeClr val="accent1"/>
                </a:solidFill>
              </a:rPr>
              <a:t>Au 1</a:t>
            </a:r>
            <a:r>
              <a:rPr lang="fr-FR" sz="1200" baseline="30000">
                <a:solidFill>
                  <a:schemeClr val="accent1"/>
                </a:solidFill>
              </a:rPr>
              <a:t>er</a:t>
            </a:r>
            <a:r>
              <a:rPr lang="fr-FR" sz="1200">
                <a:solidFill>
                  <a:schemeClr val="accent1"/>
                </a:solidFill>
              </a:rPr>
              <a:t> janvier 2022, la SVE s’appliquera également </a:t>
            </a:r>
            <a:r>
              <a:rPr lang="fr-FR" sz="1200" b="1">
                <a:solidFill>
                  <a:schemeClr val="accent1"/>
                </a:solidFill>
              </a:rPr>
              <a:t>aux demandes d’autorisation d’urbanisme</a:t>
            </a:r>
            <a:r>
              <a:rPr lang="fr-FR" sz="1200">
                <a:solidFill>
                  <a:schemeClr val="accent1"/>
                </a:solidFill>
              </a:rPr>
              <a:t>, avec l’obligation </a:t>
            </a:r>
            <a:r>
              <a:rPr lang="fr-FR" sz="1200" b="1">
                <a:solidFill>
                  <a:schemeClr val="accent1"/>
                </a:solidFill>
              </a:rPr>
              <a:t>pour toutes les communes </a:t>
            </a:r>
            <a:r>
              <a:rPr lang="fr-FR" sz="1200">
                <a:solidFill>
                  <a:schemeClr val="accent1"/>
                </a:solidFill>
              </a:rPr>
              <a:t>d’être en capacité de recevoir les permis de construire sous forme dématérialisée.</a:t>
            </a:r>
          </a:p>
        </p:txBody>
      </p:sp>
      <p:sp>
        <p:nvSpPr>
          <p:cNvPr id="16" name="ZoneTexte 15">
            <a:extLst>
              <a:ext uri="{FF2B5EF4-FFF2-40B4-BE49-F238E27FC236}">
                <a16:creationId xmlns:a16="http://schemas.microsoft.com/office/drawing/2014/main" xmlns="" id="{28A73580-EA3A-435C-AD88-5B89A2F83EE4}"/>
              </a:ext>
            </a:extLst>
          </p:cNvPr>
          <p:cNvSpPr txBox="1"/>
          <p:nvPr/>
        </p:nvSpPr>
        <p:spPr>
          <a:xfrm>
            <a:off x="466624" y="3612529"/>
            <a:ext cx="6069685" cy="307777"/>
          </a:xfrm>
          <a:prstGeom prst="rect">
            <a:avLst/>
          </a:prstGeom>
          <a:noFill/>
        </p:spPr>
        <p:txBody>
          <a:bodyPr wrap="square" lIns="91440" tIns="45720" rIns="91440" bIns="45720" rtlCol="0" anchor="t">
            <a:spAutoFit/>
          </a:bodyPr>
          <a:lstStyle/>
          <a:p>
            <a:pPr algn="just"/>
            <a:r>
              <a:rPr lang="fr-FR" sz="1400" b="1" kern="0">
                <a:solidFill>
                  <a:schemeClr val="accent6"/>
                </a:solidFill>
                <a:latin typeface="+mj-lt"/>
              </a:rPr>
              <a:t>Quels sont les bénéfices du service en ligne ?</a:t>
            </a:r>
          </a:p>
        </p:txBody>
      </p:sp>
      <p:sp>
        <p:nvSpPr>
          <p:cNvPr id="17" name="ZoneTexte 16">
            <a:extLst>
              <a:ext uri="{FF2B5EF4-FFF2-40B4-BE49-F238E27FC236}">
                <a16:creationId xmlns:a16="http://schemas.microsoft.com/office/drawing/2014/main" xmlns="" id="{6140E608-81EC-455E-BF70-BA1535A69C6A}"/>
              </a:ext>
            </a:extLst>
          </p:cNvPr>
          <p:cNvSpPr txBox="1"/>
          <p:nvPr/>
        </p:nvSpPr>
        <p:spPr>
          <a:xfrm>
            <a:off x="466624" y="3945584"/>
            <a:ext cx="6069685" cy="1754326"/>
          </a:xfrm>
          <a:prstGeom prst="rect">
            <a:avLst/>
          </a:prstGeom>
          <a:noFill/>
        </p:spPr>
        <p:txBody>
          <a:bodyPr wrap="square" lIns="91440" tIns="45720" rIns="91440" bIns="45720" rtlCol="0" anchor="t">
            <a:spAutoFit/>
          </a:bodyPr>
          <a:lstStyle/>
          <a:p>
            <a:pPr algn="just"/>
            <a:r>
              <a:rPr lang="fr-FR" sz="1200" b="1" kern="0" dirty="0">
                <a:solidFill>
                  <a:schemeClr val="accent1"/>
                </a:solidFill>
                <a:latin typeface="+mj-lt"/>
              </a:rPr>
              <a:t>Grâce à la dématérialisation, vous pourrez saisir et déposer toutes les pièces d’un dossier directement en ligne, à tout moment et où que vous soyez, dans une démarche simplifiée. </a:t>
            </a:r>
          </a:p>
          <a:p>
            <a:pPr algn="just"/>
            <a:r>
              <a:rPr lang="fr-FR" sz="1200" kern="0" dirty="0">
                <a:solidFill>
                  <a:schemeClr val="accent1"/>
                </a:solidFill>
                <a:latin typeface="+mj-lt"/>
              </a:rPr>
              <a:t>Plus besoin d’imprimer vos demandes en de multiples exemplaires, d’envoyer des plis en recommandé avec accusé de réception ou de vous déplacer aux horaires d’ouverture des guichets : en déposant vos demandes de permis de construire en ligne.</a:t>
            </a:r>
          </a:p>
          <a:p>
            <a:pPr algn="just"/>
            <a:r>
              <a:rPr lang="fr-FR" sz="1200" kern="0" dirty="0">
                <a:solidFill>
                  <a:schemeClr val="accent1"/>
                </a:solidFill>
                <a:latin typeface="+mj-lt"/>
              </a:rPr>
              <a:t>Faites des économies de papier, de frais d’envoi, et de temps !</a:t>
            </a:r>
          </a:p>
          <a:p>
            <a:pPr algn="just"/>
            <a:endParaRPr lang="fr-FR" sz="1200" kern="0" dirty="0">
              <a:solidFill>
                <a:schemeClr val="accent1"/>
              </a:solidFill>
              <a:latin typeface="+mj-lt"/>
            </a:endParaRPr>
          </a:p>
          <a:p>
            <a:pPr algn="just"/>
            <a:endParaRPr lang="fr-FR" sz="1200" kern="0" dirty="0">
              <a:solidFill>
                <a:schemeClr val="accent1"/>
              </a:solidFill>
              <a:latin typeface="+mj-lt"/>
            </a:endParaRPr>
          </a:p>
          <a:p>
            <a:pPr algn="just"/>
            <a:endParaRPr lang="fr-FR" sz="1200" kern="0" dirty="0">
              <a:solidFill>
                <a:schemeClr val="accent1"/>
              </a:solidFill>
              <a:latin typeface="+mj-lt"/>
            </a:endParaRPr>
          </a:p>
        </p:txBody>
      </p:sp>
      <p:sp>
        <p:nvSpPr>
          <p:cNvPr id="21" name="ZoneTexte 20">
            <a:extLst>
              <a:ext uri="{FF2B5EF4-FFF2-40B4-BE49-F238E27FC236}">
                <a16:creationId xmlns:a16="http://schemas.microsoft.com/office/drawing/2014/main" xmlns="" id="{D66E2294-906B-463D-9EF0-0E2D41293D50}"/>
              </a:ext>
            </a:extLst>
          </p:cNvPr>
          <p:cNvSpPr txBox="1"/>
          <p:nvPr/>
        </p:nvSpPr>
        <p:spPr>
          <a:xfrm>
            <a:off x="2125706" y="5214600"/>
            <a:ext cx="4352096" cy="830997"/>
          </a:xfrm>
          <a:prstGeom prst="rect">
            <a:avLst/>
          </a:prstGeom>
          <a:noFill/>
        </p:spPr>
        <p:txBody>
          <a:bodyPr wrap="square" lIns="91440" tIns="45720" rIns="91440" bIns="45720" rtlCol="0" anchor="t">
            <a:spAutoFit/>
          </a:bodyPr>
          <a:lstStyle/>
          <a:p>
            <a:pPr algn="just"/>
            <a:r>
              <a:rPr lang="fr-FR" sz="1200" b="1" kern="0" dirty="0">
                <a:solidFill>
                  <a:schemeClr val="accent1"/>
                </a:solidFill>
                <a:latin typeface="+mj-lt"/>
              </a:rPr>
              <a:t>Une fois déposée, votre demande sera transmise aux services d’instruction par voie dématérialisée.</a:t>
            </a:r>
          </a:p>
          <a:p>
            <a:pPr algn="just"/>
            <a:r>
              <a:rPr lang="fr-FR" sz="1200" kern="0" dirty="0">
                <a:solidFill>
                  <a:schemeClr val="accent1"/>
                </a:solidFill>
                <a:latin typeface="+mj-lt"/>
              </a:rPr>
              <a:t>La chaine d’instruction sera optimisée, pour plus de fluidité dans le traitement de votre demande et plus de réactivité. </a:t>
            </a:r>
          </a:p>
        </p:txBody>
      </p:sp>
      <p:pic>
        <p:nvPicPr>
          <p:cNvPr id="35" name="Image 34" descr="Une image contenant texte&#10;&#10;Description générée automatiquement">
            <a:extLst>
              <a:ext uri="{FF2B5EF4-FFF2-40B4-BE49-F238E27FC236}">
                <a16:creationId xmlns:a16="http://schemas.microsoft.com/office/drawing/2014/main" xmlns="" id="{ABE8FFA7-EAE1-467F-94CF-E93976E4BAEC}"/>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5150" y="5177532"/>
            <a:ext cx="1327143" cy="905134"/>
          </a:xfrm>
          <a:prstGeom prst="rect">
            <a:avLst/>
          </a:prstGeom>
        </p:spPr>
      </p:pic>
      <p:sp>
        <p:nvSpPr>
          <p:cNvPr id="36" name="Ellipse 35">
            <a:extLst>
              <a:ext uri="{FF2B5EF4-FFF2-40B4-BE49-F238E27FC236}">
                <a16:creationId xmlns:a16="http://schemas.microsoft.com/office/drawing/2014/main" xmlns="" id="{8A13E27E-B355-4D45-B234-1A37DCF105CE}"/>
              </a:ext>
            </a:extLst>
          </p:cNvPr>
          <p:cNvSpPr/>
          <p:nvPr/>
        </p:nvSpPr>
        <p:spPr>
          <a:xfrm>
            <a:off x="286624" y="3678390"/>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a:extLst>
              <a:ext uri="{FF2B5EF4-FFF2-40B4-BE49-F238E27FC236}">
                <a16:creationId xmlns:a16="http://schemas.microsoft.com/office/drawing/2014/main" xmlns="" id="{DB87629F-6C96-40F2-B7A9-42EC61AF297B}"/>
              </a:ext>
            </a:extLst>
          </p:cNvPr>
          <p:cNvSpPr/>
          <p:nvPr/>
        </p:nvSpPr>
        <p:spPr>
          <a:xfrm>
            <a:off x="286624" y="131689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xmlns="" id="{9A599C7C-F02E-46BC-B678-A859B4D20970}"/>
              </a:ext>
            </a:extLst>
          </p:cNvPr>
          <p:cNvSpPr txBox="1"/>
          <p:nvPr/>
        </p:nvSpPr>
        <p:spPr>
          <a:xfrm>
            <a:off x="466624" y="6176488"/>
            <a:ext cx="6069685" cy="307777"/>
          </a:xfrm>
          <a:prstGeom prst="rect">
            <a:avLst/>
          </a:prstGeom>
          <a:noFill/>
        </p:spPr>
        <p:txBody>
          <a:bodyPr wrap="square" lIns="91440" tIns="45720" rIns="91440" bIns="45720" rtlCol="0" anchor="t">
            <a:spAutoFit/>
          </a:bodyPr>
          <a:lstStyle/>
          <a:p>
            <a:pPr algn="just"/>
            <a:r>
              <a:rPr lang="fr-FR" sz="1400" b="1" kern="0">
                <a:solidFill>
                  <a:schemeClr val="accent6"/>
                </a:solidFill>
                <a:latin typeface="+mj-lt"/>
              </a:rPr>
              <a:t>Dès aujourd’hui…</a:t>
            </a:r>
          </a:p>
        </p:txBody>
      </p:sp>
      <p:sp>
        <p:nvSpPr>
          <p:cNvPr id="39" name="ZoneTexte 38">
            <a:extLst>
              <a:ext uri="{FF2B5EF4-FFF2-40B4-BE49-F238E27FC236}">
                <a16:creationId xmlns:a16="http://schemas.microsoft.com/office/drawing/2014/main" xmlns="" id="{361363C1-83AB-4911-A4FF-A7BBA070FAF9}"/>
              </a:ext>
            </a:extLst>
          </p:cNvPr>
          <p:cNvSpPr txBox="1"/>
          <p:nvPr/>
        </p:nvSpPr>
        <p:spPr>
          <a:xfrm>
            <a:off x="466624" y="6484265"/>
            <a:ext cx="6069685" cy="1754326"/>
          </a:xfrm>
          <a:prstGeom prst="rect">
            <a:avLst/>
          </a:prstGeom>
          <a:noFill/>
        </p:spPr>
        <p:txBody>
          <a:bodyPr wrap="square" lIns="91440" tIns="45720" rIns="91440" bIns="45720" rtlCol="0" anchor="t">
            <a:spAutoFit/>
          </a:bodyPr>
          <a:lstStyle/>
          <a:p>
            <a:pPr algn="just"/>
            <a:r>
              <a:rPr lang="fr-FR" sz="1200" b="1" kern="0" dirty="0">
                <a:solidFill>
                  <a:schemeClr val="accent1"/>
                </a:solidFill>
                <a:latin typeface="+mj-lt"/>
              </a:rPr>
              <a:t>Vous avez un projet de construction, d’aménagement ou de démolition ? Vous souhaitez faire une déclaration préalable de travaux ou demander un certificat d’urbanisme ?</a:t>
            </a:r>
          </a:p>
          <a:p>
            <a:pPr algn="just"/>
            <a:r>
              <a:rPr lang="fr-FR" sz="1200" b="1" kern="0" dirty="0">
                <a:solidFill>
                  <a:schemeClr val="accent1"/>
                </a:solidFill>
                <a:latin typeface="+mj-lt"/>
              </a:rPr>
              <a:t>Sur service-public.fr, AD’AU, pour Assistance aux demandes d’autorisation d’urbanisme, permet de constituer vos demandes en ligne de manière simple et rapide, tout en étant guidé à chaque étape. </a:t>
            </a:r>
          </a:p>
          <a:p>
            <a:pPr algn="just"/>
            <a:r>
              <a:rPr lang="fr-FR" sz="1200" kern="0" dirty="0">
                <a:solidFill>
                  <a:schemeClr val="accent1"/>
                </a:solidFill>
                <a:latin typeface="+mj-lt"/>
              </a:rPr>
              <a:t>Sur AD’AU, laissez-vous guider !</a:t>
            </a:r>
          </a:p>
          <a:p>
            <a:pPr algn="just"/>
            <a:r>
              <a:rPr lang="fr-FR" sz="1200" kern="0" dirty="0">
                <a:solidFill>
                  <a:schemeClr val="accent1"/>
                </a:solidFill>
                <a:latin typeface="+mj-lt"/>
              </a:rPr>
              <a:t>La saisie de quelques informations ciblées vous permettra d’éditer le bon formulaire CERFA, automatiquement </a:t>
            </a:r>
            <a:r>
              <a:rPr lang="fr-FR" sz="1200" kern="0" dirty="0" err="1">
                <a:solidFill>
                  <a:schemeClr val="accent1"/>
                </a:solidFill>
                <a:latin typeface="+mj-lt"/>
              </a:rPr>
              <a:t>pré-rempli</a:t>
            </a:r>
            <a:r>
              <a:rPr lang="fr-FR" sz="1200" kern="0" dirty="0">
                <a:solidFill>
                  <a:schemeClr val="accent1"/>
                </a:solidFill>
                <a:latin typeface="+mj-lt"/>
              </a:rPr>
              <a:t>, et accompagné de la liste des pièces justificatives à fournir.</a:t>
            </a:r>
          </a:p>
          <a:p>
            <a:pPr algn="just"/>
            <a:r>
              <a:rPr lang="fr-FR" sz="1200" kern="0" dirty="0">
                <a:solidFill>
                  <a:schemeClr val="accent1"/>
                </a:solidFill>
                <a:latin typeface="+mj-lt"/>
              </a:rPr>
              <a:t>Un service simple qui réduit les risques de rejet des dossiers !</a:t>
            </a:r>
          </a:p>
        </p:txBody>
      </p:sp>
      <p:sp>
        <p:nvSpPr>
          <p:cNvPr id="42" name="Ellipse 41">
            <a:extLst>
              <a:ext uri="{FF2B5EF4-FFF2-40B4-BE49-F238E27FC236}">
                <a16:creationId xmlns:a16="http://schemas.microsoft.com/office/drawing/2014/main" xmlns="" id="{CBE15FC7-2E61-4F81-A5AB-94C3C132AD9F}"/>
              </a:ext>
            </a:extLst>
          </p:cNvPr>
          <p:cNvSpPr/>
          <p:nvPr/>
        </p:nvSpPr>
        <p:spPr>
          <a:xfrm>
            <a:off x="286624" y="62423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xmlns="" id="{7D62B244-D367-454F-AABA-1E9A071D94DC}"/>
              </a:ext>
            </a:extLst>
          </p:cNvPr>
          <p:cNvSpPr txBox="1"/>
          <p:nvPr/>
        </p:nvSpPr>
        <p:spPr>
          <a:xfrm>
            <a:off x="466624" y="8319870"/>
            <a:ext cx="6069685" cy="307777"/>
          </a:xfrm>
          <a:prstGeom prst="rect">
            <a:avLst/>
          </a:prstGeom>
          <a:noFill/>
        </p:spPr>
        <p:txBody>
          <a:bodyPr wrap="square" lIns="91440" tIns="45720" rIns="91440" bIns="45720" rtlCol="0" anchor="t">
            <a:spAutoFit/>
          </a:bodyPr>
          <a:lstStyle/>
          <a:p>
            <a:pPr algn="just"/>
            <a:r>
              <a:rPr lang="fr-FR" sz="1400" b="1" kern="0">
                <a:solidFill>
                  <a:schemeClr val="accent6"/>
                </a:solidFill>
                <a:latin typeface="+mj-lt"/>
              </a:rPr>
              <a:t>Et toujours…</a:t>
            </a:r>
          </a:p>
        </p:txBody>
      </p:sp>
      <p:sp>
        <p:nvSpPr>
          <p:cNvPr id="23" name="ZoneTexte 22">
            <a:extLst>
              <a:ext uri="{FF2B5EF4-FFF2-40B4-BE49-F238E27FC236}">
                <a16:creationId xmlns:a16="http://schemas.microsoft.com/office/drawing/2014/main" xmlns="" id="{4B733CBE-E874-453F-8256-33997D4516FB}"/>
              </a:ext>
            </a:extLst>
          </p:cNvPr>
          <p:cNvSpPr txBox="1"/>
          <p:nvPr/>
        </p:nvSpPr>
        <p:spPr>
          <a:xfrm>
            <a:off x="466624" y="8627647"/>
            <a:ext cx="6069685" cy="461665"/>
          </a:xfrm>
          <a:prstGeom prst="rect">
            <a:avLst/>
          </a:prstGeom>
          <a:noFill/>
        </p:spPr>
        <p:txBody>
          <a:bodyPr wrap="square" lIns="91440" tIns="45720" rIns="91440" bIns="45720" rtlCol="0" anchor="t">
            <a:spAutoFit/>
          </a:bodyPr>
          <a:lstStyle/>
          <a:p>
            <a:pPr algn="just"/>
            <a:r>
              <a:rPr lang="fr-FR" sz="1200" kern="0">
                <a:solidFill>
                  <a:schemeClr val="accent1"/>
                </a:solidFill>
                <a:latin typeface="+mj-lt"/>
              </a:rPr>
              <a:t>Les services de votre commune restent vos interlocuteurs privilégiés pour vous accompagner tout au long de la procédure. N’hésitez pas à les solliciter dès la construction de votre dossier !</a:t>
            </a:r>
          </a:p>
        </p:txBody>
      </p:sp>
      <p:sp>
        <p:nvSpPr>
          <p:cNvPr id="24" name="Ellipse 23">
            <a:extLst>
              <a:ext uri="{FF2B5EF4-FFF2-40B4-BE49-F238E27FC236}">
                <a16:creationId xmlns:a16="http://schemas.microsoft.com/office/drawing/2014/main" xmlns="" id="{8AD44230-8F36-42D1-8145-8E11998B114E}"/>
              </a:ext>
            </a:extLst>
          </p:cNvPr>
          <p:cNvSpPr/>
          <p:nvPr/>
        </p:nvSpPr>
        <p:spPr>
          <a:xfrm>
            <a:off x="286624" y="838573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80157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onvictions RH">
  <a:themeElements>
    <a:clrScheme name="Personnalisé 19">
      <a:dk1>
        <a:sysClr val="windowText" lastClr="000000"/>
      </a:dk1>
      <a:lt1>
        <a:sysClr val="window" lastClr="FFFFFF"/>
      </a:lt1>
      <a:dk2>
        <a:srgbClr val="555555"/>
      </a:dk2>
      <a:lt2>
        <a:srgbClr val="B4BAAF"/>
      </a:lt2>
      <a:accent1>
        <a:srgbClr val="27348B"/>
      </a:accent1>
      <a:accent2>
        <a:srgbClr val="E75757"/>
      </a:accent2>
      <a:accent3>
        <a:srgbClr val="5A65B2"/>
      </a:accent3>
      <a:accent4>
        <a:srgbClr val="D5D6C9"/>
      </a:accent4>
      <a:accent5>
        <a:srgbClr val="FDCF37"/>
      </a:accent5>
      <a:accent6>
        <a:srgbClr val="169BD4"/>
      </a:accent6>
      <a:hlink>
        <a:srgbClr val="0000FF"/>
      </a:hlink>
      <a:folHlink>
        <a:srgbClr val="800080"/>
      </a:folHlink>
    </a:clrScheme>
    <a:fontScheme name="Convictions RH">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35A621C73F144BB98FB416C4E144B" ma:contentTypeVersion="4" ma:contentTypeDescription="Crée un document." ma:contentTypeScope="" ma:versionID="9a57f7215bb3d9ae5934c8a615677d4a">
  <xsd:schema xmlns:xsd="http://www.w3.org/2001/XMLSchema" xmlns:xs="http://www.w3.org/2001/XMLSchema" xmlns:p="http://schemas.microsoft.com/office/2006/metadata/properties" xmlns:ns2="da4e53b6-b600-4ecb-8b71-784731b3ef92" xmlns:ns3="8cdaa67c-e19d-4455-bac7-cac3e4aca90a" targetNamespace="http://schemas.microsoft.com/office/2006/metadata/properties" ma:root="true" ma:fieldsID="17c0841158b7e2d45ddc235020da3e62" ns2:_="" ns3:_="">
    <xsd:import namespace="da4e53b6-b600-4ecb-8b71-784731b3ef92"/>
    <xsd:import namespace="8cdaa67c-e19d-4455-bac7-cac3e4aca90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4e53b6-b600-4ecb-8b71-784731b3ef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cdaa67c-e19d-4455-bac7-cac3e4aca90a"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FCBEDD-D2F2-4A50-A942-68E28CA137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4e53b6-b600-4ecb-8b71-784731b3ef92"/>
    <ds:schemaRef ds:uri="8cdaa67c-e19d-4455-bac7-cac3e4aca9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2BE9D-FEDC-45BC-9CB3-299E2564F002}">
  <ds:schemaRefs>
    <ds:schemaRef ds:uri="http://schemas.microsoft.com/sharepoint/v3/contenttype/forms"/>
  </ds:schemaRefs>
</ds:datastoreItem>
</file>

<file path=customXml/itemProps3.xml><?xml version="1.0" encoding="utf-8"?>
<ds:datastoreItem xmlns:ds="http://schemas.openxmlformats.org/officeDocument/2006/customXml" ds:itemID="{73382E3A-AE9E-43DB-95A0-AAA421130F5F}">
  <ds:schemaRefs>
    <ds:schemaRef ds:uri="19ccf657-9244-4c67-bcea-335c71b2193b"/>
    <ds:schemaRef ds:uri="e7d86177-c4a4-4563-b5d2-31d2870a51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TotalTime>
  <Words>433</Words>
  <Application>Microsoft Office PowerPoint</Application>
  <PresentationFormat>Format A4 (210 x 297 mm)</PresentationFormat>
  <Paragraphs>23</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Segoe Condensed</vt:lpstr>
      <vt:lpstr>1_Convictions RH</vt:lpstr>
      <vt:lpstr>Déposer mon permis de construire en ligne</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Déposer mon permis de construire en ligne</dc:title>
  <dc:creator>Jihane JELLAL</dc:creator>
  <cp:lastModifiedBy>WILLIAMS Steeve</cp:lastModifiedBy>
  <cp:revision>3</cp:revision>
  <dcterms:created xsi:type="dcterms:W3CDTF">2020-08-31T12:05:26Z</dcterms:created>
  <dcterms:modified xsi:type="dcterms:W3CDTF">2021-11-18T11:21:28Z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0x010100D8B35A621C73F144BB98FB416C4E144B</vt:lpwstr>
  </property>
</Properties>
</file>