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2"/>
    <p:restoredTop sz="94494"/>
  </p:normalViewPr>
  <p:slideViewPr>
    <p:cSldViewPr snapToGrid="0">
      <p:cViewPr varScale="1">
        <p:scale>
          <a:sx n="148" d="100"/>
          <a:sy n="148" d="100"/>
        </p:scale>
        <p:origin x="1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06B91-6BC5-254A-92A2-3D43FCDCF866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8503D-4055-2040-82C7-BFC9AB24BD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303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90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76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019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13DA-81AB-55BC-89E6-D43006061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AFEEEB-AFE9-CCB7-9ED6-4A6DA4E8B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8AF68-5F17-C337-5657-86969D77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0E0A0-D2C1-7CD3-12B6-961098A5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75FB2-9F9B-FDFF-8CF8-F01CCB58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383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6D9EF-D9CF-724E-FB2D-E52AD69D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F8FD71-547D-5B67-9F56-CBCFD508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C30CA-0281-DA56-ABEC-3FF6931F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84B60-9622-6D68-5C54-63469CCC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B6AED-1024-77E1-A19B-3A6DFCC3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363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780786-199D-2FC1-35E9-E8F8C11B2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8D1E9-47D4-F57D-19FD-A8896A117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84DD4-7E41-F49E-7362-8ACFBBAB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3A716-3089-30B0-A810-42AB1D40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17F4F-7D20-187B-BB08-D2E3A45D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93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57332-19FD-7859-67BE-D0649C76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4C286-1B75-E396-9DBA-56560372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918E4-0BD1-9FFA-D594-94D2DB27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E139B-A914-EBC9-B2B2-798E20C5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D6414-E52F-ABAB-BBCC-BCCD5B56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434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7C469-39AA-8802-BCA0-A257A72D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2907F-2724-5B33-F0E5-4C296682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A7011-7165-147A-7A28-D6E76A01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344A0-C558-E059-193B-420350B1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8237F-74CB-E81E-34AD-C408EF25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482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653F9-1CC4-A9B3-8873-D4501C10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252DD-E610-914C-318D-9B5CB1841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5E7E7-690B-D9F1-EBD0-7C46AE31B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90495-91DC-AFD6-640A-A4D06AF9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6E49C-1CBD-ED2E-E505-1FB3F791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94CC2-EA2B-C5C1-EEF7-245855BD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604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F68E0-4CD8-EFD5-1181-B9F436C0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E2A68B-88C9-2ABE-05D0-385E90EE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AA5C8-96A0-F60B-B3F7-C8BD2E8AF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794FCB-984F-27C3-F996-0531A16FA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75751B-1860-ABB2-4142-7A1FE2D45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CBBD61-391E-F624-F7E1-56C1DCDC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E94BFB-A52D-0DD4-D7E7-0C5D8985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8AB336-3B81-78FD-9E5A-355E7D74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0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D5DDB-99F4-B690-622D-10A0B7FD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E7C38-E0E8-3D30-6735-1FCFA764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13F71-B646-933A-06D1-937646D1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936BFB-A280-5AE4-40CD-6D858DA9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719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91CEF4-8A61-2482-DD90-8695D542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320510-41A6-8BFD-2D76-DBF21639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EB9ADB-B377-3192-9945-69B40FE9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891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0879C-6369-BB06-7A34-CF9CD9C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1468C-E59D-3C98-984A-7C8856C3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B5AD3D-40C6-0FB7-9F6E-838185365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8615C-FBD8-DF79-79AD-28DB0292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FE430-7A59-9DB6-D7E6-BDA102D9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4D6CE-5B1D-0D7A-12DF-21A3F829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89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8EE55-DF9F-A76C-BDA0-3542B61C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1BC332-7998-2944-C842-ACB6E181D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E8E8AB-E6C4-9027-00DB-54463756D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5F6F1-3287-F232-2454-6EF94E02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CB489-5A75-FE1E-23C4-2914ADB9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78CEE-E67F-43D9-9CF5-2DFD2D4A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2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BA6B7E-708A-4949-157F-9427E75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E00D5-3D07-9461-0B4D-FE45F9BE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8533F-7DC0-A242-8D53-EB1A3F0C5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05F18-878F-348B-ACFD-87BAB08E3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61196-03DF-F85B-7EE7-B19A32DB5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460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2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4A8FC-638F-33B9-1AB7-6EE4ECD87401}"/>
              </a:ext>
            </a:extLst>
          </p:cNvPr>
          <p:cNvSpPr/>
          <p:nvPr/>
        </p:nvSpPr>
        <p:spPr>
          <a:xfrm>
            <a:off x="6519412" y="3498598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E413C-7012-0F50-3D59-DA4D59C5FE47}"/>
              </a:ext>
            </a:extLst>
          </p:cNvPr>
          <p:cNvSpPr txBox="1"/>
          <p:nvPr/>
        </p:nvSpPr>
        <p:spPr>
          <a:xfrm>
            <a:off x="5512279" y="356974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EB54E-B7B1-7A2D-8B6C-7EFB6C24B52E}"/>
              </a:ext>
            </a:extLst>
          </p:cNvPr>
          <p:cNvSpPr txBox="1"/>
          <p:nvPr/>
        </p:nvSpPr>
        <p:spPr>
          <a:xfrm>
            <a:off x="6642340" y="3129266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36458-41A1-2149-DD04-98CABD853FFE}"/>
              </a:ext>
            </a:extLst>
          </p:cNvPr>
          <p:cNvSpPr/>
          <p:nvPr/>
        </p:nvSpPr>
        <p:spPr>
          <a:xfrm>
            <a:off x="6519412" y="4010222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5D349-B054-47E6-5A53-1FDDB31FE25D}"/>
              </a:ext>
            </a:extLst>
          </p:cNvPr>
          <p:cNvSpPr txBox="1"/>
          <p:nvPr/>
        </p:nvSpPr>
        <p:spPr>
          <a:xfrm>
            <a:off x="5814205" y="4081368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E727A32-51B0-ACB2-512A-1239B9D11AB4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7934144" y="657808"/>
            <a:ext cx="2170982" cy="30966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4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5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42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B5FA25-A361-2658-4216-0D434AAB93EE}"/>
              </a:ext>
            </a:extLst>
          </p:cNvPr>
          <p:cNvSpPr/>
          <p:nvPr/>
        </p:nvSpPr>
        <p:spPr>
          <a:xfrm>
            <a:off x="6519412" y="33740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B3249-7B05-3C1F-F8A1-4197D54534E0}"/>
              </a:ext>
            </a:extLst>
          </p:cNvPr>
          <p:cNvSpPr txBox="1"/>
          <p:nvPr/>
        </p:nvSpPr>
        <p:spPr>
          <a:xfrm>
            <a:off x="5512279" y="34452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74430-39DE-5997-1B53-61D38C877A02}"/>
              </a:ext>
            </a:extLst>
          </p:cNvPr>
          <p:cNvSpPr txBox="1"/>
          <p:nvPr/>
        </p:nvSpPr>
        <p:spPr>
          <a:xfrm>
            <a:off x="6642340" y="30047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D1787B-F5CB-0520-28ED-817ABED91EC9}"/>
              </a:ext>
            </a:extLst>
          </p:cNvPr>
          <p:cNvSpPr/>
          <p:nvPr/>
        </p:nvSpPr>
        <p:spPr>
          <a:xfrm>
            <a:off x="6519412" y="38857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85154-5FE7-2D11-FB2A-94B8AC1AE692}"/>
              </a:ext>
            </a:extLst>
          </p:cNvPr>
          <p:cNvSpPr txBox="1"/>
          <p:nvPr/>
        </p:nvSpPr>
        <p:spPr>
          <a:xfrm>
            <a:off x="5814205" y="39568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A1C8A3-1A08-C301-12CA-1E3594FF1B65}"/>
              </a:ext>
            </a:extLst>
          </p:cNvPr>
          <p:cNvSpPr/>
          <p:nvPr/>
        </p:nvSpPr>
        <p:spPr>
          <a:xfrm>
            <a:off x="10121660" y="27089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F1C8E2-23EF-BB7B-2F56-239F67CBB1A4}"/>
              </a:ext>
            </a:extLst>
          </p:cNvPr>
          <p:cNvSpPr txBox="1"/>
          <p:nvPr/>
        </p:nvSpPr>
        <p:spPr>
          <a:xfrm>
            <a:off x="9539377" y="2339570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65DDEA60-B009-8566-6803-897A4163F632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 flipV="1">
            <a:off x="7934144" y="2964714"/>
            <a:ext cx="2187516" cy="6651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FD6873-80E2-CE3A-5CD8-9F4029BC5B07}"/>
              </a:ext>
            </a:extLst>
          </p:cNvPr>
          <p:cNvSpPr txBox="1"/>
          <p:nvPr/>
        </p:nvSpPr>
        <p:spPr>
          <a:xfrm>
            <a:off x="361231" y="526277"/>
            <a:ext cx="60945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6350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19412" y="242668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14205" y="249783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326537" y="1588106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934144" y="1843918"/>
            <a:ext cx="2392393" cy="8385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FE4426-135C-30FC-B38D-6C78D7431FD7}"/>
              </a:ext>
            </a:extLst>
          </p:cNvPr>
          <p:cNvSpPr txBox="1"/>
          <p:nvPr/>
        </p:nvSpPr>
        <p:spPr>
          <a:xfrm>
            <a:off x="361231" y="374176"/>
            <a:ext cx="48663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7014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19412" y="242668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14205" y="249783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326537" y="1588106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934144" y="1843918"/>
            <a:ext cx="2392393" cy="8385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19412" y="3364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12279" y="3435349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42340" y="2994871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19412" y="3875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14205" y="3946973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19412" y="438745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14205" y="445859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34144" y="657808"/>
            <a:ext cx="2170982" cy="2962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34144" y="1843918"/>
            <a:ext cx="2392393" cy="27993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E98890-6169-463A-287C-26C85D176799}"/>
              </a:ext>
            </a:extLst>
          </p:cNvPr>
          <p:cNvSpPr txBox="1"/>
          <p:nvPr/>
        </p:nvSpPr>
        <p:spPr>
          <a:xfrm>
            <a:off x="484159" y="659068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3317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1A24B-8C83-E8B8-0618-76E0A9F23305}"/>
              </a:ext>
            </a:extLst>
          </p:cNvPr>
          <p:cNvSpPr/>
          <p:nvPr/>
        </p:nvSpPr>
        <p:spPr>
          <a:xfrm>
            <a:off x="6545292" y="4702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F18DD-3FBD-6078-EB93-3046D0D346B8}"/>
              </a:ext>
            </a:extLst>
          </p:cNvPr>
          <p:cNvSpPr txBox="1"/>
          <p:nvPr/>
        </p:nvSpPr>
        <p:spPr>
          <a:xfrm>
            <a:off x="6668220" y="4333029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other2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DDAFDA-4D4B-A61C-B269-84A02BBFAACE}"/>
              </a:ext>
            </a:extLst>
          </p:cNvPr>
          <p:cNvSpPr/>
          <p:nvPr/>
        </p:nvSpPr>
        <p:spPr>
          <a:xfrm>
            <a:off x="6545292" y="5213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A4B2C-79F4-A3E9-ED99-6B1966D952E9}"/>
              </a:ext>
            </a:extLst>
          </p:cNvPr>
          <p:cNvSpPr txBox="1"/>
          <p:nvPr/>
        </p:nvSpPr>
        <p:spPr>
          <a:xfrm>
            <a:off x="5840085" y="528513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B3F5DD-4E5D-94D9-AD5D-491F2FD349C3}"/>
              </a:ext>
            </a:extLst>
          </p:cNvPr>
          <p:cNvSpPr/>
          <p:nvPr/>
        </p:nvSpPr>
        <p:spPr>
          <a:xfrm>
            <a:off x="6545292" y="5725609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2AD2B-8EE1-09F8-B4A5-B539CEE4D554}"/>
              </a:ext>
            </a:extLst>
          </p:cNvPr>
          <p:cNvSpPr txBox="1"/>
          <p:nvPr/>
        </p:nvSpPr>
        <p:spPr>
          <a:xfrm>
            <a:off x="5840085" y="5796755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06ECF8-0FC5-BF58-C89A-1E3BEE2BDAA4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60024" y="1864562"/>
            <a:ext cx="2567797" cy="30936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BF16A683-9D14-6A46-C942-CA2BCD2D636B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 flipV="1">
            <a:off x="7960024" y="3050672"/>
            <a:ext cx="2789208" cy="29307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25B2AB-C523-80FD-0E4A-5B44A8453355}"/>
              </a:ext>
            </a:extLst>
          </p:cNvPr>
          <p:cNvSpPr txBox="1"/>
          <p:nvPr/>
        </p:nvSpPr>
        <p:spPr>
          <a:xfrm>
            <a:off x="484159" y="659068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501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1A24B-8C83-E8B8-0618-76E0A9F23305}"/>
              </a:ext>
            </a:extLst>
          </p:cNvPr>
          <p:cNvSpPr/>
          <p:nvPr/>
        </p:nvSpPr>
        <p:spPr>
          <a:xfrm>
            <a:off x="6545292" y="4702361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F18DD-3FBD-6078-EB93-3046D0D346B8}"/>
              </a:ext>
            </a:extLst>
          </p:cNvPr>
          <p:cNvSpPr txBox="1"/>
          <p:nvPr/>
        </p:nvSpPr>
        <p:spPr>
          <a:xfrm>
            <a:off x="6668220" y="4333029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other2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DDAFDA-4D4B-A61C-B269-84A02BBFAACE}"/>
              </a:ext>
            </a:extLst>
          </p:cNvPr>
          <p:cNvSpPr/>
          <p:nvPr/>
        </p:nvSpPr>
        <p:spPr>
          <a:xfrm>
            <a:off x="6545292" y="5213985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A4B2C-79F4-A3E9-ED99-6B1966D952E9}"/>
              </a:ext>
            </a:extLst>
          </p:cNvPr>
          <p:cNvSpPr txBox="1"/>
          <p:nvPr/>
        </p:nvSpPr>
        <p:spPr>
          <a:xfrm>
            <a:off x="5840085" y="528513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B3F5DD-4E5D-94D9-AD5D-491F2FD349C3}"/>
              </a:ext>
            </a:extLst>
          </p:cNvPr>
          <p:cNvSpPr/>
          <p:nvPr/>
        </p:nvSpPr>
        <p:spPr>
          <a:xfrm>
            <a:off x="6545292" y="5725609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2AD2B-8EE1-09F8-B4A5-B539CEE4D554}"/>
              </a:ext>
            </a:extLst>
          </p:cNvPr>
          <p:cNvSpPr txBox="1"/>
          <p:nvPr/>
        </p:nvSpPr>
        <p:spPr>
          <a:xfrm>
            <a:off x="5840085" y="5796755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06ECF8-0FC5-BF58-C89A-1E3BEE2BDAA4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60024" y="1864562"/>
            <a:ext cx="2567797" cy="30936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BF16A683-9D14-6A46-C942-CA2BCD2D636B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 flipV="1">
            <a:off x="7960024" y="3050672"/>
            <a:ext cx="2789208" cy="29307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2AA085-D235-4417-6804-0E0D324D3B70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0459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14F8DD9-B4E6-5C18-33DB-8F127972FAC9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16802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BA94AE-94D8-9059-4136-EFCDE6C0E82B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7092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54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DM Mono" panose="020B0509040201040103" pitchFamily="49" charset="0"/>
              </a:rPr>
              <a:t>임시객체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42947E-4AC3-955B-48E1-168B5FE8AC7D}"/>
              </a:ext>
            </a:extLst>
          </p:cNvPr>
          <p:cNvSpPr/>
          <p:nvPr/>
        </p:nvSpPr>
        <p:spPr>
          <a:xfrm>
            <a:off x="10105126" y="255804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80C223-1B45-B64F-1D04-09E63399A1B0}"/>
              </a:ext>
            </a:extLst>
          </p:cNvPr>
          <p:cNvSpPr txBox="1"/>
          <p:nvPr/>
        </p:nvSpPr>
        <p:spPr>
          <a:xfrm>
            <a:off x="9522843" y="218871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22A1104-A1C4-B217-393A-78B138139AF4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7934144" y="281385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30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42947E-4AC3-955B-48E1-168B5FE8AC7D}"/>
              </a:ext>
            </a:extLst>
          </p:cNvPr>
          <p:cNvSpPr/>
          <p:nvPr/>
        </p:nvSpPr>
        <p:spPr>
          <a:xfrm>
            <a:off x="10105126" y="255804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80C223-1B45-B64F-1D04-09E63399A1B0}"/>
              </a:ext>
            </a:extLst>
          </p:cNvPr>
          <p:cNvSpPr txBox="1"/>
          <p:nvPr/>
        </p:nvSpPr>
        <p:spPr>
          <a:xfrm>
            <a:off x="9522843" y="218871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22A1104-A1C4-B217-393A-78B138139AF4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7934144" y="281385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78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DM Mono" panose="020B0509040201040103" pitchFamily="49" charset="0"/>
              </a:rPr>
              <a:t>임시객체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362E2-F608-05DE-E42F-EE797148878E}"/>
              </a:ext>
            </a:extLst>
          </p:cNvPr>
          <p:cNvSpPr txBox="1"/>
          <p:nvPr/>
        </p:nvSpPr>
        <p:spPr>
          <a:xfrm>
            <a:off x="5512278" y="36306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52532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2089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</a:t>
            </a:r>
            <a:r>
              <a:rPr lang="en-US" altLang="ko-Kore-KR" dirty="0">
                <a:latin typeface="DM Mono" panose="020B0509040201040103" pitchFamily="49" charset="0"/>
              </a:rPr>
              <a:t>std::move(user);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362E2-F608-05DE-E42F-EE797148878E}"/>
              </a:ext>
            </a:extLst>
          </p:cNvPr>
          <p:cNvSpPr txBox="1"/>
          <p:nvPr/>
        </p:nvSpPr>
        <p:spPr>
          <a:xfrm>
            <a:off x="5512278" y="36306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C265D4F3-89B6-FDC4-F779-6D3A086C3BED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76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376A0-C640-8326-F6B9-790EDE9963C7}"/>
              </a:ext>
            </a:extLst>
          </p:cNvPr>
          <p:cNvSpPr txBox="1"/>
          <p:nvPr/>
        </p:nvSpPr>
        <p:spPr>
          <a:xfrm>
            <a:off x="536994" y="348287"/>
            <a:ext cx="55590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// </a:t>
            </a:r>
            <a:r>
              <a:rPr lang="en-US" altLang="ko-Kore-KR" dirty="0" err="1">
                <a:latin typeface="DM Mono" panose="020B0509040201040103" pitchFamily="49" charset="0"/>
              </a:rPr>
              <a:t>Car.h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static int cnt; 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latin typeface="DM Mono" panose="020B0509040201040103" pitchFamily="49" charset="0"/>
              </a:rPr>
              <a:t>int color;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Car()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++cnt;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~Car() { --cnt;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 GetCount() { return cnt;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// </a:t>
            </a:r>
            <a:r>
              <a:rPr lang="en-US" altLang="ko-Kore-KR" dirty="0" err="1">
                <a:latin typeface="DM Mono" panose="020B0509040201040103" pitchFamily="49" charset="0"/>
              </a:rPr>
              <a:t>Car.cpp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int 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r>
              <a:rPr lang="en-US" altLang="ko-Kore-KR" dirty="0">
                <a:latin typeface="DM Mono" panose="020B0509040201040103" pitchFamily="49" charset="0"/>
              </a:rPr>
              <a:t> = 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92322E-E005-0A20-9D74-251E76222306}"/>
              </a:ext>
            </a:extLst>
          </p:cNvPr>
          <p:cNvSpPr/>
          <p:nvPr/>
        </p:nvSpPr>
        <p:spPr>
          <a:xfrm>
            <a:off x="10409925" y="34828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C04A9-2494-0157-C512-2AB244F74D1F}"/>
              </a:ext>
            </a:extLst>
          </p:cNvPr>
          <p:cNvSpPr txBox="1"/>
          <p:nvPr/>
        </p:nvSpPr>
        <p:spPr>
          <a:xfrm>
            <a:off x="8995193" y="419433"/>
            <a:ext cx="1414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BEC840-DFD3-5FD1-D119-6DD527166BE7}"/>
              </a:ext>
            </a:extLst>
          </p:cNvPr>
          <p:cNvSpPr/>
          <p:nvPr/>
        </p:nvSpPr>
        <p:spPr>
          <a:xfrm>
            <a:off x="7822001" y="275723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6BAA0-0ADD-4BDD-ED10-BDB2233D3E19}"/>
              </a:ext>
            </a:extLst>
          </p:cNvPr>
          <p:cNvSpPr txBox="1"/>
          <p:nvPr/>
        </p:nvSpPr>
        <p:spPr>
          <a:xfrm>
            <a:off x="7944929" y="2387902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CC538-A8AB-63A4-4384-0CD2DC5A5494}"/>
              </a:ext>
            </a:extLst>
          </p:cNvPr>
          <p:cNvSpPr txBox="1"/>
          <p:nvPr/>
        </p:nvSpPr>
        <p:spPr>
          <a:xfrm>
            <a:off x="6814867" y="282838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AE8AC-C238-20C5-DD54-0DDE98C9C505}"/>
              </a:ext>
            </a:extLst>
          </p:cNvPr>
          <p:cNvSpPr/>
          <p:nvPr/>
        </p:nvSpPr>
        <p:spPr>
          <a:xfrm>
            <a:off x="7822001" y="384495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747BF-BF7A-1768-E3D2-823E11F70BBF}"/>
              </a:ext>
            </a:extLst>
          </p:cNvPr>
          <p:cNvSpPr txBox="1"/>
          <p:nvPr/>
        </p:nvSpPr>
        <p:spPr>
          <a:xfrm>
            <a:off x="7944929" y="3475623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AE70E-AED3-91B4-8607-2C03A6BAA60E}"/>
              </a:ext>
            </a:extLst>
          </p:cNvPr>
          <p:cNvSpPr txBox="1"/>
          <p:nvPr/>
        </p:nvSpPr>
        <p:spPr>
          <a:xfrm>
            <a:off x="6814867" y="391610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61180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A80232-33D8-285B-B052-137805708EBF}"/>
              </a:ext>
            </a:extLst>
          </p:cNvPr>
          <p:cNvSpPr txBox="1"/>
          <p:nvPr/>
        </p:nvSpPr>
        <p:spPr>
          <a:xfrm>
            <a:off x="598816" y="332509"/>
            <a:ext cx="410257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Dog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string name;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latin typeface="DM Mono" panose="020B0509040201040103" pitchFamily="49" charset="0"/>
              </a:rPr>
              <a:t>string owner;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Cat {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string name;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BDEBED-0083-C551-625D-74FE08C60C48}"/>
              </a:ext>
            </a:extLst>
          </p:cNvPr>
          <p:cNvSpPr/>
          <p:nvPr/>
        </p:nvSpPr>
        <p:spPr>
          <a:xfrm>
            <a:off x="5708529" y="334383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56568-1F67-1EFB-80B7-338B277E0CDD}"/>
              </a:ext>
            </a:extLst>
          </p:cNvPr>
          <p:cNvSpPr txBox="1"/>
          <p:nvPr/>
        </p:nvSpPr>
        <p:spPr>
          <a:xfrm>
            <a:off x="5831457" y="297449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E60D9-BE32-B774-1826-B88DFCEF5464}"/>
              </a:ext>
            </a:extLst>
          </p:cNvPr>
          <p:cNvSpPr txBox="1"/>
          <p:nvPr/>
        </p:nvSpPr>
        <p:spPr>
          <a:xfrm>
            <a:off x="4701395" y="341497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5A82FD-A19C-491A-943D-4981B534B7DE}"/>
              </a:ext>
            </a:extLst>
          </p:cNvPr>
          <p:cNvSpPr/>
          <p:nvPr/>
        </p:nvSpPr>
        <p:spPr>
          <a:xfrm>
            <a:off x="5708529" y="385545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B583B-9710-4DC2-9C13-82D2C32CCB61}"/>
              </a:ext>
            </a:extLst>
          </p:cNvPr>
          <p:cNvSpPr txBox="1"/>
          <p:nvPr/>
        </p:nvSpPr>
        <p:spPr>
          <a:xfrm>
            <a:off x="4701395" y="392660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12B450-F67E-3706-4B6B-BF123990BB3F}"/>
              </a:ext>
            </a:extLst>
          </p:cNvPr>
          <p:cNvSpPr/>
          <p:nvPr/>
        </p:nvSpPr>
        <p:spPr>
          <a:xfrm>
            <a:off x="5708529" y="436707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04BFD-A2EC-88F4-C3B9-47E9B792092F}"/>
              </a:ext>
            </a:extLst>
          </p:cNvPr>
          <p:cNvSpPr txBox="1"/>
          <p:nvPr/>
        </p:nvSpPr>
        <p:spPr>
          <a:xfrm>
            <a:off x="4701395" y="443822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B7180-E17F-15FC-B970-E1A3949BFDE2}"/>
              </a:ext>
            </a:extLst>
          </p:cNvPr>
          <p:cNvSpPr/>
          <p:nvPr/>
        </p:nvSpPr>
        <p:spPr>
          <a:xfrm>
            <a:off x="5708529" y="48787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AFBE2-BC45-5CEA-080E-AA6FB3F5E634}"/>
              </a:ext>
            </a:extLst>
          </p:cNvPr>
          <p:cNvSpPr txBox="1"/>
          <p:nvPr/>
        </p:nvSpPr>
        <p:spPr>
          <a:xfrm>
            <a:off x="4701395" y="494984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owner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46EE77-8E36-30F7-1999-AE74CA7A505C}"/>
              </a:ext>
            </a:extLst>
          </p:cNvPr>
          <p:cNvSpPr/>
          <p:nvPr/>
        </p:nvSpPr>
        <p:spPr>
          <a:xfrm>
            <a:off x="8552371" y="332442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11E9D7-9947-A3D8-B75D-A40BD6CF480A}"/>
              </a:ext>
            </a:extLst>
          </p:cNvPr>
          <p:cNvSpPr txBox="1"/>
          <p:nvPr/>
        </p:nvSpPr>
        <p:spPr>
          <a:xfrm>
            <a:off x="8675299" y="295508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 c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04A8D-B0D5-E316-CC37-934201436418}"/>
              </a:ext>
            </a:extLst>
          </p:cNvPr>
          <p:cNvSpPr txBox="1"/>
          <p:nvPr/>
        </p:nvSpPr>
        <p:spPr>
          <a:xfrm>
            <a:off x="7545237" y="339556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D20976-76CF-C221-1333-FA6BBE995BD1}"/>
              </a:ext>
            </a:extLst>
          </p:cNvPr>
          <p:cNvSpPr/>
          <p:nvPr/>
        </p:nvSpPr>
        <p:spPr>
          <a:xfrm>
            <a:off x="8552371" y="383604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05F3EF-2A8E-F577-083B-430B342436FB}"/>
              </a:ext>
            </a:extLst>
          </p:cNvPr>
          <p:cNvSpPr txBox="1"/>
          <p:nvPr/>
        </p:nvSpPr>
        <p:spPr>
          <a:xfrm>
            <a:off x="7545237" y="390719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890AB5-0B5C-0B78-E916-785DFEAB2908}"/>
              </a:ext>
            </a:extLst>
          </p:cNvPr>
          <p:cNvSpPr/>
          <p:nvPr/>
        </p:nvSpPr>
        <p:spPr>
          <a:xfrm>
            <a:off x="8552371" y="434766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7D3B5E-C6C8-A45E-724E-28740619A3D7}"/>
              </a:ext>
            </a:extLst>
          </p:cNvPr>
          <p:cNvSpPr txBox="1"/>
          <p:nvPr/>
        </p:nvSpPr>
        <p:spPr>
          <a:xfrm>
            <a:off x="7545237" y="441881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29FEAF-2B97-0BA1-7290-78BBFE057356}"/>
              </a:ext>
            </a:extLst>
          </p:cNvPr>
          <p:cNvSpPr/>
          <p:nvPr/>
        </p:nvSpPr>
        <p:spPr>
          <a:xfrm>
            <a:off x="8552371" y="485929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C61F48-890E-553E-8A3A-97CA4D4444A3}"/>
              </a:ext>
            </a:extLst>
          </p:cNvPr>
          <p:cNvSpPr txBox="1"/>
          <p:nvPr/>
        </p:nvSpPr>
        <p:spPr>
          <a:xfrm>
            <a:off x="7545237" y="493043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6132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A80232-33D8-285B-B052-137805708EBF}"/>
              </a:ext>
            </a:extLst>
          </p:cNvPr>
          <p:cNvSpPr txBox="1"/>
          <p:nvPr/>
        </p:nvSpPr>
        <p:spPr>
          <a:xfrm>
            <a:off x="598816" y="332509"/>
            <a:ext cx="41025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    string name;</a:t>
            </a:r>
          </a:p>
          <a:p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    int age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string owner;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Cat : public Animal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speed;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BDEBED-0083-C551-625D-74FE08C60C48}"/>
              </a:ext>
            </a:extLst>
          </p:cNvPr>
          <p:cNvSpPr/>
          <p:nvPr/>
        </p:nvSpPr>
        <p:spPr>
          <a:xfrm>
            <a:off x="5708529" y="3343830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56568-1F67-1EFB-80B7-338B277E0CDD}"/>
              </a:ext>
            </a:extLst>
          </p:cNvPr>
          <p:cNvSpPr txBox="1"/>
          <p:nvPr/>
        </p:nvSpPr>
        <p:spPr>
          <a:xfrm>
            <a:off x="5831457" y="297449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E60D9-BE32-B774-1826-B88DFCEF5464}"/>
              </a:ext>
            </a:extLst>
          </p:cNvPr>
          <p:cNvSpPr txBox="1"/>
          <p:nvPr/>
        </p:nvSpPr>
        <p:spPr>
          <a:xfrm>
            <a:off x="4701395" y="341497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5A82FD-A19C-491A-943D-4981B534B7DE}"/>
              </a:ext>
            </a:extLst>
          </p:cNvPr>
          <p:cNvSpPr/>
          <p:nvPr/>
        </p:nvSpPr>
        <p:spPr>
          <a:xfrm>
            <a:off x="5708529" y="3855454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B583B-9710-4DC2-9C13-82D2C32CCB61}"/>
              </a:ext>
            </a:extLst>
          </p:cNvPr>
          <p:cNvSpPr txBox="1"/>
          <p:nvPr/>
        </p:nvSpPr>
        <p:spPr>
          <a:xfrm>
            <a:off x="4701395" y="392660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12B450-F67E-3706-4B6B-BF123990BB3F}"/>
              </a:ext>
            </a:extLst>
          </p:cNvPr>
          <p:cNvSpPr/>
          <p:nvPr/>
        </p:nvSpPr>
        <p:spPr>
          <a:xfrm>
            <a:off x="5708529" y="4367078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04BFD-A2EC-88F4-C3B9-47E9B792092F}"/>
              </a:ext>
            </a:extLst>
          </p:cNvPr>
          <p:cNvSpPr txBox="1"/>
          <p:nvPr/>
        </p:nvSpPr>
        <p:spPr>
          <a:xfrm>
            <a:off x="4701395" y="443822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B7180-E17F-15FC-B970-E1A3949BFDE2}"/>
              </a:ext>
            </a:extLst>
          </p:cNvPr>
          <p:cNvSpPr/>
          <p:nvPr/>
        </p:nvSpPr>
        <p:spPr>
          <a:xfrm>
            <a:off x="5708529" y="48787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AFBE2-BC45-5CEA-080E-AA6FB3F5E634}"/>
              </a:ext>
            </a:extLst>
          </p:cNvPr>
          <p:cNvSpPr txBox="1"/>
          <p:nvPr/>
        </p:nvSpPr>
        <p:spPr>
          <a:xfrm>
            <a:off x="4701395" y="494984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owner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46EE77-8E36-30F7-1999-AE74CA7A505C}"/>
              </a:ext>
            </a:extLst>
          </p:cNvPr>
          <p:cNvSpPr/>
          <p:nvPr/>
        </p:nvSpPr>
        <p:spPr>
          <a:xfrm>
            <a:off x="9260458" y="3343830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11E9D7-9947-A3D8-B75D-A40BD6CF480A}"/>
              </a:ext>
            </a:extLst>
          </p:cNvPr>
          <p:cNvSpPr txBox="1"/>
          <p:nvPr/>
        </p:nvSpPr>
        <p:spPr>
          <a:xfrm>
            <a:off x="9383386" y="297449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 c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04A8D-B0D5-E316-CC37-934201436418}"/>
              </a:ext>
            </a:extLst>
          </p:cNvPr>
          <p:cNvSpPr txBox="1"/>
          <p:nvPr/>
        </p:nvSpPr>
        <p:spPr>
          <a:xfrm>
            <a:off x="8253324" y="341497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D20976-76CF-C221-1333-FA6BBE995BD1}"/>
              </a:ext>
            </a:extLst>
          </p:cNvPr>
          <p:cNvSpPr/>
          <p:nvPr/>
        </p:nvSpPr>
        <p:spPr>
          <a:xfrm>
            <a:off x="9260458" y="3855454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05F3EF-2A8E-F577-083B-430B342436FB}"/>
              </a:ext>
            </a:extLst>
          </p:cNvPr>
          <p:cNvSpPr txBox="1"/>
          <p:nvPr/>
        </p:nvSpPr>
        <p:spPr>
          <a:xfrm>
            <a:off x="8253324" y="392660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890AB5-0B5C-0B78-E916-785DFEAB2908}"/>
              </a:ext>
            </a:extLst>
          </p:cNvPr>
          <p:cNvSpPr/>
          <p:nvPr/>
        </p:nvSpPr>
        <p:spPr>
          <a:xfrm>
            <a:off x="9260458" y="4367078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7D3B5E-C6C8-A45E-724E-28740619A3D7}"/>
              </a:ext>
            </a:extLst>
          </p:cNvPr>
          <p:cNvSpPr txBox="1"/>
          <p:nvPr/>
        </p:nvSpPr>
        <p:spPr>
          <a:xfrm>
            <a:off x="8253324" y="443822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29FEAF-2B97-0BA1-7290-78BBFE057356}"/>
              </a:ext>
            </a:extLst>
          </p:cNvPr>
          <p:cNvSpPr/>
          <p:nvPr/>
        </p:nvSpPr>
        <p:spPr>
          <a:xfrm>
            <a:off x="9260458" y="48787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C61F48-890E-553E-8A3A-97CA4D4444A3}"/>
              </a:ext>
            </a:extLst>
          </p:cNvPr>
          <p:cNvSpPr txBox="1"/>
          <p:nvPr/>
        </p:nvSpPr>
        <p:spPr>
          <a:xfrm>
            <a:off x="8253324" y="494984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오른쪽 중괄호[R] 1">
            <a:extLst>
              <a:ext uri="{FF2B5EF4-FFF2-40B4-BE49-F238E27FC236}">
                <a16:creationId xmlns:a16="http://schemas.microsoft.com/office/drawing/2014/main" id="{58D944E5-2FEE-0C23-2EE2-DD521CB86532}"/>
              </a:ext>
            </a:extLst>
          </p:cNvPr>
          <p:cNvSpPr/>
          <p:nvPr/>
        </p:nvSpPr>
        <p:spPr>
          <a:xfrm>
            <a:off x="7341078" y="3414976"/>
            <a:ext cx="258793" cy="1392580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01B02-F458-2636-CA9E-52304A49760D}"/>
              </a:ext>
            </a:extLst>
          </p:cNvPr>
          <p:cNvSpPr txBox="1"/>
          <p:nvPr/>
        </p:nvSpPr>
        <p:spPr>
          <a:xfrm>
            <a:off x="7470474" y="3972766"/>
            <a:ext cx="1024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/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B1CF85CE-28EF-B31F-7390-329114ADC1F8}"/>
              </a:ext>
            </a:extLst>
          </p:cNvPr>
          <p:cNvSpPr/>
          <p:nvPr/>
        </p:nvSpPr>
        <p:spPr>
          <a:xfrm>
            <a:off x="10791648" y="3414976"/>
            <a:ext cx="258793" cy="1392580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DAD38-BDA4-47E5-4D5D-09A89D01E58D}"/>
              </a:ext>
            </a:extLst>
          </p:cNvPr>
          <p:cNvSpPr txBox="1"/>
          <p:nvPr/>
        </p:nvSpPr>
        <p:spPr>
          <a:xfrm>
            <a:off x="10921044" y="3972766"/>
            <a:ext cx="1024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0783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786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571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697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521682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6620055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096000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6987756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6620055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096000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029341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8505286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9397042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029341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8505286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982060" y="1714522"/>
            <a:ext cx="6094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7484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29512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7730058" y="2301376"/>
            <a:ext cx="2469171" cy="19804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03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70129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Point::Set(&amp;pt2, 100, 200)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8934700" y="3077215"/>
            <a:ext cx="2469172" cy="428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20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4A8FC-638F-33B9-1AB7-6EE4ECD87401}"/>
              </a:ext>
            </a:extLst>
          </p:cNvPr>
          <p:cNvSpPr/>
          <p:nvPr/>
        </p:nvSpPr>
        <p:spPr>
          <a:xfrm>
            <a:off x="6519412" y="349859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E413C-7012-0F50-3D59-DA4D59C5FE47}"/>
              </a:ext>
            </a:extLst>
          </p:cNvPr>
          <p:cNvSpPr txBox="1"/>
          <p:nvPr/>
        </p:nvSpPr>
        <p:spPr>
          <a:xfrm>
            <a:off x="5512279" y="356974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EB54E-B7B1-7A2D-8B6C-7EFB6C24B52E}"/>
              </a:ext>
            </a:extLst>
          </p:cNvPr>
          <p:cNvSpPr txBox="1"/>
          <p:nvPr/>
        </p:nvSpPr>
        <p:spPr>
          <a:xfrm>
            <a:off x="6642340" y="3129266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36458-41A1-2149-DD04-98CABD853FFE}"/>
              </a:ext>
            </a:extLst>
          </p:cNvPr>
          <p:cNvSpPr/>
          <p:nvPr/>
        </p:nvSpPr>
        <p:spPr>
          <a:xfrm>
            <a:off x="6519412" y="401022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5D349-B054-47E6-5A53-1FDDB31FE25D}"/>
              </a:ext>
            </a:extLst>
          </p:cNvPr>
          <p:cNvSpPr txBox="1"/>
          <p:nvPr/>
        </p:nvSpPr>
        <p:spPr>
          <a:xfrm>
            <a:off x="5814205" y="4081368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E727A32-51B0-ACB2-512A-1239B9D11AB4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7934144" y="657808"/>
            <a:ext cx="2170982" cy="30966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2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3902</TotalTime>
  <Words>1623</Words>
  <Application>Microsoft Macintosh PowerPoint</Application>
  <PresentationFormat>와이드스크린</PresentationFormat>
  <Paragraphs>578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22</cp:revision>
  <dcterms:created xsi:type="dcterms:W3CDTF">2023-06-19T07:18:27Z</dcterms:created>
  <dcterms:modified xsi:type="dcterms:W3CDTF">2023-06-22T00:20:43Z</dcterms:modified>
</cp:coreProperties>
</file>