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534"/>
  </p:normalViewPr>
  <p:slideViewPr>
    <p:cSldViewPr snapToGrid="0">
      <p:cViewPr varScale="1">
        <p:scale>
          <a:sx n="133" d="100"/>
          <a:sy n="133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45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69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37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virtual void Cry() const {}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4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97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)[1](p)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15C48C-324F-7D66-05F8-B8512D087AF9}"/>
              </a:ext>
            </a:extLst>
          </p:cNvPr>
          <p:cNvSpPr/>
          <p:nvPr/>
        </p:nvSpPr>
        <p:spPr>
          <a:xfrm>
            <a:off x="8699019" y="2115111"/>
            <a:ext cx="63476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29B412-938C-5933-065E-14CD522D3652}"/>
              </a:ext>
            </a:extLst>
          </p:cNvPr>
          <p:cNvSpPr txBox="1"/>
          <p:nvPr/>
        </p:nvSpPr>
        <p:spPr>
          <a:xfrm>
            <a:off x="7691885" y="218625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AA3F33C-1DD8-6119-5794-37DC13CFEDA7}"/>
              </a:ext>
            </a:extLst>
          </p:cNvPr>
          <p:cNvCxnSpPr>
            <a:cxnSpLocks/>
            <a:stCxn id="37" idx="0"/>
            <a:endCxn id="15" idx="0"/>
          </p:cNvCxnSpPr>
          <p:nvPr/>
        </p:nvCxnSpPr>
        <p:spPr>
          <a:xfrm rot="16200000" flipV="1">
            <a:off x="7329843" y="428554"/>
            <a:ext cx="1014149" cy="2358966"/>
          </a:xfrm>
          <a:prstGeom prst="curvedConnector3">
            <a:avLst>
              <a:gd name="adj1" fmla="val 122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7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latin typeface="DM Mono" panose="020B0509040201040103" pitchFamily="49" charset="0"/>
              </a:rPr>
              <a:t>)[1](p)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)[1](p)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15C48C-324F-7D66-05F8-B8512D087AF9}"/>
              </a:ext>
            </a:extLst>
          </p:cNvPr>
          <p:cNvSpPr/>
          <p:nvPr/>
        </p:nvSpPr>
        <p:spPr>
          <a:xfrm>
            <a:off x="8699019" y="2115111"/>
            <a:ext cx="63476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29B412-938C-5933-065E-14CD522D3652}"/>
              </a:ext>
            </a:extLst>
          </p:cNvPr>
          <p:cNvSpPr txBox="1"/>
          <p:nvPr/>
        </p:nvSpPr>
        <p:spPr>
          <a:xfrm>
            <a:off x="7691885" y="218625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AA3F33C-1DD8-6119-5794-37DC13CFEDA7}"/>
              </a:ext>
            </a:extLst>
          </p:cNvPr>
          <p:cNvCxnSpPr>
            <a:cxnSpLocks/>
            <a:stCxn id="37" idx="0"/>
            <a:endCxn id="22" idx="0"/>
          </p:cNvCxnSpPr>
          <p:nvPr/>
        </p:nvCxnSpPr>
        <p:spPr>
          <a:xfrm rot="16200000" flipH="1" flipV="1">
            <a:off x="7048104" y="1724441"/>
            <a:ext cx="1577626" cy="2358966"/>
          </a:xfrm>
          <a:prstGeom prst="curvedConnector3">
            <a:avLst>
              <a:gd name="adj1" fmla="val -14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2294</Words>
  <Application>Microsoft Macintosh PowerPoint</Application>
  <PresentationFormat>와이드스크린</PresentationFormat>
  <Paragraphs>826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28</cp:revision>
  <dcterms:created xsi:type="dcterms:W3CDTF">2023-06-19T07:18:27Z</dcterms:created>
  <dcterms:modified xsi:type="dcterms:W3CDTF">2023-06-23T01:08:12Z</dcterms:modified>
</cp:coreProperties>
</file>