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494"/>
  </p:normalViewPr>
  <p:slideViewPr>
    <p:cSldViewPr snapToGrid="0">
      <p:cViewPr varScale="1">
        <p:scale>
          <a:sx n="148" d="100"/>
          <a:sy n="148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45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69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37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virtual void Cry() const {}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4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Animal* p = new Animal;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p = new Dog;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9D0BE-BF37-BCB6-3D71-A0BA6039B5B0}"/>
              </a:ext>
            </a:extLst>
          </p:cNvPr>
          <p:cNvSpPr/>
          <p:nvPr/>
        </p:nvSpPr>
        <p:spPr>
          <a:xfrm>
            <a:off x="7831342" y="4715985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D1101-0859-79DE-40E6-772F3282B543}"/>
              </a:ext>
            </a:extLst>
          </p:cNvPr>
          <p:cNvSpPr txBox="1"/>
          <p:nvPr/>
        </p:nvSpPr>
        <p:spPr>
          <a:xfrm>
            <a:off x="7954270" y="4346653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DBB-545E-045C-4A7B-8E5AA1CB5F8C}"/>
              </a:ext>
            </a:extLst>
          </p:cNvPr>
          <p:cNvSpPr txBox="1"/>
          <p:nvPr/>
        </p:nvSpPr>
        <p:spPr>
          <a:xfrm>
            <a:off x="6824208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47622D-5890-ACF1-9783-58D4A2A8BCAB}"/>
              </a:ext>
            </a:extLst>
          </p:cNvPr>
          <p:cNvSpPr/>
          <p:nvPr/>
        </p:nvSpPr>
        <p:spPr>
          <a:xfrm>
            <a:off x="7831342" y="5227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995D9-9AC0-3599-E510-7199D0943DD0}"/>
              </a:ext>
            </a:extLst>
          </p:cNvPr>
          <p:cNvSpPr txBox="1"/>
          <p:nvPr/>
        </p:nvSpPr>
        <p:spPr>
          <a:xfrm>
            <a:off x="6824208" y="5298755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E0F55E-D6D8-1E1E-EBB4-3A1FB3A4F0B2}"/>
              </a:ext>
            </a:extLst>
          </p:cNvPr>
          <p:cNvSpPr/>
          <p:nvPr/>
        </p:nvSpPr>
        <p:spPr>
          <a:xfrm>
            <a:off x="7831342" y="573923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DA40-CEB9-663A-0AB2-36BC481040AE}"/>
              </a:ext>
            </a:extLst>
          </p:cNvPr>
          <p:cNvSpPr txBox="1"/>
          <p:nvPr/>
        </p:nvSpPr>
        <p:spPr>
          <a:xfrm>
            <a:off x="6824208" y="581037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7B8268-79C9-24D2-5D7C-4EDFB123B5F7}"/>
              </a:ext>
            </a:extLst>
          </p:cNvPr>
          <p:cNvSpPr/>
          <p:nvPr/>
        </p:nvSpPr>
        <p:spPr>
          <a:xfrm>
            <a:off x="7831342" y="6239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36DAC-CD89-965B-30FA-C613D14BDDC4}"/>
              </a:ext>
            </a:extLst>
          </p:cNvPr>
          <p:cNvSpPr txBox="1"/>
          <p:nvPr/>
        </p:nvSpPr>
        <p:spPr>
          <a:xfrm>
            <a:off x="6824208" y="631114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0E84C62-4E8F-3D8C-CB55-5E0CF535153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246074" y="3710727"/>
            <a:ext cx="467985" cy="1261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97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Animal* p = new Animal;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p-&gt;Cry(); // (p-&gt;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)[1](p)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p = new Dog;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15C48C-324F-7D66-05F8-B8512D087AF9}"/>
              </a:ext>
            </a:extLst>
          </p:cNvPr>
          <p:cNvSpPr/>
          <p:nvPr/>
        </p:nvSpPr>
        <p:spPr>
          <a:xfrm>
            <a:off x="8699019" y="2115111"/>
            <a:ext cx="63476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29B412-938C-5933-065E-14CD522D3652}"/>
              </a:ext>
            </a:extLst>
          </p:cNvPr>
          <p:cNvSpPr txBox="1"/>
          <p:nvPr/>
        </p:nvSpPr>
        <p:spPr>
          <a:xfrm>
            <a:off x="7691885" y="218625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AA3F33C-1DD8-6119-5794-37DC13CFEDA7}"/>
              </a:ext>
            </a:extLst>
          </p:cNvPr>
          <p:cNvCxnSpPr>
            <a:cxnSpLocks/>
            <a:stCxn id="37" idx="0"/>
            <a:endCxn id="15" idx="0"/>
          </p:cNvCxnSpPr>
          <p:nvPr/>
        </p:nvCxnSpPr>
        <p:spPr>
          <a:xfrm rot="16200000" flipV="1">
            <a:off x="7329843" y="428554"/>
            <a:ext cx="1014149" cy="2358966"/>
          </a:xfrm>
          <a:prstGeom prst="curvedConnector3">
            <a:avLst>
              <a:gd name="adj1" fmla="val 122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72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A1939C0-0D1B-7AFC-DEE3-1AD11E82F8A5}"/>
              </a:ext>
            </a:extLst>
          </p:cNvPr>
          <p:cNvSpPr txBox="1"/>
          <p:nvPr/>
        </p:nvSpPr>
        <p:spPr>
          <a:xfrm>
            <a:off x="329960" y="307061"/>
            <a:ext cx="47855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Go() const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Cry() const {}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Cry() const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Animal* p = new Animal;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p-&gt;Cry(); // (p-&gt;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latin typeface="DM Mono" panose="020B0509040201040103" pitchFamily="49" charset="0"/>
              </a:rPr>
              <a:t>)[1](p)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p = new Dog;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p-&gt;Cry(); // (p-&gt;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)[1](p)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8134F-9ED2-DDD1-3C92-70317028921C}"/>
              </a:ext>
            </a:extLst>
          </p:cNvPr>
          <p:cNvSpPr/>
          <p:nvPr/>
        </p:nvSpPr>
        <p:spPr>
          <a:xfrm>
            <a:off x="5950068" y="1100962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AB17-B96C-FCFC-2B86-84E929B956F0}"/>
              </a:ext>
            </a:extLst>
          </p:cNvPr>
          <p:cNvSpPr txBox="1"/>
          <p:nvPr/>
        </p:nvSpPr>
        <p:spPr>
          <a:xfrm>
            <a:off x="6072996" y="731630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a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8E208-8816-C49D-0A15-2A31B647B408}"/>
              </a:ext>
            </a:extLst>
          </p:cNvPr>
          <p:cNvSpPr txBox="1"/>
          <p:nvPr/>
        </p:nvSpPr>
        <p:spPr>
          <a:xfrm>
            <a:off x="4942934" y="117210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FC0DA-0098-94A2-5E75-992A9DECA6F3}"/>
              </a:ext>
            </a:extLst>
          </p:cNvPr>
          <p:cNvSpPr/>
          <p:nvPr/>
        </p:nvSpPr>
        <p:spPr>
          <a:xfrm>
            <a:off x="5950068" y="161258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5E118-B6DC-6537-A7E6-49707D007AB0}"/>
              </a:ext>
            </a:extLst>
          </p:cNvPr>
          <p:cNvSpPr txBox="1"/>
          <p:nvPr/>
        </p:nvSpPr>
        <p:spPr>
          <a:xfrm>
            <a:off x="4942934" y="1683732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CD036A-05C1-FACE-C097-7BE842D051DF}"/>
              </a:ext>
            </a:extLst>
          </p:cNvPr>
          <p:cNvSpPr/>
          <p:nvPr/>
        </p:nvSpPr>
        <p:spPr>
          <a:xfrm>
            <a:off x="5950068" y="3692737"/>
            <a:ext cx="1414732" cy="5116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D3F40-533F-69B0-E9F2-76CD617F3BC9}"/>
              </a:ext>
            </a:extLst>
          </p:cNvPr>
          <p:cNvSpPr txBox="1"/>
          <p:nvPr/>
        </p:nvSpPr>
        <p:spPr>
          <a:xfrm>
            <a:off x="6072996" y="3323405"/>
            <a:ext cx="1164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3E620-2B4F-44DD-6F7D-33D37A1A1D50}"/>
              </a:ext>
            </a:extLst>
          </p:cNvPr>
          <p:cNvSpPr txBox="1"/>
          <p:nvPr/>
        </p:nvSpPr>
        <p:spPr>
          <a:xfrm>
            <a:off x="4942934" y="376388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6DF3BB-21B6-582C-F1CF-454A9673822B}"/>
              </a:ext>
            </a:extLst>
          </p:cNvPr>
          <p:cNvSpPr/>
          <p:nvPr/>
        </p:nvSpPr>
        <p:spPr>
          <a:xfrm>
            <a:off x="5950068" y="4204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DE88C-E7EA-08F4-34D9-E095715D8FF1}"/>
              </a:ext>
            </a:extLst>
          </p:cNvPr>
          <p:cNvSpPr txBox="1"/>
          <p:nvPr/>
        </p:nvSpPr>
        <p:spPr>
          <a:xfrm>
            <a:off x="4942934" y="427550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6727A-58BC-4CBE-9588-3E025EEA5A3E}"/>
              </a:ext>
            </a:extLst>
          </p:cNvPr>
          <p:cNvSpPr/>
          <p:nvPr/>
        </p:nvSpPr>
        <p:spPr>
          <a:xfrm>
            <a:off x="5950068" y="4715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5261-2A58-3E49-33DB-59D43DAD4A7E}"/>
              </a:ext>
            </a:extLst>
          </p:cNvPr>
          <p:cNvSpPr txBox="1"/>
          <p:nvPr/>
        </p:nvSpPr>
        <p:spPr>
          <a:xfrm>
            <a:off x="4942934" y="478713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8F4FC-F9C2-A3D6-52DE-B3A40BC8D5EE}"/>
              </a:ext>
            </a:extLst>
          </p:cNvPr>
          <p:cNvSpPr/>
          <p:nvPr/>
        </p:nvSpPr>
        <p:spPr>
          <a:xfrm>
            <a:off x="5950068" y="211706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FAE9F-322C-ECEF-D9D8-6C4E690C7724}"/>
              </a:ext>
            </a:extLst>
          </p:cNvPr>
          <p:cNvSpPr txBox="1"/>
          <p:nvPr/>
        </p:nvSpPr>
        <p:spPr>
          <a:xfrm>
            <a:off x="4942934" y="218821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EE757D-EE19-DB7D-D1BA-6500A0C5FD72}"/>
              </a:ext>
            </a:extLst>
          </p:cNvPr>
          <p:cNvSpPr/>
          <p:nvPr/>
        </p:nvSpPr>
        <p:spPr>
          <a:xfrm>
            <a:off x="5950068" y="521674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F32A5-1A25-FCFB-9B8C-EE64AB68DE8E}"/>
              </a:ext>
            </a:extLst>
          </p:cNvPr>
          <p:cNvSpPr txBox="1"/>
          <p:nvPr/>
        </p:nvSpPr>
        <p:spPr>
          <a:xfrm>
            <a:off x="4942934" y="528789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0537F-A045-3B61-2023-6B2DCF9F10C8}"/>
              </a:ext>
            </a:extLst>
          </p:cNvPr>
          <p:cNvSpPr/>
          <p:nvPr/>
        </p:nvSpPr>
        <p:spPr>
          <a:xfrm>
            <a:off x="9475395" y="74452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7953F702-CFBE-AF2F-056B-16CC856B4C0A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7364800" y="907357"/>
            <a:ext cx="2110595" cy="44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2F3610-A085-C2F1-837C-0D0C3DF07950}"/>
              </a:ext>
            </a:extLst>
          </p:cNvPr>
          <p:cNvSpPr txBox="1"/>
          <p:nvPr/>
        </p:nvSpPr>
        <p:spPr>
          <a:xfrm>
            <a:off x="9575856" y="377936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Animal VFT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18D7-28E2-C593-0833-544B8431088B}"/>
              </a:ext>
            </a:extLst>
          </p:cNvPr>
          <p:cNvSpPr/>
          <p:nvPr/>
        </p:nvSpPr>
        <p:spPr>
          <a:xfrm>
            <a:off x="9714059" y="354789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E9B7466-D173-7BC9-5860-76837D63E1EF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364800" y="3710727"/>
            <a:ext cx="2349259" cy="237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0A775-A4A2-570B-EE29-A5A9EE4907D3}"/>
              </a:ext>
            </a:extLst>
          </p:cNvPr>
          <p:cNvSpPr txBox="1"/>
          <p:nvPr/>
        </p:nvSpPr>
        <p:spPr>
          <a:xfrm>
            <a:off x="9814520" y="3187692"/>
            <a:ext cx="1641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latin typeface="DM Mono" panose="020B0509040201040103" pitchFamily="49" charset="0"/>
              </a:rPr>
              <a:t>Dog VFT</a:t>
            </a:r>
            <a:endParaRPr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9884D7-DB1B-43AA-C8B2-3B41BDD2BD74}"/>
              </a:ext>
            </a:extLst>
          </p:cNvPr>
          <p:cNvSpPr/>
          <p:nvPr/>
        </p:nvSpPr>
        <p:spPr>
          <a:xfrm>
            <a:off x="9475395" y="1077040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&amp;Animal::Cry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7FDBE1-9E91-600A-E287-B00ED58C1FCF}"/>
              </a:ext>
            </a:extLst>
          </p:cNvPr>
          <p:cNvSpPr/>
          <p:nvPr/>
        </p:nvSpPr>
        <p:spPr>
          <a:xfrm>
            <a:off x="9714057" y="3858349"/>
            <a:ext cx="1842461" cy="32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&amp;Dog::Cry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15C48C-324F-7D66-05F8-B8512D087AF9}"/>
              </a:ext>
            </a:extLst>
          </p:cNvPr>
          <p:cNvSpPr/>
          <p:nvPr/>
        </p:nvSpPr>
        <p:spPr>
          <a:xfrm>
            <a:off x="8699019" y="2115111"/>
            <a:ext cx="63476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29B412-938C-5933-065E-14CD522D3652}"/>
              </a:ext>
            </a:extLst>
          </p:cNvPr>
          <p:cNvSpPr txBox="1"/>
          <p:nvPr/>
        </p:nvSpPr>
        <p:spPr>
          <a:xfrm>
            <a:off x="7691885" y="2186257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AA3F33C-1DD8-6119-5794-37DC13CFEDA7}"/>
              </a:ext>
            </a:extLst>
          </p:cNvPr>
          <p:cNvCxnSpPr>
            <a:cxnSpLocks/>
            <a:stCxn id="37" idx="0"/>
            <a:endCxn id="22" idx="0"/>
          </p:cNvCxnSpPr>
          <p:nvPr/>
        </p:nvCxnSpPr>
        <p:spPr>
          <a:xfrm rot="16200000" flipH="1" flipV="1">
            <a:off x="7048104" y="1724441"/>
            <a:ext cx="1577626" cy="2358966"/>
          </a:xfrm>
          <a:prstGeom prst="curvedConnector3">
            <a:avLst>
              <a:gd name="adj1" fmla="val -14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2294</Words>
  <Application>Microsoft Macintosh PowerPoint</Application>
  <PresentationFormat>와이드스크린</PresentationFormat>
  <Paragraphs>826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28</cp:revision>
  <dcterms:created xsi:type="dcterms:W3CDTF">2023-06-19T07:18:27Z</dcterms:created>
  <dcterms:modified xsi:type="dcterms:W3CDTF">2023-06-22T05:34:23Z</dcterms:modified>
</cp:coreProperties>
</file>