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2"/>
    <p:restoredTop sz="94494"/>
  </p:normalViewPr>
  <p:slideViewPr>
    <p:cSldViewPr snapToGrid="0">
      <p:cViewPr varScale="1">
        <p:scale>
          <a:sx n="148" d="100"/>
          <a:sy n="148" d="100"/>
        </p:scale>
        <p:origin x="1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06B91-6BC5-254A-92A2-3D43FCDCF866}" type="datetimeFigureOut">
              <a:rPr kumimoji="1" lang="ko-Kore-KR" altLang="en-US" smtClean="0"/>
              <a:t>2023. 6. 20.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8503D-4055-2040-82C7-BFC9AB24BDB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3035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3903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762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88503D-4055-2040-82C7-BFC9AB24BDB1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2019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913DA-81AB-55BC-89E6-D43006061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7AFEEEB-AFE9-CCB7-9ED6-4A6DA4E8B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8AF68-5F17-C337-5657-86969D771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0E0A0-D2C1-7CD3-12B6-961098A53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5FB2-9F9B-FDFF-8CF8-F01CCB58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43833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6D9EF-D9CF-724E-FB2D-E52AD69D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F8FD71-547D-5B67-9F56-CBCFD5082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1C30CA-0281-DA56-ABEC-3FF6931F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584B60-9622-6D68-5C54-63469CCC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B6AED-1024-77E1-A19B-3A6DFCC3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5363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780786-199D-2FC1-35E9-E8F8C11B2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E8D1E9-47D4-F57D-19FD-A8896A11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A84DD4-7E41-F49E-7362-8ACFBBAB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3A716-3089-30B0-A810-42AB1D40D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17F4F-7D20-187B-BB08-D2E3A45D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9936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457332-19FD-7859-67BE-D0649C76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24C286-1B75-E396-9DBA-56560372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918E4-0BD1-9FFA-D594-94D2DB27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E139B-A914-EBC9-B2B2-798E20C58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D6414-E52F-ABAB-BBCC-BCCD5B565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434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7C469-39AA-8802-BCA0-A257A72D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82907F-2724-5B33-F0E5-4C2966824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A7011-7165-147A-7A28-D6E76A01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344A0-C558-E059-193B-420350B1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8237F-74CB-E81E-34AD-C408EF25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482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653F9-1CC4-A9B3-8873-D4501C10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2252DD-E610-914C-318D-9B5CB1841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75E7E7-690B-D9F1-EBD0-7C46AE31B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590495-91DC-AFD6-640A-A4D06AF9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76E49C-1CBD-ED2E-E505-1FB3F791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194CC2-EA2B-C5C1-EEF7-245855BD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604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F68E0-4CD8-EFD5-1181-B9F436C0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E2A68B-88C9-2ABE-05D0-385E90EEF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AA5C8-96A0-F60B-B3F7-C8BD2E8AF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794FCB-984F-27C3-F996-0531A16FA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475751B-1860-ABB2-4142-7A1FE2D45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CBBD61-391E-F624-F7E1-56C1DCDC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E94BFB-A52D-0DD4-D7E7-0C5D89859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8AB336-3B81-78FD-9E5A-355E7D74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04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DD5DDB-99F4-B690-622D-10A0B7FD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E7C38-E0E8-3D30-6735-1FCFA764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13F71-B646-933A-06D1-937646D1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36BFB-A280-5AE4-40CD-6D858DA9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8719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91CEF4-8A61-2482-DD90-8695D5424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320510-41A6-8BFD-2D76-DBF21639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EB9ADB-B377-3192-9945-69B40FE9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891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0879C-6369-BB06-7A34-CF9CD9CA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1468C-E59D-3C98-984A-7C8856C30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B5AD3D-40C6-0FB7-9F6E-838185365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88615C-FBD8-DF79-79AD-28DB0292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FE430-7A59-9DB6-D7E6-BDA102D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4D6CE-5B1D-0D7A-12DF-21A3F829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89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8EE55-DF9F-A76C-BDA0-3542B61C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1BC332-7998-2944-C842-ACB6E181D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E8E8AB-E6C4-9027-00DB-54463756D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F5F6F1-3287-F232-2454-6EF94E02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CB489-5A75-FE1E-23C4-2914ADB9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C78CEE-E67F-43D9-9CF5-2DFD2D4A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8257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BA6B7E-708A-4949-157F-9427E753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E00D5-3D07-9461-0B4D-FE45F9BEF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8533F-7DC0-A242-8D53-EB1A3F0C5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471E4-E9D0-184F-AFB7-2E2C3B2EDE6F}" type="datetimeFigureOut">
              <a:rPr kumimoji="1" lang="ko-Kore-KR" altLang="en-US" smtClean="0"/>
              <a:t>2023. 6. 19.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905F18-878F-348B-ACFD-87BAB08E3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861196-03DF-F85B-7EE7-B19A32DB5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5FFA5-D341-BB4A-914B-62F2D1FE1BB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460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926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240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45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42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ore-KR" altLang="en-US" sz="1400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B5FA25-A361-2658-4216-0D434AAB93EE}"/>
              </a:ext>
            </a:extLst>
          </p:cNvPr>
          <p:cNvSpPr/>
          <p:nvPr/>
        </p:nvSpPr>
        <p:spPr>
          <a:xfrm>
            <a:off x="6519412" y="33740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B3249-7B05-3C1F-F8A1-4197D54534E0}"/>
              </a:ext>
            </a:extLst>
          </p:cNvPr>
          <p:cNvSpPr txBox="1"/>
          <p:nvPr/>
        </p:nvSpPr>
        <p:spPr>
          <a:xfrm>
            <a:off x="5512279" y="34452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74430-39DE-5997-1B53-61D38C877A02}"/>
              </a:ext>
            </a:extLst>
          </p:cNvPr>
          <p:cNvSpPr txBox="1"/>
          <p:nvPr/>
        </p:nvSpPr>
        <p:spPr>
          <a:xfrm>
            <a:off x="6642340" y="30047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D1787B-F5CB-0520-28ED-817ABED91EC9}"/>
              </a:ext>
            </a:extLst>
          </p:cNvPr>
          <p:cNvSpPr/>
          <p:nvPr/>
        </p:nvSpPr>
        <p:spPr>
          <a:xfrm>
            <a:off x="6519412" y="38857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685154-5FE7-2D11-FB2A-94B8AC1AE692}"/>
              </a:ext>
            </a:extLst>
          </p:cNvPr>
          <p:cNvSpPr txBox="1"/>
          <p:nvPr/>
        </p:nvSpPr>
        <p:spPr>
          <a:xfrm>
            <a:off x="5814205" y="39568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A1C8A3-1A08-C301-12CA-1E3594FF1B65}"/>
              </a:ext>
            </a:extLst>
          </p:cNvPr>
          <p:cNvSpPr/>
          <p:nvPr/>
        </p:nvSpPr>
        <p:spPr>
          <a:xfrm>
            <a:off x="10121660" y="27089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F1C8E2-23EF-BB7B-2F56-239F67CBB1A4}"/>
              </a:ext>
            </a:extLst>
          </p:cNvPr>
          <p:cNvSpPr txBox="1"/>
          <p:nvPr/>
        </p:nvSpPr>
        <p:spPr>
          <a:xfrm>
            <a:off x="9539377" y="2339570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5DDEA60-B009-8566-6803-897A4163F632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 flipV="1">
            <a:off x="7934144" y="2964714"/>
            <a:ext cx="2187516" cy="66518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FD6873-80E2-CE3A-5CD8-9F4029BC5B07}"/>
              </a:ext>
            </a:extLst>
          </p:cNvPr>
          <p:cNvSpPr txBox="1"/>
          <p:nvPr/>
        </p:nvSpPr>
        <p:spPr>
          <a:xfrm>
            <a:off x="361231" y="526277"/>
            <a:ext cx="60945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age(rhs.age)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char[strlen(rhs.name)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rhs.name);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63504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FE4426-135C-30FC-B38D-6C78D7431FD7}"/>
              </a:ext>
            </a:extLst>
          </p:cNvPr>
          <p:cNvSpPr txBox="1"/>
          <p:nvPr/>
        </p:nvSpPr>
        <p:spPr>
          <a:xfrm>
            <a:off x="361231" y="374176"/>
            <a:ext cx="48663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solidFill>
                  <a:srgbClr val="FF0000"/>
                </a:solidFill>
                <a:latin typeface="DM Mono" panose="020B0509040201040103" pitchFamily="49" charset="0"/>
              </a:rPr>
              <a:t>        ref = new int(1);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70144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19412" y="242668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14205" y="249783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326537" y="1588106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7934144" y="1843918"/>
            <a:ext cx="2392393" cy="8385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19412" y="3364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12279" y="3435349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42340" y="2994871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19412" y="3875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14205" y="3946973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19412" y="438745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14205" y="445859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34144" y="657808"/>
            <a:ext cx="2170982" cy="2962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34144" y="1843918"/>
            <a:ext cx="2392393" cy="27993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E98890-6169-463A-287C-26C85D176799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3317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B25B2AB-C523-80FD-0E4A-5B44A8453355}"/>
              </a:ext>
            </a:extLst>
          </p:cNvPr>
          <p:cNvSpPr txBox="1"/>
          <p:nvPr/>
        </p:nvSpPr>
        <p:spPr>
          <a:xfrm>
            <a:off x="484159" y="659068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User(const User&amp; rhs)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: name(rhs.name)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age(rhs.age)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, ref(rhs.ref)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++(*ref);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5014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DF1A24B-8C83-E8B8-0618-76E0A9F23305}"/>
              </a:ext>
            </a:extLst>
          </p:cNvPr>
          <p:cNvSpPr/>
          <p:nvPr/>
        </p:nvSpPr>
        <p:spPr>
          <a:xfrm>
            <a:off x="6545292" y="470236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5F18DD-3FBD-6078-EB93-3046D0D346B8}"/>
              </a:ext>
            </a:extLst>
          </p:cNvPr>
          <p:cNvSpPr txBox="1"/>
          <p:nvPr/>
        </p:nvSpPr>
        <p:spPr>
          <a:xfrm>
            <a:off x="6668220" y="4333029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other2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DDAFDA-4D4B-A61C-B269-84A02BBFAACE}"/>
              </a:ext>
            </a:extLst>
          </p:cNvPr>
          <p:cNvSpPr/>
          <p:nvPr/>
        </p:nvSpPr>
        <p:spPr>
          <a:xfrm>
            <a:off x="6545292" y="521398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AA4B2C-79F4-A3E9-ED99-6B1966D952E9}"/>
              </a:ext>
            </a:extLst>
          </p:cNvPr>
          <p:cNvSpPr txBox="1"/>
          <p:nvPr/>
        </p:nvSpPr>
        <p:spPr>
          <a:xfrm>
            <a:off x="5840085" y="528513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B3F5DD-4E5D-94D9-AD5D-491F2FD349C3}"/>
              </a:ext>
            </a:extLst>
          </p:cNvPr>
          <p:cNvSpPr/>
          <p:nvPr/>
        </p:nvSpPr>
        <p:spPr>
          <a:xfrm>
            <a:off x="6545292" y="5725609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12AD2B-8EE1-09F8-B4A5-B539CEE4D554}"/>
              </a:ext>
            </a:extLst>
          </p:cNvPr>
          <p:cNvSpPr txBox="1"/>
          <p:nvPr/>
        </p:nvSpPr>
        <p:spPr>
          <a:xfrm>
            <a:off x="5840085" y="5796755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E106ECF8-0FC5-BF58-C89A-1E3BEE2BDAA4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60024" y="1864562"/>
            <a:ext cx="2567797" cy="30936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구부러진 연결선[U] 31">
            <a:extLst>
              <a:ext uri="{FF2B5EF4-FFF2-40B4-BE49-F238E27FC236}">
                <a16:creationId xmlns:a16="http://schemas.microsoft.com/office/drawing/2014/main" id="{BF16A683-9D14-6A46-C942-CA2BCD2D636B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>
          <a:xfrm flipV="1">
            <a:off x="7960024" y="3050672"/>
            <a:ext cx="2789208" cy="29307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2AA085-D235-4417-6804-0E0D324D3B70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104591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8C0CBC-AADB-BCB7-9FD0-9D04BD66981A}"/>
              </a:ext>
            </a:extLst>
          </p:cNvPr>
          <p:cNvSpPr/>
          <p:nvPr/>
        </p:nvSpPr>
        <p:spPr>
          <a:xfrm>
            <a:off x="6545292" y="279486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B4EA37-92D1-8984-4BB2-9D15895CB425}"/>
              </a:ext>
            </a:extLst>
          </p:cNvPr>
          <p:cNvSpPr txBox="1"/>
          <p:nvPr/>
        </p:nvSpPr>
        <p:spPr>
          <a:xfrm>
            <a:off x="5538159" y="286600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DD3C1-6167-C65E-1C7D-D634A5FE1B31}"/>
              </a:ext>
            </a:extLst>
          </p:cNvPr>
          <p:cNvSpPr txBox="1"/>
          <p:nvPr/>
        </p:nvSpPr>
        <p:spPr>
          <a:xfrm>
            <a:off x="6668220" y="242552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78F08D9-F56A-5DAE-78D9-0C62AA993B04}"/>
              </a:ext>
            </a:extLst>
          </p:cNvPr>
          <p:cNvSpPr/>
          <p:nvPr/>
        </p:nvSpPr>
        <p:spPr>
          <a:xfrm>
            <a:off x="6545292" y="3306484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9B3DE-90A3-CB75-3A7A-243DE1AB1DDB}"/>
              </a:ext>
            </a:extLst>
          </p:cNvPr>
          <p:cNvSpPr txBox="1"/>
          <p:nvPr/>
        </p:nvSpPr>
        <p:spPr>
          <a:xfrm>
            <a:off x="5840085" y="337763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741FD0-A317-3F57-7DD0-3429317E018A}"/>
              </a:ext>
            </a:extLst>
          </p:cNvPr>
          <p:cNvSpPr/>
          <p:nvPr/>
        </p:nvSpPr>
        <p:spPr>
          <a:xfrm>
            <a:off x="6545292" y="3818108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DB63FE-CB9C-D5C6-7BDC-3872060D39EA}"/>
              </a:ext>
            </a:extLst>
          </p:cNvPr>
          <p:cNvSpPr txBox="1"/>
          <p:nvPr/>
        </p:nvSpPr>
        <p:spPr>
          <a:xfrm>
            <a:off x="5840085" y="3889254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cxnSp>
        <p:nvCxnSpPr>
          <p:cNvPr id="17" name="구부러진 연결선[U] 16">
            <a:extLst>
              <a:ext uri="{FF2B5EF4-FFF2-40B4-BE49-F238E27FC236}">
                <a16:creationId xmlns:a16="http://schemas.microsoft.com/office/drawing/2014/main" id="{6B497635-C3F8-8D16-5748-058BC520FE4E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7960024" y="1864562"/>
            <a:ext cx="2567797" cy="11861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A513562E-CC52-E2CF-BD5F-9BDAD1B7898F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7960024" y="3050672"/>
            <a:ext cx="2789208" cy="102324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14F8DD9-B4E6-5C18-33DB-8F127972FAC9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1680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45292" y="834097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38159" y="905243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68220" y="464765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45292" y="1345721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40085" y="1416867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527821" y="1608750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945538" y="123941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960024" y="1089909"/>
            <a:ext cx="2567797" cy="77465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E185AFF-FECF-6A1A-4FA5-C0B3BEE07D99}"/>
              </a:ext>
            </a:extLst>
          </p:cNvPr>
          <p:cNvSpPr/>
          <p:nvPr/>
        </p:nvSpPr>
        <p:spPr>
          <a:xfrm>
            <a:off x="6545292" y="1857345"/>
            <a:ext cx="1414732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3C301D-7998-0B2D-5295-56F1B6CF919D}"/>
              </a:ext>
            </a:extLst>
          </p:cNvPr>
          <p:cNvSpPr txBox="1"/>
          <p:nvPr/>
        </p:nvSpPr>
        <p:spPr>
          <a:xfrm>
            <a:off x="5840085" y="1928491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ref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D75CC-FC1B-7961-E52D-41320F8E46FA}"/>
              </a:ext>
            </a:extLst>
          </p:cNvPr>
          <p:cNvSpPr/>
          <p:nvPr/>
        </p:nvSpPr>
        <p:spPr>
          <a:xfrm>
            <a:off x="10749232" y="2794860"/>
            <a:ext cx="801538" cy="511624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958935D4-6E7B-0262-3215-03C13DBF7979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7960024" y="2113157"/>
            <a:ext cx="2789208" cy="93751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BA94AE-94D8-9059-4136-EFCDE6C0E82B}"/>
              </a:ext>
            </a:extLst>
          </p:cNvPr>
          <p:cNvSpPr txBox="1"/>
          <p:nvPr/>
        </p:nvSpPr>
        <p:spPr>
          <a:xfrm>
            <a:off x="581564" y="515309"/>
            <a:ext cx="609456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~User()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if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(--*ref == 0)</a:t>
            </a:r>
            <a:r>
              <a:rPr lang="ko-Kore-KR" altLang="en-US" dirty="0">
                <a:latin typeface="DM Mono" panose="020B0509040201040103" pitchFamily="49" charset="0"/>
              </a:rPr>
              <a:t> </a:t>
            </a:r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delete[] name;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    delete ref;</a:t>
            </a: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   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7092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EF8276-7DB9-98D9-8C92-FC06C7CD7991}"/>
              </a:ext>
            </a:extLst>
          </p:cNvPr>
          <p:cNvSpPr txBox="1"/>
          <p:nvPr/>
        </p:nvSpPr>
        <p:spPr>
          <a:xfrm>
            <a:off x="504496" y="566678"/>
            <a:ext cx="4938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int* p = &amp;n;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*p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*p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C15E73-72D7-62BA-2404-585E77D568A9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2CB0FE-FC3C-528F-5298-B7AE2764DAAD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7A320-6745-41F3-C052-3AA2F0FAC1E9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EB52774-5EB4-9A43-E6AF-193FB3263BD3}"/>
              </a:ext>
            </a:extLst>
          </p:cNvPr>
          <p:cNvSpPr/>
          <p:nvPr/>
        </p:nvSpPr>
        <p:spPr>
          <a:xfrm>
            <a:off x="4511615" y="487701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F4BC2-0A37-8755-EEC9-93EB749108F3}"/>
              </a:ext>
            </a:extLst>
          </p:cNvPr>
          <p:cNvSpPr txBox="1"/>
          <p:nvPr/>
        </p:nvSpPr>
        <p:spPr>
          <a:xfrm>
            <a:off x="3987560" y="4948156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p</a:t>
            </a:r>
            <a:endParaRPr lang="ko-Kore-KR" altLang="en-US" dirty="0"/>
          </a:p>
        </p:txBody>
      </p:sp>
      <p:cxnSp>
        <p:nvCxnSpPr>
          <p:cNvPr id="15" name="구부러진 연결선[U] 14">
            <a:extLst>
              <a:ext uri="{FF2B5EF4-FFF2-40B4-BE49-F238E27FC236}">
                <a16:creationId xmlns:a16="http://schemas.microsoft.com/office/drawing/2014/main" id="{2324579F-F88D-0FF2-E859-178B1DF64461}"/>
              </a:ext>
            </a:extLst>
          </p:cNvPr>
          <p:cNvCxnSpPr>
            <a:cxnSpLocks/>
            <a:stCxn id="12" idx="3"/>
            <a:endCxn id="7" idx="3"/>
          </p:cNvCxnSpPr>
          <p:nvPr/>
        </p:nvCxnSpPr>
        <p:spPr>
          <a:xfrm flipV="1">
            <a:off x="5926347" y="3936626"/>
            <a:ext cx="12700" cy="11961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54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M Mono" panose="020B0509040201040103" pitchFamily="49" charset="0"/>
              </a:rPr>
              <a:t>임시객체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42947E-4AC3-955B-48E1-168B5FE8AC7D}"/>
              </a:ext>
            </a:extLst>
          </p:cNvPr>
          <p:cNvSpPr/>
          <p:nvPr/>
        </p:nvSpPr>
        <p:spPr>
          <a:xfrm>
            <a:off x="10105126" y="255804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0C223-1B45-B64F-1D04-09E63399A1B0}"/>
              </a:ext>
            </a:extLst>
          </p:cNvPr>
          <p:cNvSpPr txBox="1"/>
          <p:nvPr/>
        </p:nvSpPr>
        <p:spPr>
          <a:xfrm>
            <a:off x="9522843" y="218871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22A1104-A1C4-B217-393A-78B138139AF4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7934144" y="281385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630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942947E-4AC3-955B-48E1-168B5FE8AC7D}"/>
              </a:ext>
            </a:extLst>
          </p:cNvPr>
          <p:cNvSpPr/>
          <p:nvPr/>
        </p:nvSpPr>
        <p:spPr>
          <a:xfrm>
            <a:off x="10105126" y="255804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80C223-1B45-B64F-1D04-09E63399A1B0}"/>
              </a:ext>
            </a:extLst>
          </p:cNvPr>
          <p:cNvSpPr txBox="1"/>
          <p:nvPr/>
        </p:nvSpPr>
        <p:spPr>
          <a:xfrm>
            <a:off x="9522843" y="218871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0x200</a:t>
            </a:r>
            <a:endParaRPr lang="ko-Kore-KR" altLang="en-US" dirty="0"/>
          </a:p>
        </p:txBody>
      </p:sp>
      <p:cxnSp>
        <p:nvCxnSpPr>
          <p:cNvPr id="28" name="구부러진 연결선[U] 27">
            <a:extLst>
              <a:ext uri="{FF2B5EF4-FFF2-40B4-BE49-F238E27FC236}">
                <a16:creationId xmlns:a16="http://schemas.microsoft.com/office/drawing/2014/main" id="{022A1104-A1C4-B217-393A-78B138139AF4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 flipV="1">
            <a:off x="7934144" y="281385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57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rgbClr val="FF0000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DM Mono" panose="020B0509040201040103" pitchFamily="49" charset="0"/>
              </a:rPr>
              <a:t>임시객체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362E2-F608-05DE-E42F-EE797148878E}"/>
              </a:ext>
            </a:extLst>
          </p:cNvPr>
          <p:cNvSpPr txBox="1"/>
          <p:nvPr/>
        </p:nvSpPr>
        <p:spPr>
          <a:xfrm>
            <a:off x="5512278" y="36306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52532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User("Tom", 42);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9CCD483-67BD-794A-D958-C8B05755F033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92089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44DB94-5E93-FE18-EB93-6403ED44D04D}"/>
              </a:ext>
            </a:extLst>
          </p:cNvPr>
          <p:cNvSpPr txBox="1"/>
          <p:nvPr/>
        </p:nvSpPr>
        <p:spPr>
          <a:xfrm>
            <a:off x="511115" y="31998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 User other = </a:t>
            </a:r>
            <a:r>
              <a:rPr lang="en-US" altLang="ko-Kore-KR" dirty="0">
                <a:latin typeface="DM Mono" panose="020B0509040201040103" pitchFamily="49" charset="0"/>
              </a:rPr>
              <a:t>std::move(user);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57F79F-F4FB-47E2-D5BD-A149BECBAB5D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>
                <a:solidFill>
                  <a:schemeClr val="tx1"/>
                </a:solidFill>
                <a:latin typeface="DM Mono" panose="020B0509040201040103" pitchFamily="49" charset="0"/>
              </a:rPr>
              <a:t>nullptr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81EC7-84ED-4A75-C138-8518257A41C5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EC8205-99D6-D1CA-969B-E09BE5F54003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7B6B29-AAF2-2F97-E2A9-646627E61CA1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EA880-0339-4A9D-9C9D-5356DC6C8DF8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3E71C8-3EE9-9842-4353-2FADD5612177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FDBE69-6851-6896-F432-F1C13B2ADF5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B15A85A-9EA0-4E4E-87E2-FED8A1367434}"/>
              </a:ext>
            </a:extLst>
          </p:cNvPr>
          <p:cNvSpPr/>
          <p:nvPr/>
        </p:nvSpPr>
        <p:spPr>
          <a:xfrm>
            <a:off x="6519412" y="355949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B90319-324E-90B2-18C7-482C4F512866}"/>
              </a:ext>
            </a:extLst>
          </p:cNvPr>
          <p:cNvSpPr txBox="1"/>
          <p:nvPr/>
        </p:nvSpPr>
        <p:spPr>
          <a:xfrm>
            <a:off x="6642340" y="319015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BF52D68-9CFA-A80A-CC68-D94B2C10A848}"/>
              </a:ext>
            </a:extLst>
          </p:cNvPr>
          <p:cNvSpPr/>
          <p:nvPr/>
        </p:nvSpPr>
        <p:spPr>
          <a:xfrm>
            <a:off x="6519412" y="40711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AE7CB-D69A-1A2B-E6EC-2E22273697BC}"/>
              </a:ext>
            </a:extLst>
          </p:cNvPr>
          <p:cNvSpPr txBox="1"/>
          <p:nvPr/>
        </p:nvSpPr>
        <p:spPr>
          <a:xfrm>
            <a:off x="5814205" y="414226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4362E2-F608-05DE-E42F-EE797148878E}"/>
              </a:ext>
            </a:extLst>
          </p:cNvPr>
          <p:cNvSpPr txBox="1"/>
          <p:nvPr/>
        </p:nvSpPr>
        <p:spPr>
          <a:xfrm>
            <a:off x="5512278" y="363063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C265D4F3-89B6-FDC4-F779-6D3A086C3BED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7934144" y="657808"/>
            <a:ext cx="2170982" cy="31574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76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F376A0-C640-8326-F6B9-790EDE9963C7}"/>
              </a:ext>
            </a:extLst>
          </p:cNvPr>
          <p:cNvSpPr txBox="1"/>
          <p:nvPr/>
        </p:nvSpPr>
        <p:spPr>
          <a:xfrm>
            <a:off x="536994" y="348287"/>
            <a:ext cx="55590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>
                <a:latin typeface="DM Mono" panose="020B0509040201040103" pitchFamily="49" charset="0"/>
              </a:rPr>
              <a:t>// </a:t>
            </a:r>
            <a:r>
              <a:rPr lang="en-US" altLang="ko-Kore-KR" dirty="0" err="1">
                <a:latin typeface="DM Mono" panose="020B0509040201040103" pitchFamily="49" charset="0"/>
              </a:rPr>
              <a:t>Car.h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Car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static int cnt; 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int color;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Car()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    ++cnt;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~Car() { --cnt; }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 GetCount() { return cnt; }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// </a:t>
            </a:r>
            <a:r>
              <a:rPr lang="en-US" altLang="ko-Kore-KR" dirty="0" err="1">
                <a:latin typeface="DM Mono" panose="020B0509040201040103" pitchFamily="49" charset="0"/>
              </a:rPr>
              <a:t>Car.cpp</a:t>
            </a:r>
            <a:endParaRPr lang="en-US" altLang="ko-Kore-KR" dirty="0">
              <a:latin typeface="DM Mono" panose="020B0509040201040103" pitchFamily="49" charset="0"/>
            </a:endParaRPr>
          </a:p>
          <a:p>
            <a:r>
              <a:rPr lang="en-US" altLang="ko-Kore-KR" dirty="0">
                <a:latin typeface="DM Mono" panose="020B0509040201040103" pitchFamily="49" charset="0"/>
              </a:rPr>
              <a:t>int 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r>
              <a:rPr lang="en-US" altLang="ko-Kore-KR" dirty="0">
                <a:latin typeface="DM Mono" panose="020B0509040201040103" pitchFamily="49" charset="0"/>
              </a:rPr>
              <a:t> = 0;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92322E-E005-0A20-9D74-251E76222306}"/>
              </a:ext>
            </a:extLst>
          </p:cNvPr>
          <p:cNvSpPr/>
          <p:nvPr/>
        </p:nvSpPr>
        <p:spPr>
          <a:xfrm>
            <a:off x="10409925" y="34828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C04A9-2494-0157-C512-2AB244F74D1F}"/>
              </a:ext>
            </a:extLst>
          </p:cNvPr>
          <p:cNvSpPr txBox="1"/>
          <p:nvPr/>
        </p:nvSpPr>
        <p:spPr>
          <a:xfrm>
            <a:off x="8995193" y="419433"/>
            <a:ext cx="1414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Car::</a:t>
            </a:r>
            <a:r>
              <a:rPr lang="en-US" altLang="ko-Kore-KR" dirty="0" err="1">
                <a:latin typeface="DM Mono" panose="020B0509040201040103" pitchFamily="49" charset="0"/>
              </a:rPr>
              <a:t>cnt</a:t>
            </a:r>
            <a:endParaRPr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BEC840-DFD3-5FD1-D119-6DD527166BE7}"/>
              </a:ext>
            </a:extLst>
          </p:cNvPr>
          <p:cNvSpPr/>
          <p:nvPr/>
        </p:nvSpPr>
        <p:spPr>
          <a:xfrm>
            <a:off x="7822001" y="275723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6BAA0-0ADD-4BDD-ED10-BDB2233D3E19}"/>
              </a:ext>
            </a:extLst>
          </p:cNvPr>
          <p:cNvSpPr txBox="1"/>
          <p:nvPr/>
        </p:nvSpPr>
        <p:spPr>
          <a:xfrm>
            <a:off x="7944929" y="2387902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c1</a:t>
            </a:r>
            <a:endParaRPr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DCC538-A8AB-63A4-4384-0CD2DC5A5494}"/>
              </a:ext>
            </a:extLst>
          </p:cNvPr>
          <p:cNvSpPr txBox="1"/>
          <p:nvPr/>
        </p:nvSpPr>
        <p:spPr>
          <a:xfrm>
            <a:off x="6814867" y="282838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49AE8AC-C238-20C5-DD54-0DDE98C9C505}"/>
              </a:ext>
            </a:extLst>
          </p:cNvPr>
          <p:cNvSpPr/>
          <p:nvPr/>
        </p:nvSpPr>
        <p:spPr>
          <a:xfrm>
            <a:off x="7822001" y="3844955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7747BF-BF7A-1768-E3D2-823E11F70BBF}"/>
              </a:ext>
            </a:extLst>
          </p:cNvPr>
          <p:cNvSpPr txBox="1"/>
          <p:nvPr/>
        </p:nvSpPr>
        <p:spPr>
          <a:xfrm>
            <a:off x="7944929" y="3475623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c2</a:t>
            </a:r>
            <a:endParaRPr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AE70E-AED3-91B4-8607-2C03A6BAA60E}"/>
              </a:ext>
            </a:extLst>
          </p:cNvPr>
          <p:cNvSpPr txBox="1"/>
          <p:nvPr/>
        </p:nvSpPr>
        <p:spPr>
          <a:xfrm>
            <a:off x="6814867" y="3916101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61180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80232-33D8-285B-B052-137805708EBF}"/>
              </a:ext>
            </a:extLst>
          </p:cNvPr>
          <p:cNvSpPr txBox="1"/>
          <p:nvPr/>
        </p:nvSpPr>
        <p:spPr>
          <a:xfrm>
            <a:off x="598816" y="332509"/>
            <a:ext cx="410257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class Dog {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string name;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age;</a:t>
            </a:r>
          </a:p>
          <a:p>
            <a:r>
              <a:rPr lang="en-US" altLang="ko-Kore-KR" dirty="0">
                <a:latin typeface="DM Mono" panose="020B0509040201040103" pitchFamily="49" charset="0"/>
              </a:rPr>
              <a:t>    </a:t>
            </a:r>
            <a:r>
              <a:rPr lang="ko-Kore-KR" altLang="en-US" dirty="0">
                <a:latin typeface="DM Mono" panose="020B0509040201040103" pitchFamily="49" charset="0"/>
              </a:rPr>
              <a:t>string owner;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class Cat {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string name;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ko-Kore-KR" altLang="en-US" dirty="0">
                <a:solidFill>
                  <a:srgbClr val="0070C0"/>
                </a:solidFill>
                <a:latin typeface="DM Mono" panose="020B0509040201040103" pitchFamily="49" charset="0"/>
              </a:rPr>
              <a:t>    int age;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speed;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BDEBED-0083-C551-625D-74FE08C60C48}"/>
              </a:ext>
            </a:extLst>
          </p:cNvPr>
          <p:cNvSpPr/>
          <p:nvPr/>
        </p:nvSpPr>
        <p:spPr>
          <a:xfrm>
            <a:off x="5708529" y="334383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56568-1F67-1EFB-80B7-338B277E0CDD}"/>
              </a:ext>
            </a:extLst>
          </p:cNvPr>
          <p:cNvSpPr txBox="1"/>
          <p:nvPr/>
        </p:nvSpPr>
        <p:spPr>
          <a:xfrm>
            <a:off x="5831457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E60D9-BE32-B774-1826-B88DFCEF5464}"/>
              </a:ext>
            </a:extLst>
          </p:cNvPr>
          <p:cNvSpPr txBox="1"/>
          <p:nvPr/>
        </p:nvSpPr>
        <p:spPr>
          <a:xfrm>
            <a:off x="4701395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A82FD-A19C-491A-943D-4981B534B7DE}"/>
              </a:ext>
            </a:extLst>
          </p:cNvPr>
          <p:cNvSpPr/>
          <p:nvPr/>
        </p:nvSpPr>
        <p:spPr>
          <a:xfrm>
            <a:off x="5708529" y="385545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B583B-9710-4DC2-9C13-82D2C32CCB61}"/>
              </a:ext>
            </a:extLst>
          </p:cNvPr>
          <p:cNvSpPr txBox="1"/>
          <p:nvPr/>
        </p:nvSpPr>
        <p:spPr>
          <a:xfrm>
            <a:off x="4701395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12B450-F67E-3706-4B6B-BF123990BB3F}"/>
              </a:ext>
            </a:extLst>
          </p:cNvPr>
          <p:cNvSpPr/>
          <p:nvPr/>
        </p:nvSpPr>
        <p:spPr>
          <a:xfrm>
            <a:off x="5708529" y="436707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04BFD-A2EC-88F4-C3B9-47E9B792092F}"/>
              </a:ext>
            </a:extLst>
          </p:cNvPr>
          <p:cNvSpPr txBox="1"/>
          <p:nvPr/>
        </p:nvSpPr>
        <p:spPr>
          <a:xfrm>
            <a:off x="4701395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B7180-E17F-15FC-B970-E1A3949BFDE2}"/>
              </a:ext>
            </a:extLst>
          </p:cNvPr>
          <p:cNvSpPr/>
          <p:nvPr/>
        </p:nvSpPr>
        <p:spPr>
          <a:xfrm>
            <a:off x="5708529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AFBE2-BC45-5CEA-080E-AA6FB3F5E634}"/>
              </a:ext>
            </a:extLst>
          </p:cNvPr>
          <p:cNvSpPr txBox="1"/>
          <p:nvPr/>
        </p:nvSpPr>
        <p:spPr>
          <a:xfrm>
            <a:off x="4701395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owner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46EE77-8E36-30F7-1999-AE74CA7A505C}"/>
              </a:ext>
            </a:extLst>
          </p:cNvPr>
          <p:cNvSpPr/>
          <p:nvPr/>
        </p:nvSpPr>
        <p:spPr>
          <a:xfrm>
            <a:off x="8552371" y="332442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1E9D7-9947-A3D8-B75D-A40BD6CF480A}"/>
              </a:ext>
            </a:extLst>
          </p:cNvPr>
          <p:cNvSpPr txBox="1"/>
          <p:nvPr/>
        </p:nvSpPr>
        <p:spPr>
          <a:xfrm>
            <a:off x="8675299" y="295508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 c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04A8D-B0D5-E316-CC37-934201436418}"/>
              </a:ext>
            </a:extLst>
          </p:cNvPr>
          <p:cNvSpPr txBox="1"/>
          <p:nvPr/>
        </p:nvSpPr>
        <p:spPr>
          <a:xfrm>
            <a:off x="7545237" y="339556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D20976-76CF-C221-1333-FA6BBE995BD1}"/>
              </a:ext>
            </a:extLst>
          </p:cNvPr>
          <p:cNvSpPr/>
          <p:nvPr/>
        </p:nvSpPr>
        <p:spPr>
          <a:xfrm>
            <a:off x="8552371" y="383604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5F3EF-2A8E-F577-083B-430B342436FB}"/>
              </a:ext>
            </a:extLst>
          </p:cNvPr>
          <p:cNvSpPr txBox="1"/>
          <p:nvPr/>
        </p:nvSpPr>
        <p:spPr>
          <a:xfrm>
            <a:off x="7545237" y="390719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90AB5-0B5C-0B78-E916-785DFEAB2908}"/>
              </a:ext>
            </a:extLst>
          </p:cNvPr>
          <p:cNvSpPr/>
          <p:nvPr/>
        </p:nvSpPr>
        <p:spPr>
          <a:xfrm>
            <a:off x="8552371" y="434766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7D3B5E-C6C8-A45E-724E-28740619A3D7}"/>
              </a:ext>
            </a:extLst>
          </p:cNvPr>
          <p:cNvSpPr txBox="1"/>
          <p:nvPr/>
        </p:nvSpPr>
        <p:spPr>
          <a:xfrm>
            <a:off x="7545237" y="441881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29FEAF-2B97-0BA1-7290-78BBFE057356}"/>
              </a:ext>
            </a:extLst>
          </p:cNvPr>
          <p:cNvSpPr/>
          <p:nvPr/>
        </p:nvSpPr>
        <p:spPr>
          <a:xfrm>
            <a:off x="8552371" y="485929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61F48-890E-553E-8A3A-97CA4D4444A3}"/>
              </a:ext>
            </a:extLst>
          </p:cNvPr>
          <p:cNvSpPr txBox="1"/>
          <p:nvPr/>
        </p:nvSpPr>
        <p:spPr>
          <a:xfrm>
            <a:off x="7545237" y="493043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6132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80232-33D8-285B-B052-137805708EBF}"/>
              </a:ext>
            </a:extLst>
          </p:cNvPr>
          <p:cNvSpPr txBox="1"/>
          <p:nvPr/>
        </p:nvSpPr>
        <p:spPr>
          <a:xfrm>
            <a:off x="598816" y="332509"/>
            <a:ext cx="41025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Animal {</a:t>
            </a:r>
          </a:p>
          <a:p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    string name;</a:t>
            </a:r>
          </a:p>
          <a:p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    int color;</a:t>
            </a:r>
          </a:p>
          <a:p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    int age</a:t>
            </a:r>
            <a:r>
              <a:rPr lang="en" altLang="ko-Kore-KR" dirty="0">
                <a:latin typeface="DM Mono" panose="020B0509040201040103" pitchFamily="49" charset="0"/>
              </a:rPr>
              <a:t>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Dog </a:t>
            </a:r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: public Animal </a:t>
            </a:r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string owner;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</a:p>
          <a:p>
            <a:endParaRPr lang="en" altLang="ko-Kore-KR" dirty="0">
              <a:latin typeface="DM Mono" panose="020B0509040201040103" pitchFamily="49" charset="0"/>
            </a:endParaRPr>
          </a:p>
          <a:p>
            <a:r>
              <a:rPr lang="en" altLang="ko-Kore-KR" dirty="0">
                <a:latin typeface="DM Mono" panose="020B0509040201040103" pitchFamily="49" charset="0"/>
              </a:rPr>
              <a:t>class Cat </a:t>
            </a:r>
            <a:r>
              <a:rPr lang="en" altLang="ko-Kore-KR" dirty="0">
                <a:solidFill>
                  <a:srgbClr val="0070C0"/>
                </a:solidFill>
                <a:latin typeface="DM Mono" panose="020B0509040201040103" pitchFamily="49" charset="0"/>
              </a:rPr>
              <a:t>: public Animal </a:t>
            </a:r>
            <a:r>
              <a:rPr lang="en" altLang="ko-Kore-KR" dirty="0">
                <a:latin typeface="DM Mono" panose="020B0509040201040103" pitchFamily="49" charset="0"/>
              </a:rPr>
              <a:t>{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    int speed;</a:t>
            </a:r>
          </a:p>
          <a:p>
            <a:r>
              <a:rPr lang="en" altLang="ko-Kore-KR" dirty="0">
                <a:latin typeface="DM Mono" panose="020B0509040201040103" pitchFamily="49" charset="0"/>
              </a:rPr>
              <a:t>};</a:t>
            </a:r>
            <a:endParaRPr lang="ko-Kore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BDEBED-0083-C551-625D-74FE08C60C48}"/>
              </a:ext>
            </a:extLst>
          </p:cNvPr>
          <p:cNvSpPr/>
          <p:nvPr/>
        </p:nvSpPr>
        <p:spPr>
          <a:xfrm>
            <a:off x="5708529" y="3343830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56568-1F67-1EFB-80B7-338B277E0CDD}"/>
              </a:ext>
            </a:extLst>
          </p:cNvPr>
          <p:cNvSpPr txBox="1"/>
          <p:nvPr/>
        </p:nvSpPr>
        <p:spPr>
          <a:xfrm>
            <a:off x="5831457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Dog d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E60D9-BE32-B774-1826-B88DFCEF5464}"/>
              </a:ext>
            </a:extLst>
          </p:cNvPr>
          <p:cNvSpPr txBox="1"/>
          <p:nvPr/>
        </p:nvSpPr>
        <p:spPr>
          <a:xfrm>
            <a:off x="4701395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A82FD-A19C-491A-943D-4981B534B7DE}"/>
              </a:ext>
            </a:extLst>
          </p:cNvPr>
          <p:cNvSpPr/>
          <p:nvPr/>
        </p:nvSpPr>
        <p:spPr>
          <a:xfrm>
            <a:off x="5708529" y="3855454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B583B-9710-4DC2-9C13-82D2C32CCB61}"/>
              </a:ext>
            </a:extLst>
          </p:cNvPr>
          <p:cNvSpPr txBox="1"/>
          <p:nvPr/>
        </p:nvSpPr>
        <p:spPr>
          <a:xfrm>
            <a:off x="4701395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12B450-F67E-3706-4B6B-BF123990BB3F}"/>
              </a:ext>
            </a:extLst>
          </p:cNvPr>
          <p:cNvSpPr/>
          <p:nvPr/>
        </p:nvSpPr>
        <p:spPr>
          <a:xfrm>
            <a:off x="5708529" y="4367078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04BFD-A2EC-88F4-C3B9-47E9B792092F}"/>
              </a:ext>
            </a:extLst>
          </p:cNvPr>
          <p:cNvSpPr txBox="1"/>
          <p:nvPr/>
        </p:nvSpPr>
        <p:spPr>
          <a:xfrm>
            <a:off x="4701395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92B7180-E17F-15FC-B970-E1A3949BFDE2}"/>
              </a:ext>
            </a:extLst>
          </p:cNvPr>
          <p:cNvSpPr/>
          <p:nvPr/>
        </p:nvSpPr>
        <p:spPr>
          <a:xfrm>
            <a:off x="5708529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DAFBE2-BC45-5CEA-080E-AA6FB3F5E634}"/>
              </a:ext>
            </a:extLst>
          </p:cNvPr>
          <p:cNvSpPr txBox="1"/>
          <p:nvPr/>
        </p:nvSpPr>
        <p:spPr>
          <a:xfrm>
            <a:off x="4701395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owner</a:t>
            </a:r>
            <a:endParaRPr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46EE77-8E36-30F7-1999-AE74CA7A505C}"/>
              </a:ext>
            </a:extLst>
          </p:cNvPr>
          <p:cNvSpPr/>
          <p:nvPr/>
        </p:nvSpPr>
        <p:spPr>
          <a:xfrm>
            <a:off x="9260458" y="3343830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11E9D7-9947-A3D8-B75D-A40BD6CF480A}"/>
              </a:ext>
            </a:extLst>
          </p:cNvPr>
          <p:cNvSpPr txBox="1"/>
          <p:nvPr/>
        </p:nvSpPr>
        <p:spPr>
          <a:xfrm>
            <a:off x="9383386" y="297449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Cat c</a:t>
            </a:r>
            <a:endParaRPr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204A8D-B0D5-E316-CC37-934201436418}"/>
              </a:ext>
            </a:extLst>
          </p:cNvPr>
          <p:cNvSpPr txBox="1"/>
          <p:nvPr/>
        </p:nvSpPr>
        <p:spPr>
          <a:xfrm>
            <a:off x="8253324" y="341497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8D20976-76CF-C221-1333-FA6BBE995BD1}"/>
              </a:ext>
            </a:extLst>
          </p:cNvPr>
          <p:cNvSpPr/>
          <p:nvPr/>
        </p:nvSpPr>
        <p:spPr>
          <a:xfrm>
            <a:off x="9260458" y="3855454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5F3EF-2A8E-F577-083B-430B342436FB}"/>
              </a:ext>
            </a:extLst>
          </p:cNvPr>
          <p:cNvSpPr txBox="1"/>
          <p:nvPr/>
        </p:nvSpPr>
        <p:spPr>
          <a:xfrm>
            <a:off x="8253324" y="3926600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color</a:t>
            </a:r>
            <a:endParaRPr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890AB5-0B5C-0B78-E916-785DFEAB2908}"/>
              </a:ext>
            </a:extLst>
          </p:cNvPr>
          <p:cNvSpPr/>
          <p:nvPr/>
        </p:nvSpPr>
        <p:spPr>
          <a:xfrm>
            <a:off x="9260458" y="4367078"/>
            <a:ext cx="1414732" cy="51162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7D3B5E-C6C8-A45E-724E-28740619A3D7}"/>
              </a:ext>
            </a:extLst>
          </p:cNvPr>
          <p:cNvSpPr txBox="1"/>
          <p:nvPr/>
        </p:nvSpPr>
        <p:spPr>
          <a:xfrm>
            <a:off x="8253324" y="443822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29FEAF-2B97-0BA1-7290-78BBFE057356}"/>
              </a:ext>
            </a:extLst>
          </p:cNvPr>
          <p:cNvSpPr/>
          <p:nvPr/>
        </p:nvSpPr>
        <p:spPr>
          <a:xfrm>
            <a:off x="9260458" y="487870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C61F48-890E-553E-8A3A-97CA4D4444A3}"/>
              </a:ext>
            </a:extLst>
          </p:cNvPr>
          <p:cNvSpPr txBox="1"/>
          <p:nvPr/>
        </p:nvSpPr>
        <p:spPr>
          <a:xfrm>
            <a:off x="8253324" y="4949848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speed</a:t>
            </a:r>
            <a:endParaRPr lang="ko-Kore-KR" altLang="en-US" dirty="0"/>
          </a:p>
        </p:txBody>
      </p:sp>
      <p:sp>
        <p:nvSpPr>
          <p:cNvPr id="2" name="오른쪽 중괄호[R] 1">
            <a:extLst>
              <a:ext uri="{FF2B5EF4-FFF2-40B4-BE49-F238E27FC236}">
                <a16:creationId xmlns:a16="http://schemas.microsoft.com/office/drawing/2014/main" id="{58D944E5-2FEE-0C23-2EE2-DD521CB86532}"/>
              </a:ext>
            </a:extLst>
          </p:cNvPr>
          <p:cNvSpPr/>
          <p:nvPr/>
        </p:nvSpPr>
        <p:spPr>
          <a:xfrm>
            <a:off x="7341078" y="3414976"/>
            <a:ext cx="258793" cy="1392580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01B02-F458-2636-CA9E-52304A49760D}"/>
              </a:ext>
            </a:extLst>
          </p:cNvPr>
          <p:cNvSpPr txBox="1"/>
          <p:nvPr/>
        </p:nvSpPr>
        <p:spPr>
          <a:xfrm>
            <a:off x="7470474" y="3972766"/>
            <a:ext cx="1024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  <p:sp>
        <p:nvSpPr>
          <p:cNvPr id="11" name="오른쪽 중괄호[R] 10">
            <a:extLst>
              <a:ext uri="{FF2B5EF4-FFF2-40B4-BE49-F238E27FC236}">
                <a16:creationId xmlns:a16="http://schemas.microsoft.com/office/drawing/2014/main" id="{B1CF85CE-28EF-B31F-7390-329114ADC1F8}"/>
              </a:ext>
            </a:extLst>
          </p:cNvPr>
          <p:cNvSpPr/>
          <p:nvPr/>
        </p:nvSpPr>
        <p:spPr>
          <a:xfrm>
            <a:off x="10791648" y="3414976"/>
            <a:ext cx="258793" cy="1392580"/>
          </a:xfrm>
          <a:prstGeom prst="rightBrac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DAD38-BDA4-47E5-4D5D-09A89D01E58D}"/>
              </a:ext>
            </a:extLst>
          </p:cNvPr>
          <p:cNvSpPr txBox="1"/>
          <p:nvPr/>
        </p:nvSpPr>
        <p:spPr>
          <a:xfrm>
            <a:off x="10921044" y="3972766"/>
            <a:ext cx="10243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200" dirty="0">
                <a:latin typeface="DM Mono" panose="020B0509040201040103" pitchFamily="49" charset="0"/>
              </a:rPr>
              <a:t>Animal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07837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0DD089-1103-CA66-6278-D5A31D495B09}"/>
              </a:ext>
            </a:extLst>
          </p:cNvPr>
          <p:cNvSpPr/>
          <p:nvPr/>
        </p:nvSpPr>
        <p:spPr>
          <a:xfrm>
            <a:off x="2406771" y="1173192"/>
            <a:ext cx="1216324" cy="13198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22ACDC7-FCAC-502E-2873-EDB9E9A2CC5E}"/>
              </a:ext>
            </a:extLst>
          </p:cNvPr>
          <p:cNvSpPr/>
          <p:nvPr/>
        </p:nvSpPr>
        <p:spPr>
          <a:xfrm>
            <a:off x="5822830" y="1078302"/>
            <a:ext cx="1268083" cy="12680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303C4C-70D9-B07F-F0A5-8ABF49B9D556}"/>
              </a:ext>
            </a:extLst>
          </p:cNvPr>
          <p:cNvSpPr/>
          <p:nvPr/>
        </p:nvSpPr>
        <p:spPr>
          <a:xfrm>
            <a:off x="4879676" y="2769079"/>
            <a:ext cx="1216324" cy="13198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9D88C5E-2EC8-F334-4F10-D81EE01F9158}"/>
              </a:ext>
            </a:extLst>
          </p:cNvPr>
          <p:cNvSpPr/>
          <p:nvPr/>
        </p:nvSpPr>
        <p:spPr>
          <a:xfrm>
            <a:off x="8883769" y="1644769"/>
            <a:ext cx="1268083" cy="12680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7904A0-D1D3-EEF0-6F18-40575F26048C}"/>
              </a:ext>
            </a:extLst>
          </p:cNvPr>
          <p:cNvSpPr/>
          <p:nvPr/>
        </p:nvSpPr>
        <p:spPr>
          <a:xfrm>
            <a:off x="2133600" y="4172309"/>
            <a:ext cx="1216324" cy="13198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65F6AA19-DDD0-8322-6930-73F1D5A7AF31}"/>
              </a:ext>
            </a:extLst>
          </p:cNvPr>
          <p:cNvSpPr/>
          <p:nvPr/>
        </p:nvSpPr>
        <p:spPr>
          <a:xfrm>
            <a:off x="8249727" y="3706483"/>
            <a:ext cx="1268083" cy="12680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21F9BE-07D0-C1D5-11AD-C2C8F5244006}"/>
              </a:ext>
            </a:extLst>
          </p:cNvPr>
          <p:cNvSpPr/>
          <p:nvPr/>
        </p:nvSpPr>
        <p:spPr>
          <a:xfrm>
            <a:off x="6308785" y="4340524"/>
            <a:ext cx="1216324" cy="131984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4EDD97D-E814-91E1-78A3-A7F31CE107E9}"/>
              </a:ext>
            </a:extLst>
          </p:cNvPr>
          <p:cNvSpPr/>
          <p:nvPr/>
        </p:nvSpPr>
        <p:spPr>
          <a:xfrm>
            <a:off x="7604902" y="376686"/>
            <a:ext cx="1268083" cy="12680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5024897-BBDD-976D-D3E9-3FEAFE8B0F91}"/>
              </a:ext>
            </a:extLst>
          </p:cNvPr>
          <p:cNvSpPr/>
          <p:nvPr/>
        </p:nvSpPr>
        <p:spPr>
          <a:xfrm>
            <a:off x="10297061" y="3004867"/>
            <a:ext cx="1268083" cy="126808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5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987560" y="3751960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ore-KR" altLang="en-US" dirty="0">
                <a:latin typeface="DM Mono" panose="020B0509040201040103" pitchFamily="49" charset="0"/>
              </a:rPr>
              <a:t>n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67860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5712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6230C1-98B0-7FE7-9397-D860F0645BA1}"/>
              </a:ext>
            </a:extLst>
          </p:cNvPr>
          <p:cNvSpPr txBox="1"/>
          <p:nvPr/>
        </p:nvSpPr>
        <p:spPr>
          <a:xfrm>
            <a:off x="571500" y="263929"/>
            <a:ext cx="60945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int n = 42;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latin typeface="DM Mono" panose="020B0509040201040103" pitchFamily="49" charset="0"/>
              </a:rPr>
              <a:t>    int&amp; r = n;</a:t>
            </a:r>
          </a:p>
          <a:p>
            <a:endParaRPr lang="ko-Kore-KR" altLang="en-US" dirty="0">
              <a:latin typeface="DM Mono" panose="020B0509040201040103" pitchFamily="49" charset="0"/>
            </a:endParaRPr>
          </a:p>
          <a:p>
            <a:r>
              <a:rPr lang="ko-Kore-KR" altLang="en-US" dirty="0">
                <a:solidFill>
                  <a:srgbClr val="FF0000"/>
                </a:solidFill>
                <a:latin typeface="DM Mono" panose="020B0509040201040103" pitchFamily="49" charset="0"/>
              </a:rPr>
              <a:t>    r = 100;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r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    cout &lt;&lt; n &lt;&lt; endl;</a:t>
            </a:r>
          </a:p>
          <a:p>
            <a:r>
              <a:rPr lang="ko-Kore-KR" altLang="en-US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6EB317-497B-DA4C-71DE-FC6A07885EA6}"/>
              </a:ext>
            </a:extLst>
          </p:cNvPr>
          <p:cNvSpPr/>
          <p:nvPr/>
        </p:nvSpPr>
        <p:spPr>
          <a:xfrm>
            <a:off x="4511615" y="368081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6F502F-E829-2BCA-B28A-D5C0F62D9A32}"/>
              </a:ext>
            </a:extLst>
          </p:cNvPr>
          <p:cNvSpPr txBox="1"/>
          <p:nvPr/>
        </p:nvSpPr>
        <p:spPr>
          <a:xfrm>
            <a:off x="3519578" y="3751960"/>
            <a:ext cx="99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" altLang="ko-Kore-KR" dirty="0">
                <a:latin typeface="DM Mono" panose="020B0509040201040103" pitchFamily="49" charset="0"/>
              </a:rPr>
              <a:t>n</a:t>
            </a:r>
            <a:r>
              <a:rPr lang="en-US" altLang="ko-Kore-KR" dirty="0">
                <a:latin typeface="DM Mono" panose="020B0509040201040103" pitchFamily="49" charset="0"/>
              </a:rPr>
              <a:t>, </a:t>
            </a:r>
            <a:r>
              <a:rPr lang="en-US" altLang="ko-Kore-KR" dirty="0">
                <a:solidFill>
                  <a:srgbClr val="FF0000"/>
                </a:solidFill>
                <a:latin typeface="DM Mono" panose="020B0509040201040103" pitchFamily="49" charset="0"/>
              </a:rPr>
              <a:t>r</a:t>
            </a:r>
            <a:endParaRPr lang="ko-Kore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5CD05-8D08-3F41-F5BF-C43615478DD0}"/>
              </a:ext>
            </a:extLst>
          </p:cNvPr>
          <p:cNvSpPr txBox="1"/>
          <p:nvPr/>
        </p:nvSpPr>
        <p:spPr>
          <a:xfrm>
            <a:off x="4171950" y="3403815"/>
            <a:ext cx="6793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1200" dirty="0">
                <a:latin typeface="DM Mono" panose="020B0509040201040103" pitchFamily="49" charset="0"/>
              </a:rPr>
              <a:t>0x100</a:t>
            </a:r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6979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521682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6620055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096000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6987756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6620055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096000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029341" y="456070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8505286" y="4631854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9397042" y="419137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029341" y="507233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8505286" y="5143478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982060" y="1714522"/>
            <a:ext cx="60945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27484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29512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pt2.Set(100, 200);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27" idx="0"/>
          </p:cNvCxnSpPr>
          <p:nvPr/>
        </p:nvCxnSpPr>
        <p:spPr>
          <a:xfrm rot="5400000">
            <a:off x="7730058" y="2301376"/>
            <a:ext cx="2469171" cy="198048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03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19B63F-3882-0915-BFDB-068A3E553C25}"/>
              </a:ext>
            </a:extLst>
          </p:cNvPr>
          <p:cNvSpPr txBox="1"/>
          <p:nvPr/>
        </p:nvSpPr>
        <p:spPr>
          <a:xfrm>
            <a:off x="580126" y="239048"/>
            <a:ext cx="670129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600" dirty="0">
                <a:latin typeface="DM Mono" panose="020B0509040201040103" pitchFamily="49" charset="0"/>
              </a:rPr>
              <a:t>class Point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x;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int y;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Set(int a, int b)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x = a;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y = b;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void Print()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    cout &lt;&lt; x &lt;&lt; ", " &lt;&lt; y &lt;&lt; endl;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Point pt1, pt2;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pt1.Set(10, 20);</a:t>
            </a:r>
            <a:r>
              <a:rPr lang="en-US" altLang="ko-Kore-KR" sz="1600" dirty="0">
                <a:latin typeface="DM Mono" panose="020B0509040201040103" pitchFamily="49" charset="0"/>
              </a:rPr>
              <a:t> // Point::Set(&amp;pt1, 10, 20)</a:t>
            </a:r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pt1.Print();</a:t>
            </a:r>
          </a:p>
          <a:p>
            <a:endParaRPr lang="ko-Kore-KR" altLang="en-US" sz="1600" dirty="0">
              <a:latin typeface="DM Mono" panose="020B0509040201040103" pitchFamily="49" charset="0"/>
            </a:endParaRPr>
          </a:p>
          <a:p>
            <a:r>
              <a:rPr lang="ko-Kore-KR" altLang="en-US" sz="1600" dirty="0">
                <a:solidFill>
                  <a:srgbClr val="FF0000"/>
                </a:solidFill>
                <a:latin typeface="DM Mono" panose="020B0509040201040103" pitchFamily="49" charset="0"/>
              </a:rPr>
              <a:t>    pt2.Set(100, 200);</a:t>
            </a:r>
            <a:r>
              <a:rPr lang="en-US" altLang="ko-Kore-KR" sz="1600" dirty="0">
                <a:solidFill>
                  <a:srgbClr val="FF0000"/>
                </a:solidFill>
                <a:latin typeface="DM Mono" panose="020B0509040201040103" pitchFamily="49" charset="0"/>
              </a:rPr>
              <a:t> // Point::Set(&amp;pt2, 100, 200)</a:t>
            </a:r>
            <a:endParaRPr lang="ko-Kore-KR" altLang="en-US" sz="1600" dirty="0">
              <a:solidFill>
                <a:srgbClr val="FF0000"/>
              </a:solidFill>
              <a:latin typeface="DM Mono" panose="020B0509040201040103" pitchFamily="49" charset="0"/>
            </a:endParaRPr>
          </a:p>
          <a:p>
            <a:r>
              <a:rPr lang="ko-Kore-KR" altLang="en-US" sz="1600" dirty="0">
                <a:latin typeface="DM Mono" panose="020B0509040201040103" pitchFamily="49" charset="0"/>
              </a:rPr>
              <a:t>    pt2.Print();</a:t>
            </a:r>
          </a:p>
          <a:p>
            <a:r>
              <a:rPr lang="ko-Kore-KR" altLang="en-US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6C6628-7ED5-C529-B0AF-BE33BEA6C75B}"/>
              </a:ext>
            </a:extLst>
          </p:cNvPr>
          <p:cNvSpPr/>
          <p:nvPr/>
        </p:nvSpPr>
        <p:spPr>
          <a:xfrm>
            <a:off x="7267036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5546AC-41CE-FB3B-BBE4-A86DB1180079}"/>
              </a:ext>
            </a:extLst>
          </p:cNvPr>
          <p:cNvSpPr txBox="1"/>
          <p:nvPr/>
        </p:nvSpPr>
        <p:spPr>
          <a:xfrm>
            <a:off x="6742981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01BEC-783C-929A-707E-53E2EA310A29}"/>
              </a:ext>
            </a:extLst>
          </p:cNvPr>
          <p:cNvSpPr txBox="1"/>
          <p:nvPr/>
        </p:nvSpPr>
        <p:spPr>
          <a:xfrm>
            <a:off x="7634737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pt1</a:t>
            </a:r>
            <a:endParaRPr lang="ko-Kore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6EC91E-DC43-A43F-083C-4112768501C6}"/>
              </a:ext>
            </a:extLst>
          </p:cNvPr>
          <p:cNvSpPr/>
          <p:nvPr/>
        </p:nvSpPr>
        <p:spPr>
          <a:xfrm>
            <a:off x="7267036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7A90F4-94C2-38AA-6736-05DD74A2F1FF}"/>
              </a:ext>
            </a:extLst>
          </p:cNvPr>
          <p:cNvSpPr txBox="1"/>
          <p:nvPr/>
        </p:nvSpPr>
        <p:spPr>
          <a:xfrm>
            <a:off x="6742981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AF3B86-72C2-7933-AB5A-7ADE088098AB}"/>
              </a:ext>
            </a:extLst>
          </p:cNvPr>
          <p:cNvSpPr/>
          <p:nvPr/>
        </p:nvSpPr>
        <p:spPr>
          <a:xfrm>
            <a:off x="9676322" y="4526203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73DF93-4DC2-6E39-233E-97E5A36D00F3}"/>
              </a:ext>
            </a:extLst>
          </p:cNvPr>
          <p:cNvSpPr txBox="1"/>
          <p:nvPr/>
        </p:nvSpPr>
        <p:spPr>
          <a:xfrm>
            <a:off x="9152267" y="4597349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x</a:t>
            </a:r>
            <a:endParaRPr lang="ko-Kore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521A07-0291-757F-D59B-E609E665FEDB}"/>
              </a:ext>
            </a:extLst>
          </p:cNvPr>
          <p:cNvSpPr txBox="1"/>
          <p:nvPr/>
        </p:nvSpPr>
        <p:spPr>
          <a:xfrm>
            <a:off x="10044023" y="4156871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pt2</a:t>
            </a:r>
            <a:endParaRPr lang="ko-Kore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7D86D88E-B2CB-BBE3-EFBC-80DAEF348F67}"/>
              </a:ext>
            </a:extLst>
          </p:cNvPr>
          <p:cNvSpPr/>
          <p:nvPr/>
        </p:nvSpPr>
        <p:spPr>
          <a:xfrm>
            <a:off x="9676322" y="5037827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200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7AB4F-6C65-0641-7F6A-1537B25C2DAB}"/>
              </a:ext>
            </a:extLst>
          </p:cNvPr>
          <p:cNvSpPr txBox="1"/>
          <p:nvPr/>
        </p:nvSpPr>
        <p:spPr>
          <a:xfrm>
            <a:off x="9152267" y="5108973"/>
            <a:ext cx="524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y</a:t>
            </a:r>
            <a:endParaRPr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6642B1-46A0-1CF0-F2C7-03E908CA680D}"/>
              </a:ext>
            </a:extLst>
          </p:cNvPr>
          <p:cNvSpPr txBox="1"/>
          <p:nvPr/>
        </p:nvSpPr>
        <p:spPr>
          <a:xfrm>
            <a:off x="5840083" y="1670480"/>
            <a:ext cx="67800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800" dirty="0">
                <a:latin typeface="DM Mono" panose="020B0509040201040103" pitchFamily="49" charset="0"/>
              </a:rPr>
              <a:t> </a:t>
            </a:r>
            <a:r>
              <a:rPr lang="en-US" altLang="ko-Kore-KR" sz="1800" dirty="0">
                <a:latin typeface="DM Mono" panose="020B0509040201040103" pitchFamily="49" charset="0"/>
              </a:rPr>
              <a:t>   </a:t>
            </a:r>
            <a:r>
              <a:rPr lang="ko-Kore-KR" altLang="en-US" sz="1800" dirty="0">
                <a:latin typeface="DM Mono" panose="020B0509040201040103" pitchFamily="49" charset="0"/>
              </a:rPr>
              <a:t>void </a:t>
            </a:r>
            <a:r>
              <a:rPr lang="en-US" altLang="ko-Kore-KR" sz="1800" dirty="0">
                <a:latin typeface="DM Mono" panose="020B0509040201040103" pitchFamily="49" charset="0"/>
              </a:rPr>
              <a:t>Point::</a:t>
            </a:r>
            <a:r>
              <a:rPr lang="ko-Kore-KR" altLang="en-US" sz="1800" dirty="0">
                <a:latin typeface="DM Mono" panose="020B0509040201040103" pitchFamily="49" charset="0"/>
              </a:rPr>
              <a:t>Set(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</a:t>
            </a:r>
            <a:r>
              <a:rPr lang="en-US" altLang="ko-Kore-KR" sz="1800" dirty="0">
                <a:latin typeface="DM Mono" panose="020B0509040201040103" pitchFamily="49" charset="0"/>
              </a:rPr>
              <a:t>, </a:t>
            </a:r>
            <a:r>
              <a:rPr lang="ko-Kore-KR" altLang="en-US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800" dirty="0">
                <a:solidFill>
                  <a:srgbClr val="FF0000"/>
                </a:solidFill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    </a:t>
            </a:r>
            <a:r>
              <a:rPr lang="en-US" altLang="ko-Kore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ko-Kore-KR" altLang="en-US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ko-Kore-KR" altLang="en-US" sz="1800" dirty="0">
                <a:latin typeface="DM Mono" panose="020B0509040201040103" pitchFamily="49" charset="0"/>
              </a:rPr>
              <a:t>    }</a:t>
            </a:r>
            <a:endParaRPr lang="ko-Kore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52CA2C-2129-A131-CE46-27C127EE622B}"/>
              </a:ext>
            </a:extLst>
          </p:cNvPr>
          <p:cNvSpPr/>
          <p:nvPr/>
        </p:nvSpPr>
        <p:spPr>
          <a:xfrm>
            <a:off x="9523562" y="1663363"/>
            <a:ext cx="784644" cy="3936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4" name="구부러진 연결선[U] 3">
            <a:extLst>
              <a:ext uri="{FF2B5EF4-FFF2-40B4-BE49-F238E27FC236}">
                <a16:creationId xmlns:a16="http://schemas.microsoft.com/office/drawing/2014/main" id="{6A8BB002-5CB5-9683-144C-CC8FF8A44379}"/>
              </a:ext>
            </a:extLst>
          </p:cNvPr>
          <p:cNvCxnSpPr>
            <a:cxnSpLocks/>
            <a:endCxn id="32" idx="0"/>
          </p:cNvCxnSpPr>
          <p:nvPr/>
        </p:nvCxnSpPr>
        <p:spPr>
          <a:xfrm rot="16200000" flipH="1">
            <a:off x="8934700" y="3077215"/>
            <a:ext cx="2469172" cy="42880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20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448139-ECDE-6A20-7933-D2FA23F72243}"/>
              </a:ext>
            </a:extLst>
          </p:cNvPr>
          <p:cNvSpPr txBox="1"/>
          <p:nvPr/>
        </p:nvSpPr>
        <p:spPr>
          <a:xfrm>
            <a:off x="424850" y="401996"/>
            <a:ext cx="60945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sz="1400" dirty="0">
                <a:latin typeface="DM Mono" panose="020B0509040201040103" pitchFamily="49" charset="0"/>
              </a:rPr>
              <a:t>class User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char*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int age;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public: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User(const char* s, int 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: age(n)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name = new char[strlen(s) + 1];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strcpy(name, s);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~User()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    delete[] name;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}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int main()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{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user("Tom", 42);</a:t>
            </a:r>
          </a:p>
          <a:p>
            <a:endParaRPr lang="ko-Kore-KR" altLang="en-US" sz="1400" dirty="0">
              <a:latin typeface="DM Mono" panose="020B0509040201040103" pitchFamily="49" charset="0"/>
            </a:endParaRPr>
          </a:p>
          <a:p>
            <a:r>
              <a:rPr lang="ko-Kore-KR" altLang="en-US" sz="1400" dirty="0">
                <a:latin typeface="DM Mono" panose="020B0509040201040103" pitchFamily="49" charset="0"/>
              </a:rPr>
              <a:t>    User other = user;</a:t>
            </a:r>
          </a:p>
          <a:p>
            <a:r>
              <a:rPr lang="ko-Kore-KR" altLang="en-US" sz="14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7724EDF-D895-CFE9-CF1E-25BA19190DF0}"/>
              </a:ext>
            </a:extLst>
          </p:cNvPr>
          <p:cNvSpPr/>
          <p:nvPr/>
        </p:nvSpPr>
        <p:spPr>
          <a:xfrm>
            <a:off x="6519412" y="1403440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624FBD-4502-9C03-52A7-824C72B0A3C2}"/>
              </a:ext>
            </a:extLst>
          </p:cNvPr>
          <p:cNvSpPr txBox="1"/>
          <p:nvPr/>
        </p:nvSpPr>
        <p:spPr>
          <a:xfrm>
            <a:off x="5512279" y="1474586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7E8EE-2E4E-A399-02F8-ABCEFDA2332F}"/>
              </a:ext>
            </a:extLst>
          </p:cNvPr>
          <p:cNvSpPr txBox="1"/>
          <p:nvPr/>
        </p:nvSpPr>
        <p:spPr>
          <a:xfrm>
            <a:off x="6642340" y="1034108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user</a:t>
            </a:r>
            <a:endParaRPr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0CC13C-E00D-E517-581E-1F030F14C966}"/>
              </a:ext>
            </a:extLst>
          </p:cNvPr>
          <p:cNvSpPr/>
          <p:nvPr/>
        </p:nvSpPr>
        <p:spPr>
          <a:xfrm>
            <a:off x="6519412" y="1915064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56C66-C174-B6D3-EEED-EAFA6B64151D}"/>
              </a:ext>
            </a:extLst>
          </p:cNvPr>
          <p:cNvSpPr txBox="1"/>
          <p:nvPr/>
        </p:nvSpPr>
        <p:spPr>
          <a:xfrm>
            <a:off x="5814205" y="1986210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78D267-A3EA-1BA4-9268-69BFE1380352}"/>
              </a:ext>
            </a:extLst>
          </p:cNvPr>
          <p:cNvSpPr/>
          <p:nvPr/>
        </p:nvSpPr>
        <p:spPr>
          <a:xfrm>
            <a:off x="10105126" y="401996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E0080-5DAE-23F2-3D90-F864567D3C0C}"/>
              </a:ext>
            </a:extLst>
          </p:cNvPr>
          <p:cNvSpPr txBox="1"/>
          <p:nvPr/>
        </p:nvSpPr>
        <p:spPr>
          <a:xfrm>
            <a:off x="9522843" y="32664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0x100</a:t>
            </a:r>
            <a:endParaRPr lang="ko-Kore-KR" altLang="en-US" dirty="0"/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A275FAF9-2C85-DDAD-8348-6287F47B20C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7934144" y="657808"/>
            <a:ext cx="2170982" cy="1001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74A8FC-638F-33B9-1AB7-6EE4ECD87401}"/>
              </a:ext>
            </a:extLst>
          </p:cNvPr>
          <p:cNvSpPr/>
          <p:nvPr/>
        </p:nvSpPr>
        <p:spPr>
          <a:xfrm>
            <a:off x="6519412" y="3498598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1E413C-7012-0F50-3D59-DA4D59C5FE47}"/>
              </a:ext>
            </a:extLst>
          </p:cNvPr>
          <p:cNvSpPr txBox="1"/>
          <p:nvPr/>
        </p:nvSpPr>
        <p:spPr>
          <a:xfrm>
            <a:off x="5512279" y="3569744"/>
            <a:ext cx="1007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name</a:t>
            </a:r>
            <a:endParaRPr lang="ko-Kore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BEB54E-B7B1-7A2D-8B6C-7EFB6C24B52E}"/>
              </a:ext>
            </a:extLst>
          </p:cNvPr>
          <p:cNvSpPr txBox="1"/>
          <p:nvPr/>
        </p:nvSpPr>
        <p:spPr>
          <a:xfrm>
            <a:off x="6642340" y="3129266"/>
            <a:ext cx="1164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dirty="0">
                <a:latin typeface="DM Mono" panose="020B0509040201040103" pitchFamily="49" charset="0"/>
              </a:rPr>
              <a:t>other</a:t>
            </a:r>
            <a:endParaRPr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936458-41A1-2149-DD04-98CABD853FFE}"/>
              </a:ext>
            </a:extLst>
          </p:cNvPr>
          <p:cNvSpPr/>
          <p:nvPr/>
        </p:nvSpPr>
        <p:spPr>
          <a:xfrm>
            <a:off x="6519412" y="4010222"/>
            <a:ext cx="1414732" cy="51162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ore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25D349-B054-47E6-5A53-1FDDB31FE25D}"/>
              </a:ext>
            </a:extLst>
          </p:cNvPr>
          <p:cNvSpPr txBox="1"/>
          <p:nvPr/>
        </p:nvSpPr>
        <p:spPr>
          <a:xfrm>
            <a:off x="5814205" y="4081368"/>
            <a:ext cx="705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ore-KR" dirty="0">
                <a:latin typeface="DM Mono" panose="020B0509040201040103" pitchFamily="49" charset="0"/>
              </a:rPr>
              <a:t>age</a:t>
            </a:r>
            <a:endParaRPr lang="ko-Kore-KR" altLang="en-US" dirty="0"/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8E727A32-51B0-ACB2-512A-1239B9D11AB4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7934144" y="657808"/>
            <a:ext cx="2170982" cy="309660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24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DM Mono" panose="020B0509040201040103" pitchFamily="49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>
          <a:defRPr dirty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1623</Words>
  <Application>Microsoft Macintosh PowerPoint</Application>
  <PresentationFormat>와이드스크린</PresentationFormat>
  <Paragraphs>578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찬식 윤</dc:creator>
  <cp:lastModifiedBy>찬식 윤</cp:lastModifiedBy>
  <cp:revision>24</cp:revision>
  <dcterms:created xsi:type="dcterms:W3CDTF">2023-06-19T07:18:27Z</dcterms:created>
  <dcterms:modified xsi:type="dcterms:W3CDTF">2023-06-22T05:12:30Z</dcterms:modified>
</cp:coreProperties>
</file>