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607"/>
  </p:normalViewPr>
  <p:slideViewPr>
    <p:cSldViewPr snapToGrid="0">
      <p:cViewPr varScale="1">
        <p:scale>
          <a:sx n="148" d="100"/>
          <a:sy n="14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4866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3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7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20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</a:t>
            </a:r>
            <a:r>
              <a:rPr lang="en-US" altLang="ko-Kore-KR" dirty="0">
                <a:latin typeface="DM Mono" panose="020B0509040201040103" pitchFamily="49" charset="0"/>
              </a:rPr>
              <a:t>std::move(user);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C265D4F3-89B6-FDC4-F779-6D3A086C3B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376A0-C640-8326-F6B9-790EDE9963C7}"/>
              </a:ext>
            </a:extLst>
          </p:cNvPr>
          <p:cNvSpPr txBox="1"/>
          <p:nvPr/>
        </p:nvSpPr>
        <p:spPr>
          <a:xfrm>
            <a:off x="536994" y="348287"/>
            <a:ext cx="55590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Car.h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cnt; 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int color;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Car()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++cnt;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~Car() { --cnt;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GetCount() { return cnt;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Car.cpp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r>
              <a:rPr lang="en-US" altLang="ko-Kore-KR" dirty="0"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2322E-E005-0A20-9D74-251E76222306}"/>
              </a:ext>
            </a:extLst>
          </p:cNvPr>
          <p:cNvSpPr/>
          <p:nvPr/>
        </p:nvSpPr>
        <p:spPr>
          <a:xfrm>
            <a:off x="10409925" y="34828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04A9-2494-0157-C512-2AB244F74D1F}"/>
              </a:ext>
            </a:extLst>
          </p:cNvPr>
          <p:cNvSpPr txBox="1"/>
          <p:nvPr/>
        </p:nvSpPr>
        <p:spPr>
          <a:xfrm>
            <a:off x="8995193" y="419433"/>
            <a:ext cx="141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EC840-DFD3-5FD1-D119-6DD527166BE7}"/>
              </a:ext>
            </a:extLst>
          </p:cNvPr>
          <p:cNvSpPr/>
          <p:nvPr/>
        </p:nvSpPr>
        <p:spPr>
          <a:xfrm>
            <a:off x="7822001" y="275723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6BAA0-0ADD-4BDD-ED10-BDB2233D3E19}"/>
              </a:ext>
            </a:extLst>
          </p:cNvPr>
          <p:cNvSpPr txBox="1"/>
          <p:nvPr/>
        </p:nvSpPr>
        <p:spPr>
          <a:xfrm>
            <a:off x="7944929" y="2387902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CC538-A8AB-63A4-4384-0CD2DC5A5494}"/>
              </a:ext>
            </a:extLst>
          </p:cNvPr>
          <p:cNvSpPr txBox="1"/>
          <p:nvPr/>
        </p:nvSpPr>
        <p:spPr>
          <a:xfrm>
            <a:off x="6814867" y="282838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AE8AC-C238-20C5-DD54-0DDE98C9C505}"/>
              </a:ext>
            </a:extLst>
          </p:cNvPr>
          <p:cNvSpPr/>
          <p:nvPr/>
        </p:nvSpPr>
        <p:spPr>
          <a:xfrm>
            <a:off x="7822001" y="384495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747BF-BF7A-1768-E3D2-823E11F70BBF}"/>
              </a:ext>
            </a:extLst>
          </p:cNvPr>
          <p:cNvSpPr txBox="1"/>
          <p:nvPr/>
        </p:nvSpPr>
        <p:spPr>
          <a:xfrm>
            <a:off x="7944929" y="3475623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AE70E-AED3-91B4-8607-2C03A6BAA60E}"/>
              </a:ext>
            </a:extLst>
          </p:cNvPr>
          <p:cNvSpPr txBox="1"/>
          <p:nvPr/>
        </p:nvSpPr>
        <p:spPr>
          <a:xfrm>
            <a:off x="6814867" y="391610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11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1519</Words>
  <Application>Microsoft Macintosh PowerPoint</Application>
  <PresentationFormat>와이드스크린</PresentationFormat>
  <Paragraphs>529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16</cp:revision>
  <dcterms:created xsi:type="dcterms:W3CDTF">2023-06-19T07:18:27Z</dcterms:created>
  <dcterms:modified xsi:type="dcterms:W3CDTF">2023-06-21T04:32:10Z</dcterms:modified>
</cp:coreProperties>
</file>