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4"/>
    <p:restoredTop sz="94707"/>
  </p:normalViewPr>
  <p:slideViewPr>
    <p:cSldViewPr snapToGrid="0">
      <p:cViewPr varScale="1">
        <p:scale>
          <a:sx n="255" d="100"/>
          <a:sy n="255" d="100"/>
        </p:scale>
        <p:origin x="1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28A38-EFD6-E0F2-9B0B-5DDB2A7F6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11F065-E138-1337-37C4-424DDB854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F4AB9-206E-4AE1-E636-414F28374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7BA631-80D5-CE9F-3FC0-B75B4B63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1316C-37CA-B8FE-782A-7E5A5799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200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668DD-BC28-C166-D15D-08F91FF1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CC9F1-D08C-3584-C386-AAF8AC740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B45C1-755C-9F6B-E5B6-10A98E24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34DAF-13D6-E7B0-81FC-94F8972B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E92EE-2354-A046-638F-8342CC05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146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AA333F-3F45-5B8B-2996-9F8DE4647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06453B-EE5B-E164-0C9B-EAF60C887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F2E527-932B-A265-BBF9-1A1CA710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9221E-12A5-E76A-F0F4-5747E2DE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E7CCD-22E2-3B3E-B75F-D3182E78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793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FF179-D233-7266-6676-418EA0BA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96E25-3A8B-FA7D-D32A-F14BD3CFB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D6E02-1B3A-1261-335C-049D4098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4DD4F-CF51-1BDC-AC54-D010C614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F1658-DE1E-494A-4D9F-81C2C3C4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910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21310-DDAD-928D-1447-EB5E7D9C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635851-868A-00F7-3B55-4BE4EF1E4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BC394-8A5C-DB28-1473-3AD04E55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09DED-BA94-79E3-DC64-82700A23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CE667-EFBF-ED47-822A-139C01B9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988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635DC-1290-C281-22F1-6FB5D03E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E20EF-BD3F-A051-1275-FE04C3999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FEB7F0-3738-CB0B-49CB-348A50719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750675-F255-2127-9FC3-E0C54D33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D69999-F3CD-7BC3-889D-86C9A631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FD007F-489E-A485-3E86-A9999CA8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129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2EA09-53D6-A66A-5F9B-C57D0B0B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394CA4-82F6-C32E-0F12-EB62D8BAB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456AAA-5A92-9152-7EF4-6A1C444F0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8B932F-9D80-C5BA-4BDB-C53632E95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A0D5AD-DF3D-67CC-FBB5-66EFE16B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E24A8B-5D70-015E-9528-1BD03250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334EB2-375D-56F3-0B35-8CA1DD1E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87EFEE-35EE-9048-055F-6535F4A8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535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3E000-47B1-C67F-C9AB-9069171F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8BA49B-2A93-FCD8-3B87-48D9C4F7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57DDEF-48A3-3C73-1FE1-6D462669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D7C256-20C1-F5E3-7876-E2255AC4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706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B5792F-24B1-51DD-715A-BE6E1D50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98E4A7-CE36-95B0-1B3C-840743C8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205B17-A8F8-E587-04A5-8607D2A4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606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F136A-E1F4-4548-2B57-8F870436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BE5F0-B324-F010-7027-B60589D53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0DF898-7C26-06B9-91EC-236C9D1DF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8ED835-9CDF-5577-B313-CE3959BE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3CD603-E69A-AD66-3905-4A9BA9D3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204463-58BA-5E93-4AC4-1521D757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227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8B522-05C4-A25D-4695-E800BB05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7A5E95-2BE2-21E0-3E9B-1BCA7AEE4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F82D83-D22E-F442-0B85-4A0A89369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EB9C5-0039-60A6-B32C-208C2B58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86DE9B-65E8-3917-56E4-D881CF7C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08B806-7CA8-45C6-A742-5BF0EEB3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757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C0AAF6-59AD-3B58-4593-785E7838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7F6AC8-B5F6-8625-5A7F-90A6B90C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39608-BA4E-220B-3821-8F01C5570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803BF-0477-6F43-A895-D2496DADD24E}" type="datetimeFigureOut">
              <a:rPr kumimoji="1" lang="ko-Kore-KR" altLang="en-US" smtClean="0"/>
              <a:t>2023. 6. 12.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0A6C7-E5AC-C29A-7880-A2A690180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8CEEA-E613-857A-E399-FFDCA155F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369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2FFC0D-C71B-6005-A8BD-6D81C99761E3}"/>
              </a:ext>
            </a:extLst>
          </p:cNvPr>
          <p:cNvSpPr txBox="1"/>
          <p:nvPr/>
        </p:nvSpPr>
        <p:spPr>
          <a:xfrm>
            <a:off x="354767" y="35734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653A9D-9AA2-44E5-294B-10524C30F0AA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13FC3-1F30-3430-E7D4-AC18144F8916}"/>
              </a:ext>
            </a:extLst>
          </p:cNvPr>
          <p:cNvSpPr txBox="1"/>
          <p:nvPr/>
        </p:nvSpPr>
        <p:spPr>
          <a:xfrm>
            <a:off x="2958059" y="370278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918286-87FA-C5AE-4D9C-9A4A9C01ABCF}"/>
              </a:ext>
            </a:extLst>
          </p:cNvPr>
          <p:cNvSpPr/>
          <p:nvPr/>
        </p:nvSpPr>
        <p:spPr>
          <a:xfrm>
            <a:off x="3302832" y="4464571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290E4-DCC6-0B9F-6201-E75E70E76DE7}"/>
              </a:ext>
            </a:extLst>
          </p:cNvPr>
          <p:cNvSpPr txBox="1"/>
          <p:nvPr/>
        </p:nvSpPr>
        <p:spPr>
          <a:xfrm>
            <a:off x="2958059" y="4489767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0F71F6-F4CD-26B4-C3A1-A1176FC438A5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57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2FFC0D-C71B-6005-A8BD-6D81C99761E3}"/>
              </a:ext>
            </a:extLst>
          </p:cNvPr>
          <p:cNvSpPr txBox="1"/>
          <p:nvPr/>
        </p:nvSpPr>
        <p:spPr>
          <a:xfrm>
            <a:off x="354767" y="35734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cout &lt;&lt; *p &lt;&lt; endl;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// 100</a:t>
            </a:r>
            <a:endParaRPr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653A9D-9AA2-44E5-294B-10524C30F0AA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13FC3-1F30-3430-E7D4-AC18144F8916}"/>
              </a:ext>
            </a:extLst>
          </p:cNvPr>
          <p:cNvSpPr txBox="1"/>
          <p:nvPr/>
        </p:nvSpPr>
        <p:spPr>
          <a:xfrm>
            <a:off x="2958059" y="370278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918286-87FA-C5AE-4D9C-9A4A9C01ABCF}"/>
              </a:ext>
            </a:extLst>
          </p:cNvPr>
          <p:cNvSpPr/>
          <p:nvPr/>
        </p:nvSpPr>
        <p:spPr>
          <a:xfrm>
            <a:off x="3302832" y="4464571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290E4-DCC6-0B9F-6201-E75E70E76DE7}"/>
              </a:ext>
            </a:extLst>
          </p:cNvPr>
          <p:cNvSpPr txBox="1"/>
          <p:nvPr/>
        </p:nvSpPr>
        <p:spPr>
          <a:xfrm>
            <a:off x="2958059" y="4489767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0F71F6-F4CD-26B4-C3A1-A1176FC438A5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78CC4CC5-6D9A-AB86-E79F-FC38C310AFDC}"/>
              </a:ext>
            </a:extLst>
          </p:cNvPr>
          <p:cNvCxnSpPr>
            <a:stCxn id="9" idx="3"/>
            <a:endCxn id="6" idx="3"/>
          </p:cNvCxnSpPr>
          <p:nvPr/>
        </p:nvCxnSpPr>
        <p:spPr>
          <a:xfrm flipV="1">
            <a:off x="4072327" y="3887449"/>
            <a:ext cx="12700" cy="786984"/>
          </a:xfrm>
          <a:prstGeom prst="curvedConnector3">
            <a:avLst>
              <a:gd name="adj1" fmla="val 50262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08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6B7F9E-3D7D-66FB-11D8-AE667E944F6A}"/>
              </a:ext>
            </a:extLst>
          </p:cNvPr>
          <p:cNvSpPr txBox="1"/>
          <p:nvPr/>
        </p:nvSpPr>
        <p:spPr>
          <a:xfrm>
            <a:off x="639580" y="25382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D2EEA8-374A-2AB0-54C5-4CD35D340B12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4E072-BC07-895F-5C5A-33691ACF6E97}"/>
              </a:ext>
            </a:extLst>
          </p:cNvPr>
          <p:cNvSpPr txBox="1"/>
          <p:nvPr/>
        </p:nvSpPr>
        <p:spPr>
          <a:xfrm>
            <a:off x="2958058" y="364938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latin typeface="DM Mono" panose="020B0509040201040103" pitchFamily="49" charset="0"/>
              </a:rPr>
              <a:t>n</a:t>
            </a:r>
            <a:endParaRPr kumimoji="1" lang="ko-Kore-KR" altLang="en-US" sz="105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64AED-3FF7-3B12-D392-74259B92F199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DA7C9-8618-BAE1-F532-31EF8FCA0C12}"/>
              </a:ext>
            </a:extLst>
          </p:cNvPr>
          <p:cNvSpPr txBox="1"/>
          <p:nvPr/>
        </p:nvSpPr>
        <p:spPr>
          <a:xfrm>
            <a:off x="2958057" y="384986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kumimoji="1" lang="ko-Kore-KR" altLang="en-US" sz="105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93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6B7F9E-3D7D-66FB-11D8-AE667E944F6A}"/>
              </a:ext>
            </a:extLst>
          </p:cNvPr>
          <p:cNvSpPr txBox="1"/>
          <p:nvPr/>
        </p:nvSpPr>
        <p:spPr>
          <a:xfrm>
            <a:off x="639580" y="25382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cout &lt;&lt; r &lt;&lt; endl;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// 100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D2EEA8-374A-2AB0-54C5-4CD35D340B12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4E072-BC07-895F-5C5A-33691ACF6E97}"/>
              </a:ext>
            </a:extLst>
          </p:cNvPr>
          <p:cNvSpPr txBox="1"/>
          <p:nvPr/>
        </p:nvSpPr>
        <p:spPr>
          <a:xfrm>
            <a:off x="2958058" y="364938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latin typeface="DM Mono" panose="020B0509040201040103" pitchFamily="49" charset="0"/>
              </a:rPr>
              <a:t>n</a:t>
            </a:r>
            <a:endParaRPr kumimoji="1" lang="ko-Kore-KR" altLang="en-US" sz="105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64AED-3FF7-3B12-D392-74259B92F199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DA7C9-8618-BAE1-F532-31EF8FCA0C12}"/>
              </a:ext>
            </a:extLst>
          </p:cNvPr>
          <p:cNvSpPr txBox="1"/>
          <p:nvPr/>
        </p:nvSpPr>
        <p:spPr>
          <a:xfrm>
            <a:off x="2958057" y="384986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kumimoji="1" lang="ko-Kore-KR" altLang="en-US" sz="105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10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148</Words>
  <Application>Microsoft Macintosh PowerPoint</Application>
  <PresentationFormat>와이드스크린</PresentationFormat>
  <Paragraphs>52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3</cp:revision>
  <dcterms:created xsi:type="dcterms:W3CDTF">2023-06-12T07:38:25Z</dcterms:created>
  <dcterms:modified xsi:type="dcterms:W3CDTF">2023-06-12T07:44:45Z</dcterms:modified>
</cp:coreProperties>
</file>