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7"/>
    <p:restoredTop sz="94707"/>
  </p:normalViewPr>
  <p:slideViewPr>
    <p:cSldViewPr snapToGrid="0">
      <p:cViewPr varScale="1">
        <p:scale>
          <a:sx n="255" d="100"/>
          <a:sy n="255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solidFill>
                <a:srgbClr val="00B05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01915" y="4261312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666938" y="4681036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7753664" y="378840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7067862" y="386746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7690891" y="350687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7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7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00206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5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6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463133" y="331398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210283" y="408270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517301" y="487327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4979778" y="618132"/>
            <a:ext cx="1015353" cy="959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104180" y="3009276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411198" y="308833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4873675" y="3219138"/>
            <a:ext cx="1107090" cy="549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2620</Words>
  <Application>Microsoft Macintosh PowerPoint</Application>
  <PresentationFormat>와이드스크린</PresentationFormat>
  <Paragraphs>933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32</cp:revision>
  <dcterms:created xsi:type="dcterms:W3CDTF">2023-06-12T07:38:25Z</dcterms:created>
  <dcterms:modified xsi:type="dcterms:W3CDTF">2023-06-16T00:52:27Z</dcterms:modified>
</cp:coreProperties>
</file>