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7"/>
    <p:restoredTop sz="94707"/>
  </p:normalViewPr>
  <p:slideViewPr>
    <p:cSldViewPr snapToGrid="0">
      <p:cViewPr varScale="1">
        <p:scale>
          <a:sx n="255" d="100"/>
          <a:sy n="255" d="100"/>
        </p:scale>
        <p:origin x="1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28A38-EFD6-E0F2-9B0B-5DDB2A7F6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11F065-E138-1337-37C4-424DDB854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F4AB9-206E-4AE1-E636-414F2837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BA631-80D5-CE9F-3FC0-B75B4B63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1316C-37CA-B8FE-782A-7E5A5799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200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668DD-BC28-C166-D15D-08F91FF1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CC9F1-D08C-3584-C386-AAF8AC740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B45C1-755C-9F6B-E5B6-10A98E24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34DAF-13D6-E7B0-81FC-94F8972B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E92EE-2354-A046-638F-8342CC05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146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AA333F-3F45-5B8B-2996-9F8DE4647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06453B-EE5B-E164-0C9B-EAF60C887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2E527-932B-A265-BBF9-1A1CA710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9221E-12A5-E76A-F0F4-5747E2DE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E7CCD-22E2-3B3E-B75F-D3182E78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793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FF179-D233-7266-6676-418EA0BA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96E25-3A8B-FA7D-D32A-F14BD3CFB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D6E02-1B3A-1261-335C-049D4098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4DD4F-CF51-1BDC-AC54-D010C614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F1658-DE1E-494A-4D9F-81C2C3C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910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21310-DDAD-928D-1447-EB5E7D9C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635851-868A-00F7-3B55-4BE4EF1E4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BC394-8A5C-DB28-1473-3AD04E55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09DED-BA94-79E3-DC64-82700A23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CE667-EFBF-ED47-822A-139C01B9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988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635DC-1290-C281-22F1-6FB5D03E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E20EF-BD3F-A051-1275-FE04C399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EB7F0-3738-CB0B-49CB-348A50719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50675-F255-2127-9FC3-E0C54D33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69999-F3CD-7BC3-889D-86C9A631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D007F-489E-A485-3E86-A9999CA8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129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2EA09-53D6-A66A-5F9B-C57D0B0B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94CA4-82F6-C32E-0F12-EB62D8BAB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456AAA-5A92-9152-7EF4-6A1C444F0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8B932F-9D80-C5BA-4BDB-C53632E95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A0D5AD-DF3D-67CC-FBB5-66EFE16B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E24A8B-5D70-015E-9528-1BD03250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334EB2-375D-56F3-0B35-8CA1DD1E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87EFEE-35EE-9048-055F-6535F4A8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53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3E000-47B1-C67F-C9AB-9069171F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8BA49B-2A93-FCD8-3B87-48D9C4F7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57DDEF-48A3-3C73-1FE1-6D462669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D7C256-20C1-F5E3-7876-E2255AC4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706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B5792F-24B1-51DD-715A-BE6E1D50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98E4A7-CE36-95B0-1B3C-840743C8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205B17-A8F8-E587-04A5-8607D2A4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606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F136A-E1F4-4548-2B57-8F870436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BE5F0-B324-F010-7027-B60589D53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DF898-7C26-06B9-91EC-236C9D1D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8ED835-9CDF-5577-B313-CE3959BE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CD603-E69A-AD66-3905-4A9BA9D3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04463-58BA-5E93-4AC4-1521D757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227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8B522-05C4-A25D-4695-E800BB05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7A5E95-2BE2-21E0-3E9B-1BCA7AEE4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82D83-D22E-F442-0B85-4A0A89369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EB9C5-0039-60A6-B32C-208C2B58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6DE9B-65E8-3917-56E4-D881CF7C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8B806-7CA8-45C6-A742-5BF0EEB3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757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C0AAF6-59AD-3B58-4593-785E7838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F6AC8-B5F6-8625-5A7F-90A6B90C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39608-BA4E-220B-3821-8F01C5570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0A6C7-E5AC-C29A-7880-A2A690180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8CEEA-E613-857A-E399-FFDCA155F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36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2FFC0D-C71B-6005-A8BD-6D81C99761E3}"/>
              </a:ext>
            </a:extLst>
          </p:cNvPr>
          <p:cNvSpPr txBox="1"/>
          <p:nvPr/>
        </p:nvSpPr>
        <p:spPr>
          <a:xfrm>
            <a:off x="354767" y="35734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A9D-9AA2-44E5-294B-10524C30F0AA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3FC3-1F30-3430-E7D4-AC18144F8916}"/>
              </a:ext>
            </a:extLst>
          </p:cNvPr>
          <p:cNvSpPr txBox="1"/>
          <p:nvPr/>
        </p:nvSpPr>
        <p:spPr>
          <a:xfrm>
            <a:off x="2958059" y="370278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18286-87FA-C5AE-4D9C-9A4A9C01ABCF}"/>
              </a:ext>
            </a:extLst>
          </p:cNvPr>
          <p:cNvSpPr/>
          <p:nvPr/>
        </p:nvSpPr>
        <p:spPr>
          <a:xfrm>
            <a:off x="3302832" y="4464571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290E4-DCC6-0B9F-6201-E75E70E76DE7}"/>
              </a:ext>
            </a:extLst>
          </p:cNvPr>
          <p:cNvSpPr txBox="1"/>
          <p:nvPr/>
        </p:nvSpPr>
        <p:spPr>
          <a:xfrm>
            <a:off x="2958059" y="4489767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F71F6-F4CD-26B4-C3A1-A1176FC438A5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7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Inc3(n); // int&amp; r = n;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Inc3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9B50D1F-01CD-081F-91D8-C65C10707366}"/>
              </a:ext>
            </a:extLst>
          </p:cNvPr>
          <p:cNvCxnSpPr>
            <a:stCxn id="15" idx="2"/>
            <a:endCxn id="6" idx="0"/>
          </p:cNvCxnSpPr>
          <p:nvPr/>
        </p:nvCxnSpPr>
        <p:spPr>
          <a:xfrm rot="5400000">
            <a:off x="4645914" y="1720335"/>
            <a:ext cx="1148820" cy="30155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45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341276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300);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3430247" y="3429000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4202242" y="380250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3817494" y="388156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3607633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4202242" y="422222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3817494" y="430128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4340276" y="353774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5881766" y="377341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5497018" y="3852471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5881766" y="419313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5497018" y="4272195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6019800" y="3508655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4202241" y="1177129"/>
            <a:ext cx="39673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874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463633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Point::Set(&amp;pt1, 10, 20)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300);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5558851" y="3184161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6330846" y="355766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5946098" y="3636723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5736237" y="2900863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6330846" y="397739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5946098" y="405644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6468880" y="3292907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8010370" y="35285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7625622" y="360763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8010370" y="39482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7625622" y="402735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8148404" y="326381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5491395" y="987254"/>
            <a:ext cx="60960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sz="14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4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400" dirty="0">
                <a:latin typeface="DM Mono" panose="020B0509040201040103" pitchFamily="49" charset="0"/>
              </a:rPr>
              <a:t>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4A998D70-F099-AE9F-B13D-00C043B8BCAD}"/>
              </a:ext>
            </a:extLst>
          </p:cNvPr>
          <p:cNvCxnSpPr>
            <a:endCxn id="7" idx="0"/>
          </p:cNvCxnSpPr>
          <p:nvPr/>
        </p:nvCxnSpPr>
        <p:spPr>
          <a:xfrm rot="5400000">
            <a:off x="6372647" y="1540818"/>
            <a:ext cx="2359796" cy="16739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01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515661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200" dirty="0">
                <a:latin typeface="DM Mono" panose="020B0509040201040103" pitchFamily="49" charset="0"/>
              </a:rPr>
              <a:t>   // Point::Set(&amp;pt1, 10, 20)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300);</a:t>
            </a:r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Point::Set(&amp;pt2, 100, 300)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5558851" y="3184161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6330846" y="355766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5946098" y="3636723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5736237" y="2900863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6330846" y="397739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5946098" y="405644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6468880" y="3292907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8010370" y="35285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7625622" y="360763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8010370" y="39482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300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7625622" y="402735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8148404" y="326381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5491395" y="987254"/>
            <a:ext cx="60960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sz="14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4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400" dirty="0">
                <a:latin typeface="DM Mono" panose="020B0509040201040103" pitchFamily="49" charset="0"/>
              </a:rPr>
              <a:t>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4A998D70-F099-AE9F-B13D-00C043B8BCAD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7226955" y="2360412"/>
            <a:ext cx="2330704" cy="56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62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8434465" y="1329846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1473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1AF4F4-696B-3150-B151-DA01F7B46A9F}"/>
              </a:ext>
            </a:extLst>
          </p:cNvPr>
          <p:cNvSpPr/>
          <p:nvPr/>
        </p:nvSpPr>
        <p:spPr>
          <a:xfrm>
            <a:off x="5551674" y="141323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90677C-A5C6-E494-49E4-BC12D1BC86E2}"/>
              </a:ext>
            </a:extLst>
          </p:cNvPr>
          <p:cNvSpPr txBox="1"/>
          <p:nvPr/>
        </p:nvSpPr>
        <p:spPr>
          <a:xfrm>
            <a:off x="4865872" y="149229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17A404-4CCA-0A62-B091-6C84CD191BD1}"/>
              </a:ext>
            </a:extLst>
          </p:cNvPr>
          <p:cNvSpPr/>
          <p:nvPr/>
        </p:nvSpPr>
        <p:spPr>
          <a:xfrm>
            <a:off x="5551674" y="183295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D7CDE6-B8B6-7AC1-178E-6A11537C34C7}"/>
              </a:ext>
            </a:extLst>
          </p:cNvPr>
          <p:cNvSpPr txBox="1"/>
          <p:nvPr/>
        </p:nvSpPr>
        <p:spPr>
          <a:xfrm>
            <a:off x="4965806" y="191201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508142-015E-89BF-6253-68842649D015}"/>
              </a:ext>
            </a:extLst>
          </p:cNvPr>
          <p:cNvSpPr txBox="1"/>
          <p:nvPr/>
        </p:nvSpPr>
        <p:spPr>
          <a:xfrm>
            <a:off x="5488901" y="1131705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4E476DF7-3E56-B442-C7A0-F4749C544CA7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6321169" y="1623097"/>
            <a:ext cx="2576745" cy="1394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94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  <a:endParaRPr lang="en-US" altLang="ko-Kore-KR" sz="1100" dirty="0">
              <a:latin typeface="DM Mono" panose="020B0509040201040103" pitchFamily="49" charset="0"/>
            </a:endParaRPr>
          </a:p>
          <a:p>
            <a:r>
              <a:rPr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 1) other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객체 </a:t>
            </a:r>
            <a:r>
              <a:rPr lang="ko-KR" altLang="en-US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호출</a:t>
            </a:r>
            <a:endParaRPr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689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  <a:endParaRPr lang="en-US" altLang="ko-Kore-KR" sz="1100" dirty="0">
              <a:latin typeface="DM Mono" panose="020B0509040201040103" pitchFamily="49" charset="0"/>
            </a:endParaRPr>
          </a:p>
          <a:p>
            <a:r>
              <a:rPr lang="en-US" altLang="ko-Kore-KR" sz="1100" dirty="0">
                <a:latin typeface="DM Mono" panose="020B0509040201040103" pitchFamily="49" charset="0"/>
              </a:rPr>
              <a:t>// 1) other</a:t>
            </a:r>
            <a:r>
              <a:rPr lang="ko-KR" altLang="en-US" sz="1100" dirty="0">
                <a:latin typeface="DM Mono" panose="020B0509040201040103" pitchFamily="49" charset="0"/>
              </a:rPr>
              <a:t> 객체 </a:t>
            </a:r>
            <a:r>
              <a:rPr lang="ko-KR" altLang="en-US" sz="1100" dirty="0" err="1"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latin typeface="DM Mono" panose="020B0509040201040103" pitchFamily="49" charset="0"/>
              </a:rPr>
              <a:t> 호출</a:t>
            </a:r>
            <a:endParaRPr lang="en-US" altLang="ko-KR" sz="1100" dirty="0">
              <a:latin typeface="DM Mono" panose="020B0509040201040103" pitchFamily="49" charset="0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2)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user 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객체 </a:t>
            </a:r>
            <a:r>
              <a:rPr lang="ko-KR" altLang="en-US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호출</a:t>
            </a:r>
            <a:endParaRPr lang="en-US" altLang="ko-KR" sz="11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&gt;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이미 파괴된 메모리를 다시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delete 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합니다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.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=&gt;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미정의 동작</a:t>
            </a:r>
            <a:endParaRPr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585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302649" y="2745870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2917008"/>
            <a:ext cx="2985542" cy="10553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8839200" y="2484260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12C58A-F464-EAAF-C2ED-15607605E00F}"/>
              </a:ext>
            </a:extLst>
          </p:cNvPr>
          <p:cNvSpPr/>
          <p:nvPr/>
        </p:nvSpPr>
        <p:spPr>
          <a:xfrm>
            <a:off x="5547612" y="155273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0x2000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A96CA-2A92-ECA9-4BE3-7FEF7B9D6418}"/>
              </a:ext>
            </a:extLst>
          </p:cNvPr>
          <p:cNvSpPr txBox="1"/>
          <p:nvPr/>
        </p:nvSpPr>
        <p:spPr>
          <a:xfrm>
            <a:off x="4861810" y="1631789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BFDF7F-BB13-D315-9277-488B5E13875C}"/>
              </a:ext>
            </a:extLst>
          </p:cNvPr>
          <p:cNvSpPr/>
          <p:nvPr/>
        </p:nvSpPr>
        <p:spPr>
          <a:xfrm>
            <a:off x="5547612" y="197245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CC151-9AE8-10C7-6F76-52671D75EB53}"/>
              </a:ext>
            </a:extLst>
          </p:cNvPr>
          <p:cNvSpPr txBox="1"/>
          <p:nvPr/>
        </p:nvSpPr>
        <p:spPr>
          <a:xfrm>
            <a:off x="4961744" y="2051513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6E17F-A2FF-5E3E-5139-4897077EA64E}"/>
              </a:ext>
            </a:extLst>
          </p:cNvPr>
          <p:cNvSpPr txBox="1"/>
          <p:nvPr/>
        </p:nvSpPr>
        <p:spPr>
          <a:xfrm>
            <a:off x="5484839" y="1271202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FF4ACB-FC42-7B5E-E94B-CF6C1A5B4FB0}"/>
              </a:ext>
            </a:extLst>
          </p:cNvPr>
          <p:cNvSpPr/>
          <p:nvPr/>
        </p:nvSpPr>
        <p:spPr>
          <a:xfrm>
            <a:off x="8877927" y="961765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6D76-8B93-DCA8-35F3-2E427DE1F42C}"/>
              </a:ext>
            </a:extLst>
          </p:cNvPr>
          <p:cNvSpPr txBox="1"/>
          <p:nvPr/>
        </p:nvSpPr>
        <p:spPr>
          <a:xfrm>
            <a:off x="8414478" y="700155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ore-KR" altLang="en-US" sz="105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349038C-5C03-7A19-5351-785D3CEFEF20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6317107" y="1132903"/>
            <a:ext cx="2560820" cy="6296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C0778E3-9C30-CBC4-5844-4EE30A297EAE}"/>
              </a:ext>
            </a:extLst>
          </p:cNvPr>
          <p:cNvSpPr txBox="1"/>
          <p:nvPr/>
        </p:nvSpPr>
        <p:spPr>
          <a:xfrm>
            <a:off x="370381" y="33106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ore-KR" sz="1200" dirty="0">
                <a:latin typeface="DM Mono" panose="020B0509040201040103" pitchFamily="49" charset="0"/>
              </a:rPr>
              <a:t>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76105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1632E5-C102-47E2-9224-39C5B5FC5980}"/>
              </a:ext>
            </a:extLst>
          </p:cNvPr>
          <p:cNvSpPr txBox="1"/>
          <p:nvPr/>
        </p:nvSpPr>
        <p:spPr>
          <a:xfrm>
            <a:off x="460482" y="275144"/>
            <a:ext cx="44562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ore-KR" sz="1200" dirty="0">
                <a:latin typeface="DM Mono" panose="020B0509040201040103" pitchFamily="49" charset="0"/>
              </a:rPr>
              <a:t>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ref = new int(1); // !!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3394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2FFC0D-C71B-6005-A8BD-6D81C99761E3}"/>
              </a:ext>
            </a:extLst>
          </p:cNvPr>
          <p:cNvSpPr txBox="1"/>
          <p:nvPr/>
        </p:nvSpPr>
        <p:spPr>
          <a:xfrm>
            <a:off x="354767" y="35734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cout &lt;&lt; *p &lt;&lt; endl;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100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A9D-9AA2-44E5-294B-10524C30F0AA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3FC3-1F30-3430-E7D4-AC18144F8916}"/>
              </a:ext>
            </a:extLst>
          </p:cNvPr>
          <p:cNvSpPr txBox="1"/>
          <p:nvPr/>
        </p:nvSpPr>
        <p:spPr>
          <a:xfrm>
            <a:off x="2958059" y="370278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18286-87FA-C5AE-4D9C-9A4A9C01ABCF}"/>
              </a:ext>
            </a:extLst>
          </p:cNvPr>
          <p:cNvSpPr/>
          <p:nvPr/>
        </p:nvSpPr>
        <p:spPr>
          <a:xfrm>
            <a:off x="3302832" y="4464571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290E4-DCC6-0B9F-6201-E75E70E76DE7}"/>
              </a:ext>
            </a:extLst>
          </p:cNvPr>
          <p:cNvSpPr txBox="1"/>
          <p:nvPr/>
        </p:nvSpPr>
        <p:spPr>
          <a:xfrm>
            <a:off x="2958059" y="4489767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F71F6-F4CD-26B4-C3A1-A1176FC438A5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8CC4CC5-6D9A-AB86-E79F-FC38C310AFDC}"/>
              </a:ext>
            </a:extLst>
          </p:cNvPr>
          <p:cNvCxnSpPr>
            <a:stCxn id="9" idx="3"/>
            <a:endCxn id="6" idx="3"/>
          </p:cNvCxnSpPr>
          <p:nvPr/>
        </p:nvCxnSpPr>
        <p:spPr>
          <a:xfrm flipV="1">
            <a:off x="4072327" y="3887449"/>
            <a:ext cx="12700" cy="786984"/>
          </a:xfrm>
          <a:prstGeom prst="curvedConnector3">
            <a:avLst>
              <a:gd name="adj1" fmla="val 50262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081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6DED199-9245-7ADA-B26D-1E17BBDA790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030982" y="2373606"/>
            <a:ext cx="1936230" cy="118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AFE245B-700D-E5BB-D153-77EC21427D7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8030982" y="3213054"/>
            <a:ext cx="2622032" cy="710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9095E9-57BE-3081-6E47-98A9005BB684}"/>
              </a:ext>
            </a:extLst>
          </p:cNvPr>
          <p:cNvSpPr txBox="1"/>
          <p:nvPr/>
        </p:nvSpPr>
        <p:spPr>
          <a:xfrm>
            <a:off x="296057" y="6528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    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76472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6DED199-9245-7ADA-B26D-1E17BBDA790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030982" y="2373606"/>
            <a:ext cx="1936230" cy="118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AFE245B-700D-E5BB-D153-77EC21427D7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8030982" y="3213054"/>
            <a:ext cx="2622032" cy="710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911B94-C102-DAB8-E7CC-4787BD4F1646}"/>
              </a:ext>
            </a:extLst>
          </p:cNvPr>
          <p:cNvSpPr/>
          <p:nvPr/>
        </p:nvSpPr>
        <p:spPr>
          <a:xfrm>
            <a:off x="7265548" y="37734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6F8BCA-07B7-1BFF-F34B-4B37302C4E9C}"/>
              </a:ext>
            </a:extLst>
          </p:cNvPr>
          <p:cNvSpPr txBox="1"/>
          <p:nvPr/>
        </p:nvSpPr>
        <p:spPr>
          <a:xfrm>
            <a:off x="6579746" y="456403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EF9E2A-426E-D346-DF9E-F32D11407959}"/>
              </a:ext>
            </a:extLst>
          </p:cNvPr>
          <p:cNvSpPr/>
          <p:nvPr/>
        </p:nvSpPr>
        <p:spPr>
          <a:xfrm>
            <a:off x="7265548" y="79707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E996D-4AB1-623C-959A-C63860A32D30}"/>
              </a:ext>
            </a:extLst>
          </p:cNvPr>
          <p:cNvSpPr txBox="1"/>
          <p:nvPr/>
        </p:nvSpPr>
        <p:spPr>
          <a:xfrm>
            <a:off x="6679680" y="876127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CF7B3C-163F-B992-787F-1016FBC318FA}"/>
              </a:ext>
            </a:extLst>
          </p:cNvPr>
          <p:cNvSpPr txBox="1"/>
          <p:nvPr/>
        </p:nvSpPr>
        <p:spPr>
          <a:xfrm>
            <a:off x="7202775" y="95816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B3172-808E-BE97-EE2B-F7E03C9B0359}"/>
              </a:ext>
            </a:extLst>
          </p:cNvPr>
          <p:cNvSpPr/>
          <p:nvPr/>
        </p:nvSpPr>
        <p:spPr>
          <a:xfrm>
            <a:off x="7265548" y="121679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F84431-C21F-A6FA-6321-06B9AE909101}"/>
              </a:ext>
            </a:extLst>
          </p:cNvPr>
          <p:cNvSpPr txBox="1"/>
          <p:nvPr/>
        </p:nvSpPr>
        <p:spPr>
          <a:xfrm>
            <a:off x="6679680" y="1295851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9F7DFE1-B3EB-5C86-8597-AD36F41DD022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8035043" y="587208"/>
            <a:ext cx="1932169" cy="19049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63773B5C-A89D-18D5-E662-E2DB93F54DE5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>
            <a:off x="8035043" y="1426656"/>
            <a:ext cx="2617971" cy="24970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2C9156E-D6E1-8131-581B-2CFF05BD44FA}"/>
              </a:ext>
            </a:extLst>
          </p:cNvPr>
          <p:cNvSpPr txBox="1"/>
          <p:nvPr/>
        </p:nvSpPr>
        <p:spPr>
          <a:xfrm>
            <a:off x="296057" y="6528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    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98636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6DED199-9245-7ADA-B26D-1E17BBDA790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030982" y="2373606"/>
            <a:ext cx="1936230" cy="118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AFE245B-700D-E5BB-D153-77EC21427D7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8030982" y="3213054"/>
            <a:ext cx="2622032" cy="710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911B94-C102-DAB8-E7CC-4787BD4F1646}"/>
              </a:ext>
            </a:extLst>
          </p:cNvPr>
          <p:cNvSpPr/>
          <p:nvPr/>
        </p:nvSpPr>
        <p:spPr>
          <a:xfrm>
            <a:off x="7265548" y="37734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6F8BCA-07B7-1BFF-F34B-4B37302C4E9C}"/>
              </a:ext>
            </a:extLst>
          </p:cNvPr>
          <p:cNvSpPr txBox="1"/>
          <p:nvPr/>
        </p:nvSpPr>
        <p:spPr>
          <a:xfrm>
            <a:off x="6579746" y="456403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EF9E2A-426E-D346-DF9E-F32D11407959}"/>
              </a:ext>
            </a:extLst>
          </p:cNvPr>
          <p:cNvSpPr/>
          <p:nvPr/>
        </p:nvSpPr>
        <p:spPr>
          <a:xfrm>
            <a:off x="7265548" y="79707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E996D-4AB1-623C-959A-C63860A32D30}"/>
              </a:ext>
            </a:extLst>
          </p:cNvPr>
          <p:cNvSpPr txBox="1"/>
          <p:nvPr/>
        </p:nvSpPr>
        <p:spPr>
          <a:xfrm>
            <a:off x="6679680" y="876127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CF7B3C-163F-B992-787F-1016FBC318FA}"/>
              </a:ext>
            </a:extLst>
          </p:cNvPr>
          <p:cNvSpPr txBox="1"/>
          <p:nvPr/>
        </p:nvSpPr>
        <p:spPr>
          <a:xfrm>
            <a:off x="7202775" y="95816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B3172-808E-BE97-EE2B-F7E03C9B0359}"/>
              </a:ext>
            </a:extLst>
          </p:cNvPr>
          <p:cNvSpPr/>
          <p:nvPr/>
        </p:nvSpPr>
        <p:spPr>
          <a:xfrm>
            <a:off x="7265548" y="121679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F84431-C21F-A6FA-6321-06B9AE909101}"/>
              </a:ext>
            </a:extLst>
          </p:cNvPr>
          <p:cNvSpPr txBox="1"/>
          <p:nvPr/>
        </p:nvSpPr>
        <p:spPr>
          <a:xfrm>
            <a:off x="6679680" y="1295851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FC6578-B004-C88D-58C9-41DD4BADE689}"/>
              </a:ext>
            </a:extLst>
          </p:cNvPr>
          <p:cNvSpPr txBox="1"/>
          <p:nvPr/>
        </p:nvSpPr>
        <p:spPr>
          <a:xfrm>
            <a:off x="366324" y="24000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if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(--(*ref) == 0)</a:t>
            </a:r>
            <a:r>
              <a:rPr lang="ko-Kore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35853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17AC15-2E84-D2B6-889D-6E46127BF701}"/>
              </a:ext>
            </a:extLst>
          </p:cNvPr>
          <p:cNvSpPr txBox="1"/>
          <p:nvPr/>
        </p:nvSpPr>
        <p:spPr>
          <a:xfrm>
            <a:off x="366324" y="24000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if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(--(*ref) == 0)</a:t>
            </a:r>
            <a:r>
              <a:rPr lang="ko-Kore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47147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8EAB89-6FC8-6CB2-3330-192DE5CD7A91}"/>
              </a:ext>
            </a:extLst>
          </p:cNvPr>
          <p:cNvSpPr txBox="1"/>
          <p:nvPr/>
        </p:nvSpPr>
        <p:spPr>
          <a:xfrm>
            <a:off x="366324" y="24000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if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(--(*ref) == 0)</a:t>
            </a:r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42177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A4A4E1-78DD-C0E4-84BC-7140EEB81421}"/>
              </a:ext>
            </a:extLst>
          </p:cNvPr>
          <p:cNvSpPr txBox="1"/>
          <p:nvPr/>
        </p:nvSpPr>
        <p:spPr>
          <a:xfrm>
            <a:off x="504669" y="32018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Car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private: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static int cnt; 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Car() { cnt++;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~Car() { cnt--;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int Car::</a:t>
            </a:r>
            <a:r>
              <a:rPr lang="en-US" altLang="ko-Kore-KR" sz="1200" dirty="0" err="1">
                <a:latin typeface="DM Mono" panose="020B0509040201040103" pitchFamily="49" charset="0"/>
              </a:rPr>
              <a:t>cnt</a:t>
            </a:r>
            <a:r>
              <a:rPr lang="en-US" altLang="ko-Kore-KR" sz="1200" dirty="0">
                <a:latin typeface="DM Mono" panose="020B0509040201040103" pitchFamily="49" charset="0"/>
              </a:rPr>
              <a:t> = 0;</a:t>
            </a: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Car c1;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Car c2;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}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EAFDB5-4BF2-013F-48E5-534DCABA59A4}"/>
              </a:ext>
            </a:extLst>
          </p:cNvPr>
          <p:cNvSpPr/>
          <p:nvPr/>
        </p:nvSpPr>
        <p:spPr>
          <a:xfrm>
            <a:off x="9774838" y="134911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42461-1DCC-F2E4-16D8-201B15D0AFFE}"/>
              </a:ext>
            </a:extLst>
          </p:cNvPr>
          <p:cNvSpPr txBox="1"/>
          <p:nvPr/>
        </p:nvSpPr>
        <p:spPr>
          <a:xfrm>
            <a:off x="8824210" y="1428173"/>
            <a:ext cx="9506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Car::</a:t>
            </a:r>
            <a:r>
              <a:rPr kumimoji="1" lang="en-US" altLang="ko-Kore-KR" sz="1100" dirty="0" err="1">
                <a:latin typeface="DM Mono" panose="020B0509040201040103" pitchFamily="49" charset="0"/>
              </a:rPr>
              <a:t>cnt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311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A4A4E1-78DD-C0E4-84BC-7140EEB81421}"/>
              </a:ext>
            </a:extLst>
          </p:cNvPr>
          <p:cNvSpPr txBox="1"/>
          <p:nvPr/>
        </p:nvSpPr>
        <p:spPr>
          <a:xfrm>
            <a:off x="504669" y="32018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Car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private: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static int cnt; 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Car() { cnt++;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~Car() { cnt--;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int Car::</a:t>
            </a:r>
            <a:r>
              <a:rPr lang="en-US" altLang="ko-Kore-KR" sz="1200" dirty="0" err="1">
                <a:latin typeface="DM Mono" panose="020B0509040201040103" pitchFamily="49" charset="0"/>
              </a:rPr>
              <a:t>cnt</a:t>
            </a:r>
            <a:r>
              <a:rPr lang="en-US" altLang="ko-Kore-KR" sz="1200" dirty="0">
                <a:latin typeface="DM Mono" panose="020B0509040201040103" pitchFamily="49" charset="0"/>
              </a:rPr>
              <a:t> = 0;</a:t>
            </a: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Car c1;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Car c2;</a:t>
            </a:r>
            <a:endParaRPr lang="en-US" altLang="ko-Kore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}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EAFDB5-4BF2-013F-48E5-534DCABA59A4}"/>
              </a:ext>
            </a:extLst>
          </p:cNvPr>
          <p:cNvSpPr/>
          <p:nvPr/>
        </p:nvSpPr>
        <p:spPr>
          <a:xfrm>
            <a:off x="9774838" y="134911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42461-1DCC-F2E4-16D8-201B15D0AFFE}"/>
              </a:ext>
            </a:extLst>
          </p:cNvPr>
          <p:cNvSpPr txBox="1"/>
          <p:nvPr/>
        </p:nvSpPr>
        <p:spPr>
          <a:xfrm>
            <a:off x="8824210" y="1428173"/>
            <a:ext cx="9506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Car::</a:t>
            </a:r>
            <a:r>
              <a:rPr kumimoji="1" lang="en-US" altLang="ko-Kore-KR" sz="1100" dirty="0" err="1">
                <a:latin typeface="DM Mono" panose="020B0509040201040103" pitchFamily="49" charset="0"/>
              </a:rPr>
              <a:t>cnt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6DA101-531B-154F-B7AB-6D01DEF73D7A}"/>
              </a:ext>
            </a:extLst>
          </p:cNvPr>
          <p:cNvSpPr/>
          <p:nvPr/>
        </p:nvSpPr>
        <p:spPr>
          <a:xfrm>
            <a:off x="4483310" y="45769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5CA60-1644-C71A-49EA-0F0E0D0BD055}"/>
              </a:ext>
            </a:extLst>
          </p:cNvPr>
          <p:cNvSpPr txBox="1"/>
          <p:nvPr/>
        </p:nvSpPr>
        <p:spPr>
          <a:xfrm>
            <a:off x="3797508" y="4656056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4C454-01CA-E280-609C-A7419657C7F4}"/>
              </a:ext>
            </a:extLst>
          </p:cNvPr>
          <p:cNvSpPr txBox="1"/>
          <p:nvPr/>
        </p:nvSpPr>
        <p:spPr>
          <a:xfrm>
            <a:off x="4420537" y="4295469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98B1A7-CA78-65A5-A93F-4ECCE4E2CEBB}"/>
              </a:ext>
            </a:extLst>
          </p:cNvPr>
          <p:cNvSpPr/>
          <p:nvPr/>
        </p:nvSpPr>
        <p:spPr>
          <a:xfrm>
            <a:off x="6096000" y="455707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04830-2703-61AE-7F73-A6ACEDCA6A97}"/>
              </a:ext>
            </a:extLst>
          </p:cNvPr>
          <p:cNvSpPr txBox="1"/>
          <p:nvPr/>
        </p:nvSpPr>
        <p:spPr>
          <a:xfrm>
            <a:off x="5410198" y="4636136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FB67B-BB54-DA8C-141D-48F706B2EF91}"/>
              </a:ext>
            </a:extLst>
          </p:cNvPr>
          <p:cNvSpPr txBox="1"/>
          <p:nvPr/>
        </p:nvSpPr>
        <p:spPr>
          <a:xfrm>
            <a:off x="6033227" y="4275549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1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B7F9E-3D7D-66FB-11D8-AE667E944F6A}"/>
              </a:ext>
            </a:extLst>
          </p:cNvPr>
          <p:cNvSpPr txBox="1"/>
          <p:nvPr/>
        </p:nvSpPr>
        <p:spPr>
          <a:xfrm>
            <a:off x="639580" y="25382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2EEA8-374A-2AB0-54C5-4CD35D340B12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4E072-BC07-895F-5C5A-33691ACF6E97}"/>
              </a:ext>
            </a:extLst>
          </p:cNvPr>
          <p:cNvSpPr txBox="1"/>
          <p:nvPr/>
        </p:nvSpPr>
        <p:spPr>
          <a:xfrm>
            <a:off x="2958058" y="364938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latin typeface="DM Mono" panose="020B0509040201040103" pitchFamily="49" charset="0"/>
              </a:rPr>
              <a:t>n</a:t>
            </a:r>
            <a:endParaRPr kumimoji="1" lang="ko-Kore-KR" altLang="en-US" sz="105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64AED-3FF7-3B12-D392-74259B92F199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DA7C9-8618-BAE1-F532-31EF8FCA0C12}"/>
              </a:ext>
            </a:extLst>
          </p:cNvPr>
          <p:cNvSpPr txBox="1"/>
          <p:nvPr/>
        </p:nvSpPr>
        <p:spPr>
          <a:xfrm>
            <a:off x="2958057" y="384986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3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B7F9E-3D7D-66FB-11D8-AE667E944F6A}"/>
              </a:ext>
            </a:extLst>
          </p:cNvPr>
          <p:cNvSpPr txBox="1"/>
          <p:nvPr/>
        </p:nvSpPr>
        <p:spPr>
          <a:xfrm>
            <a:off x="639580" y="25382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cout &lt;&lt; r &lt;&lt; endl;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// 100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2EEA8-374A-2AB0-54C5-4CD35D340B12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4E072-BC07-895F-5C5A-33691ACF6E97}"/>
              </a:ext>
            </a:extLst>
          </p:cNvPr>
          <p:cNvSpPr txBox="1"/>
          <p:nvPr/>
        </p:nvSpPr>
        <p:spPr>
          <a:xfrm>
            <a:off x="2958058" y="364938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latin typeface="DM Mono" panose="020B0509040201040103" pitchFamily="49" charset="0"/>
              </a:rPr>
              <a:t>n</a:t>
            </a:r>
            <a:endParaRPr kumimoji="1" lang="ko-Kore-KR" altLang="en-US" sz="105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64AED-3FF7-3B12-D392-74259B92F199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DA7C9-8618-BAE1-F532-31EF8FCA0C12}"/>
              </a:ext>
            </a:extLst>
          </p:cNvPr>
          <p:cNvSpPr txBox="1"/>
          <p:nvPr/>
        </p:nvSpPr>
        <p:spPr>
          <a:xfrm>
            <a:off x="2958057" y="384986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0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Inc1(int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Inc1(n);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Inc1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605663" y="228435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73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Inc1(int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Inc1(n);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Inc1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605663" y="228435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35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Inc2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latin typeface="DM Mono" panose="020B0509040201040103" pitchFamily="49" charset="0"/>
              </a:rPr>
              <a:t>px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6AE024A6-504E-B61D-7031-8FA967FC9BA6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rot="5400000">
            <a:off x="4962062" y="1429383"/>
            <a:ext cx="1123624" cy="36226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20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Inc2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latin typeface="DM Mono" panose="020B0509040201040103" pitchFamily="49" charset="0"/>
              </a:rPr>
              <a:t>px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6AE024A6-504E-B61D-7031-8FA967FC9BA6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rot="5400000">
            <a:off x="4962062" y="1429383"/>
            <a:ext cx="1123624" cy="362262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45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Inc3(n); // int&amp; r = n;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Inc3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9B50D1F-01CD-081F-91D8-C65C10707366}"/>
              </a:ext>
            </a:extLst>
          </p:cNvPr>
          <p:cNvCxnSpPr>
            <a:stCxn id="15" idx="2"/>
            <a:endCxn id="6" idx="0"/>
          </p:cNvCxnSpPr>
          <p:nvPr/>
        </p:nvCxnSpPr>
        <p:spPr>
          <a:xfrm rot="5400000">
            <a:off x="4645914" y="1720335"/>
            <a:ext cx="1148820" cy="30155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12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1822</Words>
  <Application>Microsoft Macintosh PowerPoint</Application>
  <PresentationFormat>와이드스크린</PresentationFormat>
  <Paragraphs>617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20</cp:revision>
  <dcterms:created xsi:type="dcterms:W3CDTF">2023-06-12T07:38:25Z</dcterms:created>
  <dcterms:modified xsi:type="dcterms:W3CDTF">2023-06-15T00:38:13Z</dcterms:modified>
</cp:coreProperties>
</file>