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3" r:id="rId27"/>
    <p:sldId id="280" r:id="rId28"/>
    <p:sldId id="281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14"/>
    <p:restoredTop sz="94707"/>
  </p:normalViewPr>
  <p:slideViewPr>
    <p:cSldViewPr snapToGrid="0">
      <p:cViewPr varScale="1">
        <p:scale>
          <a:sx n="255" d="100"/>
          <a:sy n="255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28A38-EFD6-E0F2-9B0B-5DDB2A7F6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11F065-E138-1337-37C4-424DDB854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F4AB9-206E-4AE1-E636-414F28374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BA631-80D5-CE9F-3FC0-B75B4B63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1316C-37CA-B8FE-782A-7E5A5799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200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668DD-BC28-C166-D15D-08F91FF1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CC9F1-D08C-3584-C386-AAF8AC740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B45C1-755C-9F6B-E5B6-10A98E24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34DAF-13D6-E7B0-81FC-94F8972B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E92EE-2354-A046-638F-8342CC05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146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AA333F-3F45-5B8B-2996-9F8DE4647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06453B-EE5B-E164-0C9B-EAF60C887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2E527-932B-A265-BBF9-1A1CA710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9221E-12A5-E76A-F0F4-5747E2DE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E7CCD-22E2-3B3E-B75F-D3182E78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793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FF179-D233-7266-6676-418EA0BA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96E25-3A8B-FA7D-D32A-F14BD3CFB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D6E02-1B3A-1261-335C-049D4098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4DD4F-CF51-1BDC-AC54-D010C614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F1658-DE1E-494A-4D9F-81C2C3C4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910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21310-DDAD-928D-1447-EB5E7D9C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635851-868A-00F7-3B55-4BE4EF1E4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BC394-8A5C-DB28-1473-3AD04E55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09DED-BA94-79E3-DC64-82700A23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CE667-EFBF-ED47-822A-139C01B9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988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635DC-1290-C281-22F1-6FB5D03E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E20EF-BD3F-A051-1275-FE04C3999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FEB7F0-3738-CB0B-49CB-348A50719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750675-F255-2127-9FC3-E0C54D33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D69999-F3CD-7BC3-889D-86C9A631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FD007F-489E-A485-3E86-A9999CA8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129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2EA09-53D6-A66A-5F9B-C57D0B0B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394CA4-82F6-C32E-0F12-EB62D8BAB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456AAA-5A92-9152-7EF4-6A1C444F0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8B932F-9D80-C5BA-4BDB-C53632E95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A0D5AD-DF3D-67CC-FBB5-66EFE16B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E24A8B-5D70-015E-9528-1BD03250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334EB2-375D-56F3-0B35-8CA1DD1E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87EFEE-35EE-9048-055F-6535F4A8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535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3E000-47B1-C67F-C9AB-9069171F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8BA49B-2A93-FCD8-3B87-48D9C4F7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57DDEF-48A3-3C73-1FE1-6D462669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D7C256-20C1-F5E3-7876-E2255AC4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706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B5792F-24B1-51DD-715A-BE6E1D50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98E4A7-CE36-95B0-1B3C-840743C8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205B17-A8F8-E587-04A5-8607D2A4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606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F136A-E1F4-4548-2B57-8F870436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BE5F0-B324-F010-7027-B60589D53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0DF898-7C26-06B9-91EC-236C9D1DF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8ED835-9CDF-5577-B313-CE3959BE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3CD603-E69A-AD66-3905-4A9BA9D3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04463-58BA-5E93-4AC4-1521D757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227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8B522-05C4-A25D-4695-E800BB05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7A5E95-2BE2-21E0-3E9B-1BCA7AEE4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F82D83-D22E-F442-0B85-4A0A89369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EB9C5-0039-60A6-B32C-208C2B58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86DE9B-65E8-3917-56E4-D881CF7C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08B806-7CA8-45C6-A742-5BF0EEB3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757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C0AAF6-59AD-3B58-4593-785E7838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F6AC8-B5F6-8625-5A7F-90A6B90C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39608-BA4E-220B-3821-8F01C5570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0A6C7-E5AC-C29A-7880-A2A690180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8CEEA-E613-857A-E399-FFDCA155F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369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2FFC0D-C71B-6005-A8BD-6D81C99761E3}"/>
              </a:ext>
            </a:extLst>
          </p:cNvPr>
          <p:cNvSpPr txBox="1"/>
          <p:nvPr/>
        </p:nvSpPr>
        <p:spPr>
          <a:xfrm>
            <a:off x="354767" y="35734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653A9D-9AA2-44E5-294B-10524C30F0AA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13FC3-1F30-3430-E7D4-AC18144F8916}"/>
              </a:ext>
            </a:extLst>
          </p:cNvPr>
          <p:cNvSpPr txBox="1"/>
          <p:nvPr/>
        </p:nvSpPr>
        <p:spPr>
          <a:xfrm>
            <a:off x="2958059" y="370278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918286-87FA-C5AE-4D9C-9A4A9C01ABCF}"/>
              </a:ext>
            </a:extLst>
          </p:cNvPr>
          <p:cNvSpPr/>
          <p:nvPr/>
        </p:nvSpPr>
        <p:spPr>
          <a:xfrm>
            <a:off x="3302832" y="4464571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290E4-DCC6-0B9F-6201-E75E70E76DE7}"/>
              </a:ext>
            </a:extLst>
          </p:cNvPr>
          <p:cNvSpPr txBox="1"/>
          <p:nvPr/>
        </p:nvSpPr>
        <p:spPr>
          <a:xfrm>
            <a:off x="2958059" y="4489767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F71F6-F4CD-26B4-C3A1-A1176FC438A5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574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Inc3(int&amp; r)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++r;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Inc3(n); // int&amp; r = n;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Inc3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r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9B50D1F-01CD-081F-91D8-C65C10707366}"/>
              </a:ext>
            </a:extLst>
          </p:cNvPr>
          <p:cNvCxnSpPr>
            <a:stCxn id="15" idx="2"/>
            <a:endCxn id="6" idx="0"/>
          </p:cNvCxnSpPr>
          <p:nvPr/>
        </p:nvCxnSpPr>
        <p:spPr>
          <a:xfrm rot="5400000">
            <a:off x="4645914" y="1720335"/>
            <a:ext cx="1148820" cy="30155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453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C16FE-F34C-784E-8284-96ED9D20B313}"/>
              </a:ext>
            </a:extLst>
          </p:cNvPr>
          <p:cNvSpPr txBox="1"/>
          <p:nvPr/>
        </p:nvSpPr>
        <p:spPr>
          <a:xfrm>
            <a:off x="329784" y="197957"/>
            <a:ext cx="341276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pt2.Set(100, 300);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3DC5D3-8E7B-D839-7D4F-B4157A684F2D}"/>
              </a:ext>
            </a:extLst>
          </p:cNvPr>
          <p:cNvSpPr/>
          <p:nvPr/>
        </p:nvSpPr>
        <p:spPr>
          <a:xfrm>
            <a:off x="3430247" y="3429000"/>
            <a:ext cx="5109149" cy="2836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1D0D8F-3D93-1A2B-16A2-AC8CF7F66328}"/>
              </a:ext>
            </a:extLst>
          </p:cNvPr>
          <p:cNvSpPr/>
          <p:nvPr/>
        </p:nvSpPr>
        <p:spPr>
          <a:xfrm>
            <a:off x="4202242" y="380250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390B6-A8A7-689A-5317-D9E45EBF4469}"/>
              </a:ext>
            </a:extLst>
          </p:cNvPr>
          <p:cNvSpPr txBox="1"/>
          <p:nvPr/>
        </p:nvSpPr>
        <p:spPr>
          <a:xfrm>
            <a:off x="3817494" y="3881562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AF81C-9294-533F-5D8F-47C3F8BA2BCE}"/>
              </a:ext>
            </a:extLst>
          </p:cNvPr>
          <p:cNvSpPr txBox="1"/>
          <p:nvPr/>
        </p:nvSpPr>
        <p:spPr>
          <a:xfrm>
            <a:off x="3607633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DA0410-51B1-5D19-964D-7E9ECE449302}"/>
              </a:ext>
            </a:extLst>
          </p:cNvPr>
          <p:cNvSpPr/>
          <p:nvPr/>
        </p:nvSpPr>
        <p:spPr>
          <a:xfrm>
            <a:off x="4202242" y="422222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DFEF0-A7AD-FDB1-0570-CF9ED265EC33}"/>
              </a:ext>
            </a:extLst>
          </p:cNvPr>
          <p:cNvSpPr txBox="1"/>
          <p:nvPr/>
        </p:nvSpPr>
        <p:spPr>
          <a:xfrm>
            <a:off x="3817494" y="4301286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4025E-B981-FE08-20F0-0EAE6EBC840B}"/>
              </a:ext>
            </a:extLst>
          </p:cNvPr>
          <p:cNvSpPr txBox="1"/>
          <p:nvPr/>
        </p:nvSpPr>
        <p:spPr>
          <a:xfrm>
            <a:off x="4340276" y="3537746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pt1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52FD8-F396-1788-656A-788902165EE4}"/>
              </a:ext>
            </a:extLst>
          </p:cNvPr>
          <p:cNvSpPr/>
          <p:nvPr/>
        </p:nvSpPr>
        <p:spPr>
          <a:xfrm>
            <a:off x="5881766" y="377341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BDF8A-36EA-D0A5-9DF3-C6ED0C50528A}"/>
              </a:ext>
            </a:extLst>
          </p:cNvPr>
          <p:cNvSpPr txBox="1"/>
          <p:nvPr/>
        </p:nvSpPr>
        <p:spPr>
          <a:xfrm>
            <a:off x="5497018" y="3852471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4C8EF-828E-0B94-D39A-99CE3A61A8F4}"/>
              </a:ext>
            </a:extLst>
          </p:cNvPr>
          <p:cNvSpPr/>
          <p:nvPr/>
        </p:nvSpPr>
        <p:spPr>
          <a:xfrm>
            <a:off x="5881766" y="419313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04CBF1-4C94-E875-8248-A9609ECED170}"/>
              </a:ext>
            </a:extLst>
          </p:cNvPr>
          <p:cNvSpPr txBox="1"/>
          <p:nvPr/>
        </p:nvSpPr>
        <p:spPr>
          <a:xfrm>
            <a:off x="5497018" y="4272195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3E015-F753-CFD8-EAB0-16FE54290394}"/>
              </a:ext>
            </a:extLst>
          </p:cNvPr>
          <p:cNvSpPr txBox="1"/>
          <p:nvPr/>
        </p:nvSpPr>
        <p:spPr>
          <a:xfrm>
            <a:off x="6019800" y="3508655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DC6BC-132B-8F25-9DDC-824F8D16600E}"/>
              </a:ext>
            </a:extLst>
          </p:cNvPr>
          <p:cNvSpPr txBox="1"/>
          <p:nvPr/>
        </p:nvSpPr>
        <p:spPr>
          <a:xfrm>
            <a:off x="4202241" y="1177129"/>
            <a:ext cx="39673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void </a:t>
            </a:r>
            <a:r>
              <a:rPr lang="en-US" altLang="ko-Kore-KR" sz="1400" dirty="0">
                <a:latin typeface="DM Mono" panose="020B0509040201040103" pitchFamily="49" charset="0"/>
              </a:rPr>
              <a:t>Point::</a:t>
            </a:r>
            <a:r>
              <a:rPr lang="ko-Kore-KR" altLang="en-US" sz="1400" dirty="0">
                <a:latin typeface="DM Mono" panose="020B0509040201040103" pitchFamily="49" charset="0"/>
              </a:rPr>
              <a:t>Set(int a, int b)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4874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C16FE-F34C-784E-8284-96ED9D20B313}"/>
              </a:ext>
            </a:extLst>
          </p:cNvPr>
          <p:cNvSpPr txBox="1"/>
          <p:nvPr/>
        </p:nvSpPr>
        <p:spPr>
          <a:xfrm>
            <a:off x="329784" y="197957"/>
            <a:ext cx="463633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Point::Set(&amp;pt1, 10, 20)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pt2.Set(100, 300);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3DC5D3-8E7B-D839-7D4F-B4157A684F2D}"/>
              </a:ext>
            </a:extLst>
          </p:cNvPr>
          <p:cNvSpPr/>
          <p:nvPr/>
        </p:nvSpPr>
        <p:spPr>
          <a:xfrm>
            <a:off x="5558851" y="3184161"/>
            <a:ext cx="5109149" cy="2836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1D0D8F-3D93-1A2B-16A2-AC8CF7F66328}"/>
              </a:ext>
            </a:extLst>
          </p:cNvPr>
          <p:cNvSpPr/>
          <p:nvPr/>
        </p:nvSpPr>
        <p:spPr>
          <a:xfrm>
            <a:off x="6330846" y="355766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390B6-A8A7-689A-5317-D9E45EBF4469}"/>
              </a:ext>
            </a:extLst>
          </p:cNvPr>
          <p:cNvSpPr txBox="1"/>
          <p:nvPr/>
        </p:nvSpPr>
        <p:spPr>
          <a:xfrm>
            <a:off x="5946098" y="3636723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AF81C-9294-533F-5D8F-47C3F8BA2BCE}"/>
              </a:ext>
            </a:extLst>
          </p:cNvPr>
          <p:cNvSpPr txBox="1"/>
          <p:nvPr/>
        </p:nvSpPr>
        <p:spPr>
          <a:xfrm>
            <a:off x="5736237" y="2900863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DA0410-51B1-5D19-964D-7E9ECE449302}"/>
              </a:ext>
            </a:extLst>
          </p:cNvPr>
          <p:cNvSpPr/>
          <p:nvPr/>
        </p:nvSpPr>
        <p:spPr>
          <a:xfrm>
            <a:off x="6330846" y="397739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DFEF0-A7AD-FDB1-0570-CF9ED265EC33}"/>
              </a:ext>
            </a:extLst>
          </p:cNvPr>
          <p:cNvSpPr txBox="1"/>
          <p:nvPr/>
        </p:nvSpPr>
        <p:spPr>
          <a:xfrm>
            <a:off x="5946098" y="405644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4025E-B981-FE08-20F0-0EAE6EBC840B}"/>
              </a:ext>
            </a:extLst>
          </p:cNvPr>
          <p:cNvSpPr txBox="1"/>
          <p:nvPr/>
        </p:nvSpPr>
        <p:spPr>
          <a:xfrm>
            <a:off x="6468880" y="3292907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pt1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52FD8-F396-1788-656A-788902165EE4}"/>
              </a:ext>
            </a:extLst>
          </p:cNvPr>
          <p:cNvSpPr/>
          <p:nvPr/>
        </p:nvSpPr>
        <p:spPr>
          <a:xfrm>
            <a:off x="8010370" y="35285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BDF8A-36EA-D0A5-9DF3-C6ED0C50528A}"/>
              </a:ext>
            </a:extLst>
          </p:cNvPr>
          <p:cNvSpPr txBox="1"/>
          <p:nvPr/>
        </p:nvSpPr>
        <p:spPr>
          <a:xfrm>
            <a:off x="7625622" y="3607632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4C8EF-828E-0B94-D39A-99CE3A61A8F4}"/>
              </a:ext>
            </a:extLst>
          </p:cNvPr>
          <p:cNvSpPr/>
          <p:nvPr/>
        </p:nvSpPr>
        <p:spPr>
          <a:xfrm>
            <a:off x="8010370" y="39482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04CBF1-4C94-E875-8248-A9609ECED170}"/>
              </a:ext>
            </a:extLst>
          </p:cNvPr>
          <p:cNvSpPr txBox="1"/>
          <p:nvPr/>
        </p:nvSpPr>
        <p:spPr>
          <a:xfrm>
            <a:off x="7625622" y="4027356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3E015-F753-CFD8-EAB0-16FE54290394}"/>
              </a:ext>
            </a:extLst>
          </p:cNvPr>
          <p:cNvSpPr txBox="1"/>
          <p:nvPr/>
        </p:nvSpPr>
        <p:spPr>
          <a:xfrm>
            <a:off x="8148404" y="3263816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DC6BC-132B-8F25-9DDC-824F8D16600E}"/>
              </a:ext>
            </a:extLst>
          </p:cNvPr>
          <p:cNvSpPr txBox="1"/>
          <p:nvPr/>
        </p:nvSpPr>
        <p:spPr>
          <a:xfrm>
            <a:off x="5491395" y="987254"/>
            <a:ext cx="60960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void </a:t>
            </a:r>
            <a:r>
              <a:rPr lang="en-US" altLang="ko-Kore-KR" sz="1400" dirty="0">
                <a:latin typeface="DM Mono" panose="020B0509040201040103" pitchFamily="49" charset="0"/>
              </a:rPr>
              <a:t>Point::</a:t>
            </a:r>
            <a:r>
              <a:rPr lang="ko-Kore-KR" altLang="en-US" sz="1400" dirty="0">
                <a:latin typeface="DM Mono" panose="020B0509040201040103" pitchFamily="49" charset="0"/>
              </a:rPr>
              <a:t>Set(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sz="14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4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400" dirty="0">
                <a:latin typeface="DM Mono" panose="020B0509040201040103" pitchFamily="49" charset="0"/>
              </a:rPr>
              <a:t> = b;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  <a:endParaRPr lang="ko-Kore-KR" altLang="en-US" sz="14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4A998D70-F099-AE9F-B13D-00C043B8BCAD}"/>
              </a:ext>
            </a:extLst>
          </p:cNvPr>
          <p:cNvCxnSpPr>
            <a:endCxn id="7" idx="0"/>
          </p:cNvCxnSpPr>
          <p:nvPr/>
        </p:nvCxnSpPr>
        <p:spPr>
          <a:xfrm rot="5400000">
            <a:off x="6372647" y="1540818"/>
            <a:ext cx="2359796" cy="16739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015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C16FE-F34C-784E-8284-96ED9D20B313}"/>
              </a:ext>
            </a:extLst>
          </p:cNvPr>
          <p:cNvSpPr txBox="1"/>
          <p:nvPr/>
        </p:nvSpPr>
        <p:spPr>
          <a:xfrm>
            <a:off x="329784" y="197957"/>
            <a:ext cx="5156618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pt1.Set(10, 20);</a:t>
            </a:r>
            <a:r>
              <a:rPr lang="en-US" altLang="ko-Kore-KR" sz="1200" dirty="0">
                <a:latin typeface="DM Mono" panose="020B0509040201040103" pitchFamily="49" charset="0"/>
              </a:rPr>
              <a:t>   // Point::Set(&amp;pt1, 10, 20)</a:t>
            </a:r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300);</a:t>
            </a:r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Point::Set(&amp;pt2, 100, 300)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3DC5D3-8E7B-D839-7D4F-B4157A684F2D}"/>
              </a:ext>
            </a:extLst>
          </p:cNvPr>
          <p:cNvSpPr/>
          <p:nvPr/>
        </p:nvSpPr>
        <p:spPr>
          <a:xfrm>
            <a:off x="5558851" y="3184161"/>
            <a:ext cx="5109149" cy="2836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1D0D8F-3D93-1A2B-16A2-AC8CF7F66328}"/>
              </a:ext>
            </a:extLst>
          </p:cNvPr>
          <p:cNvSpPr/>
          <p:nvPr/>
        </p:nvSpPr>
        <p:spPr>
          <a:xfrm>
            <a:off x="6330846" y="355766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390B6-A8A7-689A-5317-D9E45EBF4469}"/>
              </a:ext>
            </a:extLst>
          </p:cNvPr>
          <p:cNvSpPr txBox="1"/>
          <p:nvPr/>
        </p:nvSpPr>
        <p:spPr>
          <a:xfrm>
            <a:off x="5946098" y="3636723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AF81C-9294-533F-5D8F-47C3F8BA2BCE}"/>
              </a:ext>
            </a:extLst>
          </p:cNvPr>
          <p:cNvSpPr txBox="1"/>
          <p:nvPr/>
        </p:nvSpPr>
        <p:spPr>
          <a:xfrm>
            <a:off x="5736237" y="2900863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DA0410-51B1-5D19-964D-7E9ECE449302}"/>
              </a:ext>
            </a:extLst>
          </p:cNvPr>
          <p:cNvSpPr/>
          <p:nvPr/>
        </p:nvSpPr>
        <p:spPr>
          <a:xfrm>
            <a:off x="6330846" y="397739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DFEF0-A7AD-FDB1-0570-CF9ED265EC33}"/>
              </a:ext>
            </a:extLst>
          </p:cNvPr>
          <p:cNvSpPr txBox="1"/>
          <p:nvPr/>
        </p:nvSpPr>
        <p:spPr>
          <a:xfrm>
            <a:off x="5946098" y="405644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4025E-B981-FE08-20F0-0EAE6EBC840B}"/>
              </a:ext>
            </a:extLst>
          </p:cNvPr>
          <p:cNvSpPr txBox="1"/>
          <p:nvPr/>
        </p:nvSpPr>
        <p:spPr>
          <a:xfrm>
            <a:off x="6468880" y="3292907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pt1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52FD8-F396-1788-656A-788902165EE4}"/>
              </a:ext>
            </a:extLst>
          </p:cNvPr>
          <p:cNvSpPr/>
          <p:nvPr/>
        </p:nvSpPr>
        <p:spPr>
          <a:xfrm>
            <a:off x="8010370" y="35285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BDF8A-36EA-D0A5-9DF3-C6ED0C50528A}"/>
              </a:ext>
            </a:extLst>
          </p:cNvPr>
          <p:cNvSpPr txBox="1"/>
          <p:nvPr/>
        </p:nvSpPr>
        <p:spPr>
          <a:xfrm>
            <a:off x="7625622" y="3607632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4C8EF-828E-0B94-D39A-99CE3A61A8F4}"/>
              </a:ext>
            </a:extLst>
          </p:cNvPr>
          <p:cNvSpPr/>
          <p:nvPr/>
        </p:nvSpPr>
        <p:spPr>
          <a:xfrm>
            <a:off x="8010370" y="39482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300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04CBF1-4C94-E875-8248-A9609ECED170}"/>
              </a:ext>
            </a:extLst>
          </p:cNvPr>
          <p:cNvSpPr txBox="1"/>
          <p:nvPr/>
        </p:nvSpPr>
        <p:spPr>
          <a:xfrm>
            <a:off x="7625622" y="4027356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3E015-F753-CFD8-EAB0-16FE54290394}"/>
              </a:ext>
            </a:extLst>
          </p:cNvPr>
          <p:cNvSpPr txBox="1"/>
          <p:nvPr/>
        </p:nvSpPr>
        <p:spPr>
          <a:xfrm>
            <a:off x="8148404" y="3263816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DC6BC-132B-8F25-9DDC-824F8D16600E}"/>
              </a:ext>
            </a:extLst>
          </p:cNvPr>
          <p:cNvSpPr txBox="1"/>
          <p:nvPr/>
        </p:nvSpPr>
        <p:spPr>
          <a:xfrm>
            <a:off x="5491395" y="987254"/>
            <a:ext cx="60960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void </a:t>
            </a:r>
            <a:r>
              <a:rPr lang="en-US" altLang="ko-Kore-KR" sz="1400" dirty="0">
                <a:latin typeface="DM Mono" panose="020B0509040201040103" pitchFamily="49" charset="0"/>
              </a:rPr>
              <a:t>Point::</a:t>
            </a:r>
            <a:r>
              <a:rPr lang="ko-Kore-KR" altLang="en-US" sz="1400" dirty="0">
                <a:latin typeface="DM Mono" panose="020B0509040201040103" pitchFamily="49" charset="0"/>
              </a:rPr>
              <a:t>Set(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sz="14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4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400" dirty="0">
                <a:latin typeface="DM Mono" panose="020B0509040201040103" pitchFamily="49" charset="0"/>
              </a:rPr>
              <a:t> = b;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  <a:endParaRPr lang="ko-Kore-KR" altLang="en-US" sz="14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4A998D70-F099-AE9F-B13D-00C043B8BCAD}"/>
              </a:ext>
            </a:extLst>
          </p:cNvPr>
          <p:cNvCxnSpPr>
            <a:cxnSpLocks/>
            <a:endCxn id="13" idx="0"/>
          </p:cNvCxnSpPr>
          <p:nvPr/>
        </p:nvCxnSpPr>
        <p:spPr>
          <a:xfrm rot="16200000" flipH="1">
            <a:off x="7226955" y="2360412"/>
            <a:ext cx="2330704" cy="56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622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8434465" y="1329846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714737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1AF4F4-696B-3150-B151-DA01F7B46A9F}"/>
              </a:ext>
            </a:extLst>
          </p:cNvPr>
          <p:cNvSpPr/>
          <p:nvPr/>
        </p:nvSpPr>
        <p:spPr>
          <a:xfrm>
            <a:off x="5551674" y="141323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90677C-A5C6-E494-49E4-BC12D1BC86E2}"/>
              </a:ext>
            </a:extLst>
          </p:cNvPr>
          <p:cNvSpPr txBox="1"/>
          <p:nvPr/>
        </p:nvSpPr>
        <p:spPr>
          <a:xfrm>
            <a:off x="4865872" y="149229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17A404-4CCA-0A62-B091-6C84CD191BD1}"/>
              </a:ext>
            </a:extLst>
          </p:cNvPr>
          <p:cNvSpPr/>
          <p:nvPr/>
        </p:nvSpPr>
        <p:spPr>
          <a:xfrm>
            <a:off x="5551674" y="183295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D7CDE6-B8B6-7AC1-178E-6A11537C34C7}"/>
              </a:ext>
            </a:extLst>
          </p:cNvPr>
          <p:cNvSpPr txBox="1"/>
          <p:nvPr/>
        </p:nvSpPr>
        <p:spPr>
          <a:xfrm>
            <a:off x="4965806" y="191201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508142-015E-89BF-6253-68842649D015}"/>
              </a:ext>
            </a:extLst>
          </p:cNvPr>
          <p:cNvSpPr txBox="1"/>
          <p:nvPr/>
        </p:nvSpPr>
        <p:spPr>
          <a:xfrm>
            <a:off x="5488901" y="1131705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4E476DF7-3E56-B442-C7A0-F4749C544CA7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6321169" y="1623097"/>
            <a:ext cx="2576745" cy="1394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494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  <a:endParaRPr lang="en-US" altLang="ko-Kore-KR" sz="1100" dirty="0">
              <a:latin typeface="DM Mono" panose="020B0509040201040103" pitchFamily="49" charset="0"/>
            </a:endParaRPr>
          </a:p>
          <a:p>
            <a:r>
              <a:rPr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 1) other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객체 </a:t>
            </a:r>
            <a:r>
              <a:rPr lang="ko-KR" altLang="en-US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소멸자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호출</a:t>
            </a:r>
            <a:endParaRPr lang="ko-Kore-KR" altLang="en-US" sz="11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689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  <a:endParaRPr lang="en-US" altLang="ko-Kore-KR" sz="1100" dirty="0">
              <a:latin typeface="DM Mono" panose="020B0509040201040103" pitchFamily="49" charset="0"/>
            </a:endParaRPr>
          </a:p>
          <a:p>
            <a:r>
              <a:rPr lang="en-US" altLang="ko-Kore-KR" sz="1100" dirty="0">
                <a:latin typeface="DM Mono" panose="020B0509040201040103" pitchFamily="49" charset="0"/>
              </a:rPr>
              <a:t>// 1) other</a:t>
            </a:r>
            <a:r>
              <a:rPr lang="ko-KR" altLang="en-US" sz="1100" dirty="0">
                <a:latin typeface="DM Mono" panose="020B0509040201040103" pitchFamily="49" charset="0"/>
              </a:rPr>
              <a:t> 객체 </a:t>
            </a:r>
            <a:r>
              <a:rPr lang="ko-KR" altLang="en-US" sz="1100" dirty="0" err="1">
                <a:latin typeface="DM Mono" panose="020B0509040201040103" pitchFamily="49" charset="0"/>
              </a:rPr>
              <a:t>소멸자</a:t>
            </a:r>
            <a:r>
              <a:rPr lang="ko-KR" altLang="en-US" sz="1100" dirty="0">
                <a:latin typeface="DM Mono" panose="020B0509040201040103" pitchFamily="49" charset="0"/>
              </a:rPr>
              <a:t> 호출</a:t>
            </a:r>
            <a:endParaRPr lang="en-US" altLang="ko-KR" sz="1100" dirty="0">
              <a:latin typeface="DM Mono" panose="020B0509040201040103" pitchFamily="49" charset="0"/>
            </a:endParaRPr>
          </a:p>
          <a:p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2)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user 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객체 </a:t>
            </a:r>
            <a:r>
              <a:rPr lang="ko-KR" altLang="en-US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소멸자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호출</a:t>
            </a:r>
            <a:endParaRPr lang="en-US" altLang="ko-KR" sz="11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&gt;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이미 파괴된 메모리를 다시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delete 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합니다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.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=&gt;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미정의 동작</a:t>
            </a:r>
            <a:endParaRPr lang="ko-Kore-KR" altLang="en-US" sz="11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585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302649" y="2745870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2917008"/>
            <a:ext cx="2985542" cy="10553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8839200" y="2484260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12C58A-F464-EAAF-C2ED-15607605E00F}"/>
              </a:ext>
            </a:extLst>
          </p:cNvPr>
          <p:cNvSpPr/>
          <p:nvPr/>
        </p:nvSpPr>
        <p:spPr>
          <a:xfrm>
            <a:off x="5547612" y="155273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A96CA-2A92-ECA9-4BE3-7FEF7B9D6418}"/>
              </a:ext>
            </a:extLst>
          </p:cNvPr>
          <p:cNvSpPr txBox="1"/>
          <p:nvPr/>
        </p:nvSpPr>
        <p:spPr>
          <a:xfrm>
            <a:off x="4861810" y="1631789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BFDF7F-BB13-D315-9277-488B5E13875C}"/>
              </a:ext>
            </a:extLst>
          </p:cNvPr>
          <p:cNvSpPr/>
          <p:nvPr/>
        </p:nvSpPr>
        <p:spPr>
          <a:xfrm>
            <a:off x="5547612" y="197245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CC151-9AE8-10C7-6F76-52671D75EB53}"/>
              </a:ext>
            </a:extLst>
          </p:cNvPr>
          <p:cNvSpPr txBox="1"/>
          <p:nvPr/>
        </p:nvSpPr>
        <p:spPr>
          <a:xfrm>
            <a:off x="4961744" y="2051513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A6E17F-A2FF-5E3E-5139-4897077EA64E}"/>
              </a:ext>
            </a:extLst>
          </p:cNvPr>
          <p:cNvSpPr txBox="1"/>
          <p:nvPr/>
        </p:nvSpPr>
        <p:spPr>
          <a:xfrm>
            <a:off x="5484839" y="1271202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FF4ACB-FC42-7B5E-E94B-CF6C1A5B4FB0}"/>
              </a:ext>
            </a:extLst>
          </p:cNvPr>
          <p:cNvSpPr/>
          <p:nvPr/>
        </p:nvSpPr>
        <p:spPr>
          <a:xfrm>
            <a:off x="8877927" y="961765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6D76-8B93-DCA8-35F3-2E427DE1F42C}"/>
              </a:ext>
            </a:extLst>
          </p:cNvPr>
          <p:cNvSpPr txBox="1"/>
          <p:nvPr/>
        </p:nvSpPr>
        <p:spPr>
          <a:xfrm>
            <a:off x="8414478" y="700155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ore-KR" altLang="en-US" sz="105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2349038C-5C03-7A19-5351-785D3CEFEF20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6317107" y="1132903"/>
            <a:ext cx="2560820" cy="6296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C0778E3-9C30-CBC4-5844-4EE30A297EAE}"/>
              </a:ext>
            </a:extLst>
          </p:cNvPr>
          <p:cNvSpPr txBox="1"/>
          <p:nvPr/>
        </p:nvSpPr>
        <p:spPr>
          <a:xfrm>
            <a:off x="370381" y="33106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 </a:t>
            </a:r>
            <a:r>
              <a:rPr lang="en-US" altLang="ko-Kore-KR" sz="1200" dirty="0">
                <a:latin typeface="DM Mono" panose="020B0509040201040103" pitchFamily="49" charset="0"/>
              </a:rPr>
              <a:t>   </a:t>
            </a:r>
            <a:r>
              <a:rPr lang="ko-Kore-KR" altLang="en-US" sz="12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age(rhs.age)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76105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1632E5-C102-47E2-9224-39C5B5FC5980}"/>
              </a:ext>
            </a:extLst>
          </p:cNvPr>
          <p:cNvSpPr txBox="1"/>
          <p:nvPr/>
        </p:nvSpPr>
        <p:spPr>
          <a:xfrm>
            <a:off x="460482" y="275144"/>
            <a:ext cx="44562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 </a:t>
            </a:r>
            <a:r>
              <a:rPr lang="en-US" altLang="ko-Kore-KR" sz="1200" dirty="0">
                <a:latin typeface="DM Mono" panose="020B0509040201040103" pitchFamily="49" charset="0"/>
              </a:rPr>
              <a:t>   </a:t>
            </a:r>
            <a:r>
              <a:rPr lang="ko-Kore-KR" altLang="en-US" sz="1200" dirty="0">
                <a:latin typeface="DM Mono" panose="020B0509040201040103" pitchFamily="49" charset="0"/>
              </a:rPr>
              <a:t>User(const char* s, int n)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ref = new int(1); // !!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3394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2FFC0D-C71B-6005-A8BD-6D81C99761E3}"/>
              </a:ext>
            </a:extLst>
          </p:cNvPr>
          <p:cNvSpPr txBox="1"/>
          <p:nvPr/>
        </p:nvSpPr>
        <p:spPr>
          <a:xfrm>
            <a:off x="354767" y="35734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cout &lt;&lt; *p &lt;&lt; endl;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// 100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653A9D-9AA2-44E5-294B-10524C30F0AA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13FC3-1F30-3430-E7D4-AC18144F8916}"/>
              </a:ext>
            </a:extLst>
          </p:cNvPr>
          <p:cNvSpPr txBox="1"/>
          <p:nvPr/>
        </p:nvSpPr>
        <p:spPr>
          <a:xfrm>
            <a:off x="2958059" y="370278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918286-87FA-C5AE-4D9C-9A4A9C01ABCF}"/>
              </a:ext>
            </a:extLst>
          </p:cNvPr>
          <p:cNvSpPr/>
          <p:nvPr/>
        </p:nvSpPr>
        <p:spPr>
          <a:xfrm>
            <a:off x="3302832" y="4464571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290E4-DCC6-0B9F-6201-E75E70E76DE7}"/>
              </a:ext>
            </a:extLst>
          </p:cNvPr>
          <p:cNvSpPr txBox="1"/>
          <p:nvPr/>
        </p:nvSpPr>
        <p:spPr>
          <a:xfrm>
            <a:off x="2958059" y="4489767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F71F6-F4CD-26B4-C3A1-A1176FC438A5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78CC4CC5-6D9A-AB86-E79F-FC38C310AFDC}"/>
              </a:ext>
            </a:extLst>
          </p:cNvPr>
          <p:cNvCxnSpPr>
            <a:stCxn id="9" idx="3"/>
            <a:endCxn id="6" idx="3"/>
          </p:cNvCxnSpPr>
          <p:nvPr/>
        </p:nvCxnSpPr>
        <p:spPr>
          <a:xfrm flipV="1">
            <a:off x="4072327" y="3887449"/>
            <a:ext cx="12700" cy="786984"/>
          </a:xfrm>
          <a:prstGeom prst="curvedConnector3">
            <a:avLst>
              <a:gd name="adj1" fmla="val 50262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081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F404A4-DE92-E07A-3ADF-0EB8ABF9D319}"/>
              </a:ext>
            </a:extLst>
          </p:cNvPr>
          <p:cNvSpPr/>
          <p:nvPr/>
        </p:nvSpPr>
        <p:spPr>
          <a:xfrm>
            <a:off x="7261487" y="216374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7063F-9C8C-1E93-0810-FAEA0B9861E7}"/>
              </a:ext>
            </a:extLst>
          </p:cNvPr>
          <p:cNvSpPr txBox="1"/>
          <p:nvPr/>
        </p:nvSpPr>
        <p:spPr>
          <a:xfrm>
            <a:off x="6575685" y="224280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BF014-99B2-28A0-A21B-33DD08A7FCB8}"/>
              </a:ext>
            </a:extLst>
          </p:cNvPr>
          <p:cNvSpPr/>
          <p:nvPr/>
        </p:nvSpPr>
        <p:spPr>
          <a:xfrm>
            <a:off x="7261487" y="258346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FFFA-75FB-324F-30B5-DF6CF704B464}"/>
              </a:ext>
            </a:extLst>
          </p:cNvPr>
          <p:cNvSpPr txBox="1"/>
          <p:nvPr/>
        </p:nvSpPr>
        <p:spPr>
          <a:xfrm>
            <a:off x="6675619" y="2662525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4FBB7-7938-44D1-A72C-BBBC40612B73}"/>
              </a:ext>
            </a:extLst>
          </p:cNvPr>
          <p:cNvSpPr txBox="1"/>
          <p:nvPr/>
        </p:nvSpPr>
        <p:spPr>
          <a:xfrm>
            <a:off x="7198714" y="188221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5A0B36-F089-6388-6BBC-A6D953BE43C1}"/>
              </a:ext>
            </a:extLst>
          </p:cNvPr>
          <p:cNvSpPr/>
          <p:nvPr/>
        </p:nvSpPr>
        <p:spPr>
          <a:xfrm>
            <a:off x="7261487" y="300319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2C88B-291E-9E50-F2C2-2FFAC3E83EAF}"/>
              </a:ext>
            </a:extLst>
          </p:cNvPr>
          <p:cNvSpPr txBox="1"/>
          <p:nvPr/>
        </p:nvSpPr>
        <p:spPr>
          <a:xfrm>
            <a:off x="6675619" y="3082249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6DED199-9245-7ADA-B26D-1E17BBDA7904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8030982" y="2373606"/>
            <a:ext cx="1936230" cy="1185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AFE245B-700D-E5BB-D153-77EC21427D7B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8030982" y="3213054"/>
            <a:ext cx="2622032" cy="7106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9095E9-57BE-3081-6E47-98A9005BB684}"/>
              </a:ext>
            </a:extLst>
          </p:cNvPr>
          <p:cNvSpPr txBox="1"/>
          <p:nvPr/>
        </p:nvSpPr>
        <p:spPr>
          <a:xfrm>
            <a:off x="296057" y="6528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    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76472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F404A4-DE92-E07A-3ADF-0EB8ABF9D319}"/>
              </a:ext>
            </a:extLst>
          </p:cNvPr>
          <p:cNvSpPr/>
          <p:nvPr/>
        </p:nvSpPr>
        <p:spPr>
          <a:xfrm>
            <a:off x="7261487" y="216374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7063F-9C8C-1E93-0810-FAEA0B9861E7}"/>
              </a:ext>
            </a:extLst>
          </p:cNvPr>
          <p:cNvSpPr txBox="1"/>
          <p:nvPr/>
        </p:nvSpPr>
        <p:spPr>
          <a:xfrm>
            <a:off x="6575685" y="224280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BF014-99B2-28A0-A21B-33DD08A7FCB8}"/>
              </a:ext>
            </a:extLst>
          </p:cNvPr>
          <p:cNvSpPr/>
          <p:nvPr/>
        </p:nvSpPr>
        <p:spPr>
          <a:xfrm>
            <a:off x="7261487" y="258346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FFFA-75FB-324F-30B5-DF6CF704B464}"/>
              </a:ext>
            </a:extLst>
          </p:cNvPr>
          <p:cNvSpPr txBox="1"/>
          <p:nvPr/>
        </p:nvSpPr>
        <p:spPr>
          <a:xfrm>
            <a:off x="6675619" y="2662525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4FBB7-7938-44D1-A72C-BBBC40612B73}"/>
              </a:ext>
            </a:extLst>
          </p:cNvPr>
          <p:cNvSpPr txBox="1"/>
          <p:nvPr/>
        </p:nvSpPr>
        <p:spPr>
          <a:xfrm>
            <a:off x="7198714" y="188221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5A0B36-F089-6388-6BBC-A6D953BE43C1}"/>
              </a:ext>
            </a:extLst>
          </p:cNvPr>
          <p:cNvSpPr/>
          <p:nvPr/>
        </p:nvSpPr>
        <p:spPr>
          <a:xfrm>
            <a:off x="7261487" y="300319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2C88B-291E-9E50-F2C2-2FFAC3E83EAF}"/>
              </a:ext>
            </a:extLst>
          </p:cNvPr>
          <p:cNvSpPr txBox="1"/>
          <p:nvPr/>
        </p:nvSpPr>
        <p:spPr>
          <a:xfrm>
            <a:off x="6675619" y="3082249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6DED199-9245-7ADA-B26D-1E17BBDA7904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8030982" y="2373606"/>
            <a:ext cx="1936230" cy="1185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AFE245B-700D-E5BB-D153-77EC21427D7B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8030982" y="3213054"/>
            <a:ext cx="2622032" cy="7106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911B94-C102-DAB8-E7CC-4787BD4F1646}"/>
              </a:ext>
            </a:extLst>
          </p:cNvPr>
          <p:cNvSpPr/>
          <p:nvPr/>
        </p:nvSpPr>
        <p:spPr>
          <a:xfrm>
            <a:off x="7265548" y="37734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6F8BCA-07B7-1BFF-F34B-4B37302C4E9C}"/>
              </a:ext>
            </a:extLst>
          </p:cNvPr>
          <p:cNvSpPr txBox="1"/>
          <p:nvPr/>
        </p:nvSpPr>
        <p:spPr>
          <a:xfrm>
            <a:off x="6579746" y="456403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EF9E2A-426E-D346-DF9E-F32D11407959}"/>
              </a:ext>
            </a:extLst>
          </p:cNvPr>
          <p:cNvSpPr/>
          <p:nvPr/>
        </p:nvSpPr>
        <p:spPr>
          <a:xfrm>
            <a:off x="7265548" y="79707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3E996D-4AB1-623C-959A-C63860A32D30}"/>
              </a:ext>
            </a:extLst>
          </p:cNvPr>
          <p:cNvSpPr txBox="1"/>
          <p:nvPr/>
        </p:nvSpPr>
        <p:spPr>
          <a:xfrm>
            <a:off x="6679680" y="876127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CF7B3C-163F-B992-787F-1016FBC318FA}"/>
              </a:ext>
            </a:extLst>
          </p:cNvPr>
          <p:cNvSpPr txBox="1"/>
          <p:nvPr/>
        </p:nvSpPr>
        <p:spPr>
          <a:xfrm>
            <a:off x="7202775" y="95816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4B3172-808E-BE97-EE2B-F7E03C9B0359}"/>
              </a:ext>
            </a:extLst>
          </p:cNvPr>
          <p:cNvSpPr/>
          <p:nvPr/>
        </p:nvSpPr>
        <p:spPr>
          <a:xfrm>
            <a:off x="7265548" y="121679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F84431-C21F-A6FA-6321-06B9AE909101}"/>
              </a:ext>
            </a:extLst>
          </p:cNvPr>
          <p:cNvSpPr txBox="1"/>
          <p:nvPr/>
        </p:nvSpPr>
        <p:spPr>
          <a:xfrm>
            <a:off x="6679680" y="1295851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9F7DFE1-B3EB-5C86-8597-AD36F41DD022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8035043" y="587208"/>
            <a:ext cx="1932169" cy="19049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63773B5C-A89D-18D5-E662-E2DB93F54DE5}"/>
              </a:ext>
            </a:extLst>
          </p:cNvPr>
          <p:cNvCxnSpPr>
            <a:cxnSpLocks/>
            <a:stCxn id="28" idx="3"/>
            <a:endCxn id="25" idx="1"/>
          </p:cNvCxnSpPr>
          <p:nvPr/>
        </p:nvCxnSpPr>
        <p:spPr>
          <a:xfrm>
            <a:off x="8035043" y="1426656"/>
            <a:ext cx="2617971" cy="24970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2C9156E-D6E1-8131-581B-2CFF05BD44FA}"/>
              </a:ext>
            </a:extLst>
          </p:cNvPr>
          <p:cNvSpPr txBox="1"/>
          <p:nvPr/>
        </p:nvSpPr>
        <p:spPr>
          <a:xfrm>
            <a:off x="296057" y="6528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    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998636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F404A4-DE92-E07A-3ADF-0EB8ABF9D319}"/>
              </a:ext>
            </a:extLst>
          </p:cNvPr>
          <p:cNvSpPr/>
          <p:nvPr/>
        </p:nvSpPr>
        <p:spPr>
          <a:xfrm>
            <a:off x="7261487" y="216374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7063F-9C8C-1E93-0810-FAEA0B9861E7}"/>
              </a:ext>
            </a:extLst>
          </p:cNvPr>
          <p:cNvSpPr txBox="1"/>
          <p:nvPr/>
        </p:nvSpPr>
        <p:spPr>
          <a:xfrm>
            <a:off x="6575685" y="224280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BF014-99B2-28A0-A21B-33DD08A7FCB8}"/>
              </a:ext>
            </a:extLst>
          </p:cNvPr>
          <p:cNvSpPr/>
          <p:nvPr/>
        </p:nvSpPr>
        <p:spPr>
          <a:xfrm>
            <a:off x="7261487" y="258346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FFFA-75FB-324F-30B5-DF6CF704B464}"/>
              </a:ext>
            </a:extLst>
          </p:cNvPr>
          <p:cNvSpPr txBox="1"/>
          <p:nvPr/>
        </p:nvSpPr>
        <p:spPr>
          <a:xfrm>
            <a:off x="6675619" y="2662525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4FBB7-7938-44D1-A72C-BBBC40612B73}"/>
              </a:ext>
            </a:extLst>
          </p:cNvPr>
          <p:cNvSpPr txBox="1"/>
          <p:nvPr/>
        </p:nvSpPr>
        <p:spPr>
          <a:xfrm>
            <a:off x="7198714" y="188221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5A0B36-F089-6388-6BBC-A6D953BE43C1}"/>
              </a:ext>
            </a:extLst>
          </p:cNvPr>
          <p:cNvSpPr/>
          <p:nvPr/>
        </p:nvSpPr>
        <p:spPr>
          <a:xfrm>
            <a:off x="7261487" y="300319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2C88B-291E-9E50-F2C2-2FFAC3E83EAF}"/>
              </a:ext>
            </a:extLst>
          </p:cNvPr>
          <p:cNvSpPr txBox="1"/>
          <p:nvPr/>
        </p:nvSpPr>
        <p:spPr>
          <a:xfrm>
            <a:off x="6675619" y="3082249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6DED199-9245-7ADA-B26D-1E17BBDA7904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8030982" y="2373606"/>
            <a:ext cx="1936230" cy="1185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AFE245B-700D-E5BB-D153-77EC21427D7B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8030982" y="3213054"/>
            <a:ext cx="2622032" cy="7106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911B94-C102-DAB8-E7CC-4787BD4F1646}"/>
              </a:ext>
            </a:extLst>
          </p:cNvPr>
          <p:cNvSpPr/>
          <p:nvPr/>
        </p:nvSpPr>
        <p:spPr>
          <a:xfrm>
            <a:off x="7265548" y="37734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6F8BCA-07B7-1BFF-F34B-4B37302C4E9C}"/>
              </a:ext>
            </a:extLst>
          </p:cNvPr>
          <p:cNvSpPr txBox="1"/>
          <p:nvPr/>
        </p:nvSpPr>
        <p:spPr>
          <a:xfrm>
            <a:off x="6579746" y="456403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EF9E2A-426E-D346-DF9E-F32D11407959}"/>
              </a:ext>
            </a:extLst>
          </p:cNvPr>
          <p:cNvSpPr/>
          <p:nvPr/>
        </p:nvSpPr>
        <p:spPr>
          <a:xfrm>
            <a:off x="7265548" y="79707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3E996D-4AB1-623C-959A-C63860A32D30}"/>
              </a:ext>
            </a:extLst>
          </p:cNvPr>
          <p:cNvSpPr txBox="1"/>
          <p:nvPr/>
        </p:nvSpPr>
        <p:spPr>
          <a:xfrm>
            <a:off x="6679680" y="876127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CF7B3C-163F-B992-787F-1016FBC318FA}"/>
              </a:ext>
            </a:extLst>
          </p:cNvPr>
          <p:cNvSpPr txBox="1"/>
          <p:nvPr/>
        </p:nvSpPr>
        <p:spPr>
          <a:xfrm>
            <a:off x="7202775" y="95816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4B3172-808E-BE97-EE2B-F7E03C9B0359}"/>
              </a:ext>
            </a:extLst>
          </p:cNvPr>
          <p:cNvSpPr/>
          <p:nvPr/>
        </p:nvSpPr>
        <p:spPr>
          <a:xfrm>
            <a:off x="7265548" y="121679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F84431-C21F-A6FA-6321-06B9AE909101}"/>
              </a:ext>
            </a:extLst>
          </p:cNvPr>
          <p:cNvSpPr txBox="1"/>
          <p:nvPr/>
        </p:nvSpPr>
        <p:spPr>
          <a:xfrm>
            <a:off x="6679680" y="1295851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FC6578-B004-C88D-58C9-41DD4BADE689}"/>
              </a:ext>
            </a:extLst>
          </p:cNvPr>
          <p:cNvSpPr txBox="1"/>
          <p:nvPr/>
        </p:nvSpPr>
        <p:spPr>
          <a:xfrm>
            <a:off x="366324" y="24000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if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(--(*ref) == 0)</a:t>
            </a:r>
            <a:r>
              <a:rPr lang="ko-Kore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35853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F404A4-DE92-E07A-3ADF-0EB8ABF9D319}"/>
              </a:ext>
            </a:extLst>
          </p:cNvPr>
          <p:cNvSpPr/>
          <p:nvPr/>
        </p:nvSpPr>
        <p:spPr>
          <a:xfrm>
            <a:off x="7261487" y="216374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7063F-9C8C-1E93-0810-FAEA0B9861E7}"/>
              </a:ext>
            </a:extLst>
          </p:cNvPr>
          <p:cNvSpPr txBox="1"/>
          <p:nvPr/>
        </p:nvSpPr>
        <p:spPr>
          <a:xfrm>
            <a:off x="6575685" y="224280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BF014-99B2-28A0-A21B-33DD08A7FCB8}"/>
              </a:ext>
            </a:extLst>
          </p:cNvPr>
          <p:cNvSpPr/>
          <p:nvPr/>
        </p:nvSpPr>
        <p:spPr>
          <a:xfrm>
            <a:off x="7261487" y="258346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FFFA-75FB-324F-30B5-DF6CF704B464}"/>
              </a:ext>
            </a:extLst>
          </p:cNvPr>
          <p:cNvSpPr txBox="1"/>
          <p:nvPr/>
        </p:nvSpPr>
        <p:spPr>
          <a:xfrm>
            <a:off x="6675619" y="2662525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4FBB7-7938-44D1-A72C-BBBC40612B73}"/>
              </a:ext>
            </a:extLst>
          </p:cNvPr>
          <p:cNvSpPr txBox="1"/>
          <p:nvPr/>
        </p:nvSpPr>
        <p:spPr>
          <a:xfrm>
            <a:off x="7198714" y="188221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5A0B36-F089-6388-6BBC-A6D953BE43C1}"/>
              </a:ext>
            </a:extLst>
          </p:cNvPr>
          <p:cNvSpPr/>
          <p:nvPr/>
        </p:nvSpPr>
        <p:spPr>
          <a:xfrm>
            <a:off x="7261487" y="300319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2C88B-291E-9E50-F2C2-2FFAC3E83EAF}"/>
              </a:ext>
            </a:extLst>
          </p:cNvPr>
          <p:cNvSpPr txBox="1"/>
          <p:nvPr/>
        </p:nvSpPr>
        <p:spPr>
          <a:xfrm>
            <a:off x="6675619" y="3082249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17AC15-2E84-D2B6-889D-6E46127BF701}"/>
              </a:ext>
            </a:extLst>
          </p:cNvPr>
          <p:cNvSpPr txBox="1"/>
          <p:nvPr/>
        </p:nvSpPr>
        <p:spPr>
          <a:xfrm>
            <a:off x="366324" y="24000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if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(--(*ref) == 0)</a:t>
            </a:r>
            <a:r>
              <a:rPr lang="ko-Kore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747147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8EAB89-6FC8-6CB2-3330-192DE5CD7A91}"/>
              </a:ext>
            </a:extLst>
          </p:cNvPr>
          <p:cNvSpPr txBox="1"/>
          <p:nvPr/>
        </p:nvSpPr>
        <p:spPr>
          <a:xfrm>
            <a:off x="366324" y="24000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if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(--(*ref) == 0)</a:t>
            </a:r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42177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ore-KR" altLang="en-US" sz="1100" dirty="0">
                <a:latin typeface="DM Mono" panose="020B0509040201040103" pitchFamily="49" charset="0"/>
              </a:rPr>
              <a:t>임시객체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592458" y="3429000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6317107" y="3600138"/>
            <a:ext cx="3275351" cy="3722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129009" y="3167390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D75449-E51C-50C6-1BEA-2208689E225C}"/>
              </a:ext>
            </a:extLst>
          </p:cNvPr>
          <p:cNvSpPr/>
          <p:nvPr/>
        </p:nvSpPr>
        <p:spPr>
          <a:xfrm>
            <a:off x="5516226" y="156647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63E8D1-3C64-57FA-34D0-F89D266BD751}"/>
              </a:ext>
            </a:extLst>
          </p:cNvPr>
          <p:cNvSpPr/>
          <p:nvPr/>
        </p:nvSpPr>
        <p:spPr>
          <a:xfrm>
            <a:off x="5516226" y="198619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970CB-BE63-0ABA-A1A6-988D704C94D0}"/>
              </a:ext>
            </a:extLst>
          </p:cNvPr>
          <p:cNvSpPr txBox="1"/>
          <p:nvPr/>
        </p:nvSpPr>
        <p:spPr>
          <a:xfrm>
            <a:off x="5453453" y="1323973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A61EC4-7BF2-8C19-5A09-642D37AA3C76}"/>
              </a:ext>
            </a:extLst>
          </p:cNvPr>
          <p:cNvSpPr/>
          <p:nvPr/>
        </p:nvSpPr>
        <p:spPr>
          <a:xfrm>
            <a:off x="9425068" y="1323973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2C72C4-C7DF-143A-C6CB-ABAB0EE9E762}"/>
              </a:ext>
            </a:extLst>
          </p:cNvPr>
          <p:cNvSpPr txBox="1"/>
          <p:nvPr/>
        </p:nvSpPr>
        <p:spPr>
          <a:xfrm>
            <a:off x="8961619" y="1062363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ore-KR" altLang="en-US" sz="105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00457914-0A80-8770-5B51-19B178A179D4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6285721" y="1495111"/>
            <a:ext cx="3139347" cy="2812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129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ore-KR" altLang="en-US" sz="1100" dirty="0">
                <a:latin typeface="DM Mono" panose="020B0509040201040103" pitchFamily="49" charset="0"/>
              </a:rPr>
              <a:t>임시객체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592458" y="3429000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129009" y="3167390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D75449-E51C-50C6-1BEA-2208689E225C}"/>
              </a:ext>
            </a:extLst>
          </p:cNvPr>
          <p:cNvSpPr/>
          <p:nvPr/>
        </p:nvSpPr>
        <p:spPr>
          <a:xfrm>
            <a:off x="5516226" y="156647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63E8D1-3C64-57FA-34D0-F89D266BD751}"/>
              </a:ext>
            </a:extLst>
          </p:cNvPr>
          <p:cNvSpPr/>
          <p:nvPr/>
        </p:nvSpPr>
        <p:spPr>
          <a:xfrm>
            <a:off x="5516226" y="198619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970CB-BE63-0ABA-A1A6-988D704C94D0}"/>
              </a:ext>
            </a:extLst>
          </p:cNvPr>
          <p:cNvSpPr txBox="1"/>
          <p:nvPr/>
        </p:nvSpPr>
        <p:spPr>
          <a:xfrm>
            <a:off x="5453453" y="1323973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2A1A3A59-F0FC-41FC-8947-0F042D291121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6285721" y="1776334"/>
            <a:ext cx="3306737" cy="18238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086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A4A4E1-78DD-C0E4-84BC-7140EEB81421}"/>
              </a:ext>
            </a:extLst>
          </p:cNvPr>
          <p:cNvSpPr txBox="1"/>
          <p:nvPr/>
        </p:nvSpPr>
        <p:spPr>
          <a:xfrm>
            <a:off x="504669" y="320189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Car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private: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color;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static int cnt; 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Car() { cnt++;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~Car() { cnt--;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int Car::</a:t>
            </a:r>
            <a:r>
              <a:rPr lang="en-US" altLang="ko-Kore-KR" sz="1200" dirty="0" err="1">
                <a:latin typeface="DM Mono" panose="020B0509040201040103" pitchFamily="49" charset="0"/>
              </a:rPr>
              <a:t>cnt</a:t>
            </a:r>
            <a:r>
              <a:rPr lang="en-US" altLang="ko-Kore-KR" sz="1200" dirty="0">
                <a:latin typeface="DM Mono" panose="020B0509040201040103" pitchFamily="49" charset="0"/>
              </a:rPr>
              <a:t> = 0;</a:t>
            </a: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Car c1;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Car c2;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}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EAFDB5-4BF2-013F-48E5-534DCABA59A4}"/>
              </a:ext>
            </a:extLst>
          </p:cNvPr>
          <p:cNvSpPr/>
          <p:nvPr/>
        </p:nvSpPr>
        <p:spPr>
          <a:xfrm>
            <a:off x="9774838" y="134911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42461-1DCC-F2E4-16D8-201B15D0AFFE}"/>
              </a:ext>
            </a:extLst>
          </p:cNvPr>
          <p:cNvSpPr txBox="1"/>
          <p:nvPr/>
        </p:nvSpPr>
        <p:spPr>
          <a:xfrm>
            <a:off x="8824210" y="1428173"/>
            <a:ext cx="9506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Car::</a:t>
            </a:r>
            <a:r>
              <a:rPr kumimoji="1" lang="en-US" altLang="ko-Kore-KR" sz="1100" dirty="0" err="1">
                <a:latin typeface="DM Mono" panose="020B0509040201040103" pitchFamily="49" charset="0"/>
              </a:rPr>
              <a:t>cnt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311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A4A4E1-78DD-C0E4-84BC-7140EEB81421}"/>
              </a:ext>
            </a:extLst>
          </p:cNvPr>
          <p:cNvSpPr txBox="1"/>
          <p:nvPr/>
        </p:nvSpPr>
        <p:spPr>
          <a:xfrm>
            <a:off x="504669" y="320189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Car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private: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color;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static int cnt; 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Car() { cnt++;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~Car() { cnt--;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int Car::</a:t>
            </a:r>
            <a:r>
              <a:rPr lang="en-US" altLang="ko-Kore-KR" sz="1200" dirty="0" err="1">
                <a:latin typeface="DM Mono" panose="020B0509040201040103" pitchFamily="49" charset="0"/>
              </a:rPr>
              <a:t>cnt</a:t>
            </a:r>
            <a:r>
              <a:rPr lang="en-US" altLang="ko-Kore-KR" sz="1200" dirty="0">
                <a:latin typeface="DM Mono" panose="020B0509040201040103" pitchFamily="49" charset="0"/>
              </a:rPr>
              <a:t> = 0;</a:t>
            </a: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Car c1;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Car c2;</a:t>
            </a:r>
            <a:endParaRPr lang="en-US" altLang="ko-Kore-KR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}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EAFDB5-4BF2-013F-48E5-534DCABA59A4}"/>
              </a:ext>
            </a:extLst>
          </p:cNvPr>
          <p:cNvSpPr/>
          <p:nvPr/>
        </p:nvSpPr>
        <p:spPr>
          <a:xfrm>
            <a:off x="9774838" y="134911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42461-1DCC-F2E4-16D8-201B15D0AFFE}"/>
              </a:ext>
            </a:extLst>
          </p:cNvPr>
          <p:cNvSpPr txBox="1"/>
          <p:nvPr/>
        </p:nvSpPr>
        <p:spPr>
          <a:xfrm>
            <a:off x="8824210" y="1428173"/>
            <a:ext cx="9506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Car::</a:t>
            </a:r>
            <a:r>
              <a:rPr kumimoji="1" lang="en-US" altLang="ko-Kore-KR" sz="1100" dirty="0" err="1">
                <a:latin typeface="DM Mono" panose="020B0509040201040103" pitchFamily="49" charset="0"/>
              </a:rPr>
              <a:t>cnt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06DA101-531B-154F-B7AB-6D01DEF73D7A}"/>
              </a:ext>
            </a:extLst>
          </p:cNvPr>
          <p:cNvSpPr/>
          <p:nvPr/>
        </p:nvSpPr>
        <p:spPr>
          <a:xfrm>
            <a:off x="4483310" y="45769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5CA60-1644-C71A-49EA-0F0E0D0BD055}"/>
              </a:ext>
            </a:extLst>
          </p:cNvPr>
          <p:cNvSpPr txBox="1"/>
          <p:nvPr/>
        </p:nvSpPr>
        <p:spPr>
          <a:xfrm>
            <a:off x="3797508" y="4656056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4C454-01CA-E280-609C-A7419657C7F4}"/>
              </a:ext>
            </a:extLst>
          </p:cNvPr>
          <p:cNvSpPr txBox="1"/>
          <p:nvPr/>
        </p:nvSpPr>
        <p:spPr>
          <a:xfrm>
            <a:off x="4420537" y="4295469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c1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98B1A7-CA78-65A5-A93F-4ECCE4E2CEBB}"/>
              </a:ext>
            </a:extLst>
          </p:cNvPr>
          <p:cNvSpPr/>
          <p:nvPr/>
        </p:nvSpPr>
        <p:spPr>
          <a:xfrm>
            <a:off x="6096000" y="455707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E04830-2703-61AE-7F73-A6ACEDCA6A97}"/>
              </a:ext>
            </a:extLst>
          </p:cNvPr>
          <p:cNvSpPr txBox="1"/>
          <p:nvPr/>
        </p:nvSpPr>
        <p:spPr>
          <a:xfrm>
            <a:off x="5410198" y="4636136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DFB67B-BB54-DA8C-141D-48F706B2EF91}"/>
              </a:ext>
            </a:extLst>
          </p:cNvPr>
          <p:cNvSpPr txBox="1"/>
          <p:nvPr/>
        </p:nvSpPr>
        <p:spPr>
          <a:xfrm>
            <a:off x="6033227" y="4275549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816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9EC753-F62E-7AB6-7177-0DBB47585498}"/>
              </a:ext>
            </a:extLst>
          </p:cNvPr>
          <p:cNvSpPr txBox="1"/>
          <p:nvPr/>
        </p:nvSpPr>
        <p:spPr>
          <a:xfrm>
            <a:off x="264827" y="186555"/>
            <a:ext cx="341276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Dog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string name;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string owner;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class Cat {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    int color;</a:t>
            </a:r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string name;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string address;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Dog d;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Cat c;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5BB9AD-6472-60D1-588E-79B55839BD58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72D84-1C52-D197-375F-76C98BEFFEAB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36FD0A-6C6B-CAE7-07BB-3794E7CB20D6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01225-E464-B1C5-E41F-47922F0739B1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20A16A-84FF-A0B8-16A5-7F7A439F0604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8F392A-4E3C-BED3-26D1-9496729990CE}"/>
              </a:ext>
            </a:extLst>
          </p:cNvPr>
          <p:cNvSpPr/>
          <p:nvPr/>
        </p:nvSpPr>
        <p:spPr>
          <a:xfrm>
            <a:off x="5547612" y="460197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DB328-97AE-B74C-108B-0CD767935637}"/>
              </a:ext>
            </a:extLst>
          </p:cNvPr>
          <p:cNvSpPr txBox="1"/>
          <p:nvPr/>
        </p:nvSpPr>
        <p:spPr>
          <a:xfrm>
            <a:off x="4961744" y="468103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467AFB-C57B-D79F-260F-725173F67EF2}"/>
              </a:ext>
            </a:extLst>
          </p:cNvPr>
          <p:cNvSpPr/>
          <p:nvPr/>
        </p:nvSpPr>
        <p:spPr>
          <a:xfrm>
            <a:off x="5547612" y="5021703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151BD6-BBE0-FFF3-BABC-536079340597}"/>
              </a:ext>
            </a:extLst>
          </p:cNvPr>
          <p:cNvSpPr txBox="1"/>
          <p:nvPr/>
        </p:nvSpPr>
        <p:spPr>
          <a:xfrm>
            <a:off x="4861810" y="5100760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owner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0A3C52-91BB-CC73-4271-3918135E5229}"/>
              </a:ext>
            </a:extLst>
          </p:cNvPr>
          <p:cNvSpPr/>
          <p:nvPr/>
        </p:nvSpPr>
        <p:spPr>
          <a:xfrm>
            <a:off x="7737428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42294-EF28-8E01-18B3-569077F989D1}"/>
              </a:ext>
            </a:extLst>
          </p:cNvPr>
          <p:cNvSpPr txBox="1"/>
          <p:nvPr/>
        </p:nvSpPr>
        <p:spPr>
          <a:xfrm>
            <a:off x="7051626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F00D38-C553-5A5A-DEF5-EE93B673C05C}"/>
              </a:ext>
            </a:extLst>
          </p:cNvPr>
          <p:cNvSpPr/>
          <p:nvPr/>
        </p:nvSpPr>
        <p:spPr>
          <a:xfrm>
            <a:off x="7737428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F04911-EC50-A569-95F3-E7612A0ED743}"/>
              </a:ext>
            </a:extLst>
          </p:cNvPr>
          <p:cNvSpPr txBox="1"/>
          <p:nvPr/>
        </p:nvSpPr>
        <p:spPr>
          <a:xfrm>
            <a:off x="7151560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3C0FD4-D428-BE51-E07A-3E2DE1406B81}"/>
              </a:ext>
            </a:extLst>
          </p:cNvPr>
          <p:cNvSpPr txBox="1"/>
          <p:nvPr/>
        </p:nvSpPr>
        <p:spPr>
          <a:xfrm>
            <a:off x="7674655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Cat c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24C8DF-3077-E417-30A6-A09A93DCC04E}"/>
              </a:ext>
            </a:extLst>
          </p:cNvPr>
          <p:cNvSpPr/>
          <p:nvPr/>
        </p:nvSpPr>
        <p:spPr>
          <a:xfrm>
            <a:off x="7737428" y="460197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DC2295-A96B-B09E-D474-7661F9382AF0}"/>
              </a:ext>
            </a:extLst>
          </p:cNvPr>
          <p:cNvSpPr txBox="1"/>
          <p:nvPr/>
        </p:nvSpPr>
        <p:spPr>
          <a:xfrm>
            <a:off x="7151560" y="468103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23AEA71-9052-19B2-37A1-B6E305943B4C}"/>
              </a:ext>
            </a:extLst>
          </p:cNvPr>
          <p:cNvSpPr/>
          <p:nvPr/>
        </p:nvSpPr>
        <p:spPr>
          <a:xfrm>
            <a:off x="7737428" y="5021703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4DAC61-D271-462F-54B4-DE805033A88D}"/>
              </a:ext>
            </a:extLst>
          </p:cNvPr>
          <p:cNvSpPr txBox="1"/>
          <p:nvPr/>
        </p:nvSpPr>
        <p:spPr>
          <a:xfrm>
            <a:off x="6860498" y="5100760"/>
            <a:ext cx="8769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address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11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6B7F9E-3D7D-66FB-11D8-AE667E944F6A}"/>
              </a:ext>
            </a:extLst>
          </p:cNvPr>
          <p:cNvSpPr txBox="1"/>
          <p:nvPr/>
        </p:nvSpPr>
        <p:spPr>
          <a:xfrm>
            <a:off x="639580" y="25382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D2EEA8-374A-2AB0-54C5-4CD35D340B12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4E072-BC07-895F-5C5A-33691ACF6E97}"/>
              </a:ext>
            </a:extLst>
          </p:cNvPr>
          <p:cNvSpPr txBox="1"/>
          <p:nvPr/>
        </p:nvSpPr>
        <p:spPr>
          <a:xfrm>
            <a:off x="2958058" y="364938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latin typeface="DM Mono" panose="020B0509040201040103" pitchFamily="49" charset="0"/>
              </a:rPr>
              <a:t>n</a:t>
            </a:r>
            <a:endParaRPr kumimoji="1" lang="ko-Kore-KR" altLang="en-US" sz="105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64AED-3FF7-3B12-D392-74259B92F199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DA7C9-8618-BAE1-F532-31EF8FCA0C12}"/>
              </a:ext>
            </a:extLst>
          </p:cNvPr>
          <p:cNvSpPr txBox="1"/>
          <p:nvPr/>
        </p:nvSpPr>
        <p:spPr>
          <a:xfrm>
            <a:off x="2958057" y="384986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kumimoji="1"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935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9EC753-F62E-7AB6-7177-0DBB47585498}"/>
              </a:ext>
            </a:extLst>
          </p:cNvPr>
          <p:cNvSpPr txBox="1"/>
          <p:nvPr/>
        </p:nvSpPr>
        <p:spPr>
          <a:xfrm>
            <a:off x="264827" y="186555"/>
            <a:ext cx="34127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200" dirty="0">
                <a:latin typeface="DM Mono" panose="020B0509040201040103" pitchFamily="49" charset="0"/>
              </a:rPr>
              <a:t>class Animal 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int age;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string name;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string owner;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class Cat : public Animal 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string address;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Dog d;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Cat c;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5BB9AD-6472-60D1-588E-79B55839BD58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72D84-1C52-D197-375F-76C98BEFFEAB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36FD0A-6C6B-CAE7-07BB-3794E7CB20D6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01225-E464-B1C5-E41F-47922F0739B1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20A16A-84FF-A0B8-16A5-7F7A439F0604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8F392A-4E3C-BED3-26D1-9496729990CE}"/>
              </a:ext>
            </a:extLst>
          </p:cNvPr>
          <p:cNvSpPr/>
          <p:nvPr/>
        </p:nvSpPr>
        <p:spPr>
          <a:xfrm>
            <a:off x="5547612" y="4601979"/>
            <a:ext cx="769495" cy="4197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DB328-97AE-B74C-108B-0CD767935637}"/>
              </a:ext>
            </a:extLst>
          </p:cNvPr>
          <p:cNvSpPr txBox="1"/>
          <p:nvPr/>
        </p:nvSpPr>
        <p:spPr>
          <a:xfrm>
            <a:off x="4961744" y="468103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467AFB-C57B-D79F-260F-725173F67EF2}"/>
              </a:ext>
            </a:extLst>
          </p:cNvPr>
          <p:cNvSpPr/>
          <p:nvPr/>
        </p:nvSpPr>
        <p:spPr>
          <a:xfrm>
            <a:off x="5547612" y="5021703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151BD6-BBE0-FFF3-BABC-536079340597}"/>
              </a:ext>
            </a:extLst>
          </p:cNvPr>
          <p:cNvSpPr txBox="1"/>
          <p:nvPr/>
        </p:nvSpPr>
        <p:spPr>
          <a:xfrm>
            <a:off x="4861810" y="5100760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owner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0A3C52-91BB-CC73-4271-3918135E5229}"/>
              </a:ext>
            </a:extLst>
          </p:cNvPr>
          <p:cNvSpPr/>
          <p:nvPr/>
        </p:nvSpPr>
        <p:spPr>
          <a:xfrm>
            <a:off x="8571880" y="3762531"/>
            <a:ext cx="769495" cy="4197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42294-EF28-8E01-18B3-569077F989D1}"/>
              </a:ext>
            </a:extLst>
          </p:cNvPr>
          <p:cNvSpPr txBox="1"/>
          <p:nvPr/>
        </p:nvSpPr>
        <p:spPr>
          <a:xfrm>
            <a:off x="7886078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F00D38-C553-5A5A-DEF5-EE93B673C05C}"/>
              </a:ext>
            </a:extLst>
          </p:cNvPr>
          <p:cNvSpPr/>
          <p:nvPr/>
        </p:nvSpPr>
        <p:spPr>
          <a:xfrm>
            <a:off x="8571880" y="4182255"/>
            <a:ext cx="769495" cy="4197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F04911-EC50-A569-95F3-E7612A0ED743}"/>
              </a:ext>
            </a:extLst>
          </p:cNvPr>
          <p:cNvSpPr txBox="1"/>
          <p:nvPr/>
        </p:nvSpPr>
        <p:spPr>
          <a:xfrm>
            <a:off x="7986012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3C0FD4-D428-BE51-E07A-3E2DE1406B81}"/>
              </a:ext>
            </a:extLst>
          </p:cNvPr>
          <p:cNvSpPr txBox="1"/>
          <p:nvPr/>
        </p:nvSpPr>
        <p:spPr>
          <a:xfrm>
            <a:off x="8509107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Cat c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24C8DF-3077-E417-30A6-A09A93DCC04E}"/>
              </a:ext>
            </a:extLst>
          </p:cNvPr>
          <p:cNvSpPr/>
          <p:nvPr/>
        </p:nvSpPr>
        <p:spPr>
          <a:xfrm>
            <a:off x="8571880" y="4601979"/>
            <a:ext cx="769495" cy="4197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DC2295-A96B-B09E-D474-7661F9382AF0}"/>
              </a:ext>
            </a:extLst>
          </p:cNvPr>
          <p:cNvSpPr txBox="1"/>
          <p:nvPr/>
        </p:nvSpPr>
        <p:spPr>
          <a:xfrm>
            <a:off x="7986012" y="468103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23AEA71-9052-19B2-37A1-B6E305943B4C}"/>
              </a:ext>
            </a:extLst>
          </p:cNvPr>
          <p:cNvSpPr/>
          <p:nvPr/>
        </p:nvSpPr>
        <p:spPr>
          <a:xfrm>
            <a:off x="8571880" y="5021703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4DAC61-D271-462F-54B4-DE805033A88D}"/>
              </a:ext>
            </a:extLst>
          </p:cNvPr>
          <p:cNvSpPr txBox="1"/>
          <p:nvPr/>
        </p:nvSpPr>
        <p:spPr>
          <a:xfrm>
            <a:off x="7694950" y="5100760"/>
            <a:ext cx="8769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address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오른쪽 중괄호[R] 1">
            <a:extLst>
              <a:ext uri="{FF2B5EF4-FFF2-40B4-BE49-F238E27FC236}">
                <a16:creationId xmlns:a16="http://schemas.microsoft.com/office/drawing/2014/main" id="{5D4E8FE1-07B6-7993-48D4-209AB9B103DD}"/>
              </a:ext>
            </a:extLst>
          </p:cNvPr>
          <p:cNvSpPr/>
          <p:nvPr/>
        </p:nvSpPr>
        <p:spPr>
          <a:xfrm>
            <a:off x="6505731" y="3802505"/>
            <a:ext cx="226104" cy="1219198"/>
          </a:xfrm>
          <a:prstGeom prst="rightBrac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E51DEF-F10E-3A2B-4783-9B5B96660A1B}"/>
              </a:ext>
            </a:extLst>
          </p:cNvPr>
          <p:cNvSpPr txBox="1"/>
          <p:nvPr/>
        </p:nvSpPr>
        <p:spPr>
          <a:xfrm>
            <a:off x="6619409" y="4273604"/>
            <a:ext cx="9643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Animal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오른쪽 중괄호[R] 23">
            <a:extLst>
              <a:ext uri="{FF2B5EF4-FFF2-40B4-BE49-F238E27FC236}">
                <a16:creationId xmlns:a16="http://schemas.microsoft.com/office/drawing/2014/main" id="{466ADF7A-2B40-105F-F482-2626A4B979CD}"/>
              </a:ext>
            </a:extLst>
          </p:cNvPr>
          <p:cNvSpPr/>
          <p:nvPr/>
        </p:nvSpPr>
        <p:spPr>
          <a:xfrm>
            <a:off x="9431315" y="3790213"/>
            <a:ext cx="226104" cy="1219198"/>
          </a:xfrm>
          <a:prstGeom prst="rightBrac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85C120-6EDE-67E1-4A1B-16594C76100E}"/>
              </a:ext>
            </a:extLst>
          </p:cNvPr>
          <p:cNvSpPr txBox="1"/>
          <p:nvPr/>
        </p:nvSpPr>
        <p:spPr>
          <a:xfrm>
            <a:off x="9544993" y="4261312"/>
            <a:ext cx="9643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Animal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336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8353ECB-85B4-4596-FEE9-D083DB8C7F49}"/>
              </a:ext>
            </a:extLst>
          </p:cNvPr>
          <p:cNvSpPr txBox="1"/>
          <p:nvPr/>
        </p:nvSpPr>
        <p:spPr>
          <a:xfrm>
            <a:off x="539646" y="289307"/>
            <a:ext cx="60960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speed;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Animal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cout &lt;&lt; sizeof(a) &lt;&lt; endl;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Dog d;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cout &lt;&lt; sizeof(d) &lt;&lt; endl;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305624-A016-9450-7576-5F589C636F15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2550B2-D9A1-969A-E214-E7C301950BD9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36291A-62AF-51F0-0972-B0DDD056B267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795E2B-E6F3-D4CA-FA71-A2FE4B83B84E}"/>
              </a:ext>
            </a:extLst>
          </p:cNvPr>
          <p:cNvSpPr txBox="1"/>
          <p:nvPr/>
        </p:nvSpPr>
        <p:spPr>
          <a:xfrm>
            <a:off x="4701915" y="4261312"/>
            <a:ext cx="845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DC6BFC-94F5-74CA-2A6D-ECC32D5B7E05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C61C81-4A4B-EAE8-A877-C1FEDD4258C8}"/>
              </a:ext>
            </a:extLst>
          </p:cNvPr>
          <p:cNvSpPr/>
          <p:nvPr/>
        </p:nvSpPr>
        <p:spPr>
          <a:xfrm>
            <a:off x="5547612" y="4601979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95D1AF-8C71-093D-598E-7126678171FA}"/>
              </a:ext>
            </a:extLst>
          </p:cNvPr>
          <p:cNvSpPr txBox="1"/>
          <p:nvPr/>
        </p:nvSpPr>
        <p:spPr>
          <a:xfrm>
            <a:off x="4666938" y="4681036"/>
            <a:ext cx="880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speed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FE76DD-81A9-531F-1C57-6015F5358ECB}"/>
              </a:ext>
            </a:extLst>
          </p:cNvPr>
          <p:cNvSpPr/>
          <p:nvPr/>
        </p:nvSpPr>
        <p:spPr>
          <a:xfrm>
            <a:off x="7753664" y="3788404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9A4355-5325-3F47-0F8B-D9DFA64CF291}"/>
              </a:ext>
            </a:extLst>
          </p:cNvPr>
          <p:cNvSpPr txBox="1"/>
          <p:nvPr/>
        </p:nvSpPr>
        <p:spPr>
          <a:xfrm>
            <a:off x="7067862" y="386746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745354-5754-0FB5-E0BB-109AB81E2265}"/>
              </a:ext>
            </a:extLst>
          </p:cNvPr>
          <p:cNvSpPr txBox="1"/>
          <p:nvPr/>
        </p:nvSpPr>
        <p:spPr>
          <a:xfrm>
            <a:off x="7690891" y="350687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a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371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8353ECB-85B4-4596-FEE9-D083DB8C7F49}"/>
              </a:ext>
            </a:extLst>
          </p:cNvPr>
          <p:cNvSpPr txBox="1"/>
          <p:nvPr/>
        </p:nvSpPr>
        <p:spPr>
          <a:xfrm>
            <a:off x="539646" y="289307"/>
            <a:ext cx="367758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virtual void Go() const {}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speed;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Animal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cout &lt;&lt; sizeof(a) &lt;&lt; endl;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Dog d;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cout &lt;&lt; sizeof(d) &lt;&lt; endl;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305624-A016-9450-7576-5F589C636F15}"/>
              </a:ext>
            </a:extLst>
          </p:cNvPr>
          <p:cNvSpPr/>
          <p:nvPr/>
        </p:nvSpPr>
        <p:spPr>
          <a:xfrm>
            <a:off x="5596017" y="4175735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2550B2-D9A1-969A-E214-E7C301950BD9}"/>
              </a:ext>
            </a:extLst>
          </p:cNvPr>
          <p:cNvSpPr txBox="1"/>
          <p:nvPr/>
        </p:nvSpPr>
        <p:spPr>
          <a:xfrm>
            <a:off x="4910215" y="425479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36291A-62AF-51F0-0972-B0DDD056B267}"/>
              </a:ext>
            </a:extLst>
          </p:cNvPr>
          <p:cNvSpPr/>
          <p:nvPr/>
        </p:nvSpPr>
        <p:spPr>
          <a:xfrm>
            <a:off x="5596017" y="4595459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795E2B-E6F3-D4CA-FA71-A2FE4B83B84E}"/>
              </a:ext>
            </a:extLst>
          </p:cNvPr>
          <p:cNvSpPr txBox="1"/>
          <p:nvPr/>
        </p:nvSpPr>
        <p:spPr>
          <a:xfrm>
            <a:off x="4750320" y="4674516"/>
            <a:ext cx="845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DC6BFC-94F5-74CA-2A6D-ECC32D5B7E05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C61C81-4A4B-EAE8-A877-C1FEDD4258C8}"/>
              </a:ext>
            </a:extLst>
          </p:cNvPr>
          <p:cNvSpPr/>
          <p:nvPr/>
        </p:nvSpPr>
        <p:spPr>
          <a:xfrm>
            <a:off x="5596017" y="5015183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95D1AF-8C71-093D-598E-7126678171FA}"/>
              </a:ext>
            </a:extLst>
          </p:cNvPr>
          <p:cNvSpPr txBox="1"/>
          <p:nvPr/>
        </p:nvSpPr>
        <p:spPr>
          <a:xfrm>
            <a:off x="4715343" y="5094240"/>
            <a:ext cx="880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speed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FE76DD-81A9-531F-1C57-6015F5358ECB}"/>
              </a:ext>
            </a:extLst>
          </p:cNvPr>
          <p:cNvSpPr/>
          <p:nvPr/>
        </p:nvSpPr>
        <p:spPr>
          <a:xfrm>
            <a:off x="5610383" y="1577331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9A4355-5325-3F47-0F8B-D9DFA64CF291}"/>
              </a:ext>
            </a:extLst>
          </p:cNvPr>
          <p:cNvSpPr txBox="1"/>
          <p:nvPr/>
        </p:nvSpPr>
        <p:spPr>
          <a:xfrm>
            <a:off x="4924581" y="16563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745354-5754-0FB5-E0BB-109AB81E2265}"/>
              </a:ext>
            </a:extLst>
          </p:cNvPr>
          <p:cNvSpPr txBox="1"/>
          <p:nvPr/>
        </p:nvSpPr>
        <p:spPr>
          <a:xfrm>
            <a:off x="5547610" y="12958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a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EC7B20-8FB8-F6C5-D0F8-18521B0F7BDC}"/>
              </a:ext>
            </a:extLst>
          </p:cNvPr>
          <p:cNvSpPr/>
          <p:nvPr/>
        </p:nvSpPr>
        <p:spPr>
          <a:xfrm>
            <a:off x="5596017" y="3768484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729C3-9AA1-4138-2A36-52F3A8D20581}"/>
              </a:ext>
            </a:extLst>
          </p:cNvPr>
          <p:cNvSpPr txBox="1"/>
          <p:nvPr/>
        </p:nvSpPr>
        <p:spPr>
          <a:xfrm>
            <a:off x="4910215" y="384754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9B7D51-EB77-B9D0-205C-2F03E6A6B12E}"/>
              </a:ext>
            </a:extLst>
          </p:cNvPr>
          <p:cNvSpPr/>
          <p:nvPr/>
        </p:nvSpPr>
        <p:spPr>
          <a:xfrm>
            <a:off x="5610383" y="1993117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D16806-8534-845D-EDFD-E34988F16E60}"/>
              </a:ext>
            </a:extLst>
          </p:cNvPr>
          <p:cNvSpPr txBox="1"/>
          <p:nvPr/>
        </p:nvSpPr>
        <p:spPr>
          <a:xfrm>
            <a:off x="4924581" y="2072174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BC79A3-77F5-41D6-9F54-E87FF20ADD59}"/>
              </a:ext>
            </a:extLst>
          </p:cNvPr>
          <p:cNvSpPr/>
          <p:nvPr/>
        </p:nvSpPr>
        <p:spPr>
          <a:xfrm>
            <a:off x="8780803" y="827994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AF0236-0921-41CE-25ED-7FDBA54F3BF5}"/>
              </a:ext>
            </a:extLst>
          </p:cNvPr>
          <p:cNvSpPr txBox="1"/>
          <p:nvPr/>
        </p:nvSpPr>
        <p:spPr>
          <a:xfrm>
            <a:off x="8507700" y="566384"/>
            <a:ext cx="18487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</a:t>
            </a:r>
            <a:r>
              <a:rPr kumimoji="1" lang="ko-Kore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가상함수</a:t>
            </a:r>
            <a:r>
              <a:rPr kumimoji="1" lang="ko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 테이블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73698868-6D8A-B601-0199-4F9C7B698946}"/>
              </a:ext>
            </a:extLst>
          </p:cNvPr>
          <p:cNvCxnSpPr>
            <a:stCxn id="34" idx="3"/>
            <a:endCxn id="14" idx="1"/>
          </p:cNvCxnSpPr>
          <p:nvPr/>
        </p:nvCxnSpPr>
        <p:spPr>
          <a:xfrm flipV="1">
            <a:off x="6379878" y="1037856"/>
            <a:ext cx="2400925" cy="7493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686371-A768-30BF-8F86-38214AFDA0B2}"/>
              </a:ext>
            </a:extLst>
          </p:cNvPr>
          <p:cNvSpPr/>
          <p:nvPr/>
        </p:nvSpPr>
        <p:spPr>
          <a:xfrm>
            <a:off x="8780803" y="3348760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D4F5E-8ACA-8978-A1F6-B1B327AD4E6D}"/>
              </a:ext>
            </a:extLst>
          </p:cNvPr>
          <p:cNvSpPr txBox="1"/>
          <p:nvPr/>
        </p:nvSpPr>
        <p:spPr>
          <a:xfrm>
            <a:off x="8507700" y="3087150"/>
            <a:ext cx="18487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Dog</a:t>
            </a:r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 </a:t>
            </a:r>
            <a:r>
              <a:rPr kumimoji="1" lang="ko-Kore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가상함수</a:t>
            </a:r>
            <a:r>
              <a:rPr kumimoji="1" lang="ko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 테이블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F95FCA1F-47F2-58A8-CC44-DDAE99505EFE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365512" y="3558622"/>
            <a:ext cx="2415291" cy="4197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A97298-84EE-D087-E11C-B6DDAD3CBD40}"/>
              </a:ext>
            </a:extLst>
          </p:cNvPr>
          <p:cNvSpPr/>
          <p:nvPr/>
        </p:nvSpPr>
        <p:spPr>
          <a:xfrm>
            <a:off x="6680932" y="2400368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E29CF5-5275-DC73-D7A3-2EB30F5812F3}"/>
              </a:ext>
            </a:extLst>
          </p:cNvPr>
          <p:cNvSpPr txBox="1"/>
          <p:nvPr/>
        </p:nvSpPr>
        <p:spPr>
          <a:xfrm>
            <a:off x="5995130" y="2479425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3F9BC5-EC1C-28B7-B782-19FDE28E742A}"/>
              </a:ext>
            </a:extLst>
          </p:cNvPr>
          <p:cNvSpPr txBox="1"/>
          <p:nvPr/>
        </p:nvSpPr>
        <p:spPr>
          <a:xfrm>
            <a:off x="6618159" y="2118838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a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F15690-1892-E2FE-46CF-3482C5DB78E5}"/>
              </a:ext>
            </a:extLst>
          </p:cNvPr>
          <p:cNvSpPr/>
          <p:nvPr/>
        </p:nvSpPr>
        <p:spPr>
          <a:xfrm>
            <a:off x="6680932" y="2816154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AC71F8-CD65-55E9-D012-B848235B6671}"/>
              </a:ext>
            </a:extLst>
          </p:cNvPr>
          <p:cNvSpPr txBox="1"/>
          <p:nvPr/>
        </p:nvSpPr>
        <p:spPr>
          <a:xfrm>
            <a:off x="5995130" y="289521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38C59CAF-78ED-EDE1-2701-24E547BC1C25}"/>
              </a:ext>
            </a:extLst>
          </p:cNvPr>
          <p:cNvCxnSpPr>
            <a:cxnSpLocks/>
            <a:stCxn id="31" idx="3"/>
            <a:endCxn id="14" idx="1"/>
          </p:cNvCxnSpPr>
          <p:nvPr/>
        </p:nvCxnSpPr>
        <p:spPr>
          <a:xfrm flipV="1">
            <a:off x="7450427" y="1037856"/>
            <a:ext cx="1330376" cy="15723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11AD3FD-169E-CC3D-E8F7-A93E45F9431A}"/>
              </a:ext>
            </a:extLst>
          </p:cNvPr>
          <p:cNvSpPr/>
          <p:nvPr/>
        </p:nvSpPr>
        <p:spPr>
          <a:xfrm>
            <a:off x="7128450" y="5186685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A7D69B-A3C8-CF23-D331-BD95D035B2BE}"/>
              </a:ext>
            </a:extLst>
          </p:cNvPr>
          <p:cNvSpPr txBox="1"/>
          <p:nvPr/>
        </p:nvSpPr>
        <p:spPr>
          <a:xfrm>
            <a:off x="6442648" y="526574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E6D2984-FD08-490A-3C76-5329158E026D}"/>
              </a:ext>
            </a:extLst>
          </p:cNvPr>
          <p:cNvSpPr/>
          <p:nvPr/>
        </p:nvSpPr>
        <p:spPr>
          <a:xfrm>
            <a:off x="7128450" y="5606409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099296-A82A-916F-4E24-FFE2061986D4}"/>
              </a:ext>
            </a:extLst>
          </p:cNvPr>
          <p:cNvSpPr txBox="1"/>
          <p:nvPr/>
        </p:nvSpPr>
        <p:spPr>
          <a:xfrm>
            <a:off x="6282753" y="5685466"/>
            <a:ext cx="845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9ECA94-C947-036C-DC1A-83BF531C39E7}"/>
              </a:ext>
            </a:extLst>
          </p:cNvPr>
          <p:cNvSpPr txBox="1"/>
          <p:nvPr/>
        </p:nvSpPr>
        <p:spPr>
          <a:xfrm>
            <a:off x="7017272" y="449195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A6A997C-D779-D86F-2CC9-A3248B026D8D}"/>
              </a:ext>
            </a:extLst>
          </p:cNvPr>
          <p:cNvSpPr/>
          <p:nvPr/>
        </p:nvSpPr>
        <p:spPr>
          <a:xfrm>
            <a:off x="7128450" y="6026133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7AD169-74FD-1872-2E4F-AC36F1E23B91}"/>
              </a:ext>
            </a:extLst>
          </p:cNvPr>
          <p:cNvSpPr txBox="1"/>
          <p:nvPr/>
        </p:nvSpPr>
        <p:spPr>
          <a:xfrm>
            <a:off x="6247776" y="6105190"/>
            <a:ext cx="880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speed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1EEA43-ABA7-4109-05BB-1F58B4F3C0FA}"/>
              </a:ext>
            </a:extLst>
          </p:cNvPr>
          <p:cNvSpPr/>
          <p:nvPr/>
        </p:nvSpPr>
        <p:spPr>
          <a:xfrm>
            <a:off x="7128450" y="4779434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811E33-5F4B-BFA9-C6BB-72BE3E4B3A12}"/>
              </a:ext>
            </a:extLst>
          </p:cNvPr>
          <p:cNvSpPr txBox="1"/>
          <p:nvPr/>
        </p:nvSpPr>
        <p:spPr>
          <a:xfrm>
            <a:off x="6442648" y="485849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7CDBF628-479D-F110-05ED-94D2EBCCE3B1}"/>
              </a:ext>
            </a:extLst>
          </p:cNvPr>
          <p:cNvCxnSpPr>
            <a:cxnSpLocks/>
            <a:stCxn id="49" idx="3"/>
            <a:endCxn id="18" idx="1"/>
          </p:cNvCxnSpPr>
          <p:nvPr/>
        </p:nvCxnSpPr>
        <p:spPr>
          <a:xfrm flipV="1">
            <a:off x="7897945" y="3558622"/>
            <a:ext cx="882858" cy="14306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379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8353ECB-85B4-4596-FEE9-D083DB8C7F49}"/>
              </a:ext>
            </a:extLst>
          </p:cNvPr>
          <p:cNvSpPr txBox="1"/>
          <p:nvPr/>
        </p:nvSpPr>
        <p:spPr>
          <a:xfrm>
            <a:off x="539646" y="289307"/>
            <a:ext cx="367758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solidFill>
                  <a:srgbClr val="002060"/>
                </a:solidFill>
                <a:latin typeface="DM Mono" panose="020B0509040201040103" pitchFamily="49" charset="0"/>
              </a:rPr>
              <a:t>    virtual void Go() const {}</a:t>
            </a:r>
            <a:endParaRPr lang="ko-Kore-KR" altLang="en-US" sz="1200" dirty="0">
              <a:solidFill>
                <a:srgbClr val="00206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speed;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void Go() const override {}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Animal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cout &lt;&lt; sizeof(a) &lt;&lt; endl;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Dog d;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cout &lt;&lt; sizeof(d) &lt;&lt; endl;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305624-A016-9450-7576-5F589C636F15}"/>
              </a:ext>
            </a:extLst>
          </p:cNvPr>
          <p:cNvSpPr/>
          <p:nvPr/>
        </p:nvSpPr>
        <p:spPr>
          <a:xfrm>
            <a:off x="5596017" y="4175735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2550B2-D9A1-969A-E214-E7C301950BD9}"/>
              </a:ext>
            </a:extLst>
          </p:cNvPr>
          <p:cNvSpPr txBox="1"/>
          <p:nvPr/>
        </p:nvSpPr>
        <p:spPr>
          <a:xfrm>
            <a:off x="4910215" y="425479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36291A-62AF-51F0-0972-B0DDD056B267}"/>
              </a:ext>
            </a:extLst>
          </p:cNvPr>
          <p:cNvSpPr/>
          <p:nvPr/>
        </p:nvSpPr>
        <p:spPr>
          <a:xfrm>
            <a:off x="5596017" y="4595459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795E2B-E6F3-D4CA-FA71-A2FE4B83B84E}"/>
              </a:ext>
            </a:extLst>
          </p:cNvPr>
          <p:cNvSpPr txBox="1"/>
          <p:nvPr/>
        </p:nvSpPr>
        <p:spPr>
          <a:xfrm>
            <a:off x="4750320" y="4674516"/>
            <a:ext cx="845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DC6BFC-94F5-74CA-2A6D-ECC32D5B7E05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C61C81-4A4B-EAE8-A877-C1FEDD4258C8}"/>
              </a:ext>
            </a:extLst>
          </p:cNvPr>
          <p:cNvSpPr/>
          <p:nvPr/>
        </p:nvSpPr>
        <p:spPr>
          <a:xfrm>
            <a:off x="5596017" y="5015183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95D1AF-8C71-093D-598E-7126678171FA}"/>
              </a:ext>
            </a:extLst>
          </p:cNvPr>
          <p:cNvSpPr txBox="1"/>
          <p:nvPr/>
        </p:nvSpPr>
        <p:spPr>
          <a:xfrm>
            <a:off x="4715343" y="5094240"/>
            <a:ext cx="880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speed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FE76DD-81A9-531F-1C57-6015F5358ECB}"/>
              </a:ext>
            </a:extLst>
          </p:cNvPr>
          <p:cNvSpPr/>
          <p:nvPr/>
        </p:nvSpPr>
        <p:spPr>
          <a:xfrm>
            <a:off x="5610383" y="1577331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9A4355-5325-3F47-0F8B-D9DFA64CF291}"/>
              </a:ext>
            </a:extLst>
          </p:cNvPr>
          <p:cNvSpPr txBox="1"/>
          <p:nvPr/>
        </p:nvSpPr>
        <p:spPr>
          <a:xfrm>
            <a:off x="4924581" y="16563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745354-5754-0FB5-E0BB-109AB81E2265}"/>
              </a:ext>
            </a:extLst>
          </p:cNvPr>
          <p:cNvSpPr txBox="1"/>
          <p:nvPr/>
        </p:nvSpPr>
        <p:spPr>
          <a:xfrm>
            <a:off x="5547610" y="12958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a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EC7B20-8FB8-F6C5-D0F8-18521B0F7BDC}"/>
              </a:ext>
            </a:extLst>
          </p:cNvPr>
          <p:cNvSpPr/>
          <p:nvPr/>
        </p:nvSpPr>
        <p:spPr>
          <a:xfrm>
            <a:off x="5596017" y="3768484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729C3-9AA1-4138-2A36-52F3A8D20581}"/>
              </a:ext>
            </a:extLst>
          </p:cNvPr>
          <p:cNvSpPr txBox="1"/>
          <p:nvPr/>
        </p:nvSpPr>
        <p:spPr>
          <a:xfrm>
            <a:off x="4910215" y="384754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9B7D51-EB77-B9D0-205C-2F03E6A6B12E}"/>
              </a:ext>
            </a:extLst>
          </p:cNvPr>
          <p:cNvSpPr/>
          <p:nvPr/>
        </p:nvSpPr>
        <p:spPr>
          <a:xfrm>
            <a:off x="5610383" y="1993117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D16806-8534-845D-EDFD-E34988F16E60}"/>
              </a:ext>
            </a:extLst>
          </p:cNvPr>
          <p:cNvSpPr txBox="1"/>
          <p:nvPr/>
        </p:nvSpPr>
        <p:spPr>
          <a:xfrm>
            <a:off x="4924581" y="2072174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BC79A3-77F5-41D6-9F54-E87FF20ADD59}"/>
              </a:ext>
            </a:extLst>
          </p:cNvPr>
          <p:cNvSpPr/>
          <p:nvPr/>
        </p:nvSpPr>
        <p:spPr>
          <a:xfrm>
            <a:off x="8780803" y="827994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AF0236-0921-41CE-25ED-7FDBA54F3BF5}"/>
              </a:ext>
            </a:extLst>
          </p:cNvPr>
          <p:cNvSpPr txBox="1"/>
          <p:nvPr/>
        </p:nvSpPr>
        <p:spPr>
          <a:xfrm>
            <a:off x="8507700" y="566384"/>
            <a:ext cx="18487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</a:t>
            </a:r>
            <a:r>
              <a:rPr kumimoji="1" lang="ko-Kore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가상함수</a:t>
            </a:r>
            <a:r>
              <a:rPr kumimoji="1" lang="ko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 테이블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73698868-6D8A-B601-0199-4F9C7B698946}"/>
              </a:ext>
            </a:extLst>
          </p:cNvPr>
          <p:cNvCxnSpPr>
            <a:stCxn id="34" idx="3"/>
            <a:endCxn id="14" idx="1"/>
          </p:cNvCxnSpPr>
          <p:nvPr/>
        </p:nvCxnSpPr>
        <p:spPr>
          <a:xfrm flipV="1">
            <a:off x="6379878" y="1037856"/>
            <a:ext cx="2400925" cy="7493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686371-A768-30BF-8F86-38214AFDA0B2}"/>
              </a:ext>
            </a:extLst>
          </p:cNvPr>
          <p:cNvSpPr/>
          <p:nvPr/>
        </p:nvSpPr>
        <p:spPr>
          <a:xfrm>
            <a:off x="8780803" y="3348760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Dog::Go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D4F5E-8ACA-8978-A1F6-B1B327AD4E6D}"/>
              </a:ext>
            </a:extLst>
          </p:cNvPr>
          <p:cNvSpPr txBox="1"/>
          <p:nvPr/>
        </p:nvSpPr>
        <p:spPr>
          <a:xfrm>
            <a:off x="8507700" y="3087150"/>
            <a:ext cx="18487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Dog</a:t>
            </a:r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 </a:t>
            </a:r>
            <a:r>
              <a:rPr kumimoji="1" lang="ko-Kore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가상함수</a:t>
            </a:r>
            <a:r>
              <a:rPr kumimoji="1" lang="ko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 테이블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F95FCA1F-47F2-58A8-CC44-DDAE99505EFE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365512" y="3558622"/>
            <a:ext cx="2415291" cy="4197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A97298-84EE-D087-E11C-B6DDAD3CBD40}"/>
              </a:ext>
            </a:extLst>
          </p:cNvPr>
          <p:cNvSpPr/>
          <p:nvPr/>
        </p:nvSpPr>
        <p:spPr>
          <a:xfrm>
            <a:off x="6680932" y="2400368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E29CF5-5275-DC73-D7A3-2EB30F5812F3}"/>
              </a:ext>
            </a:extLst>
          </p:cNvPr>
          <p:cNvSpPr txBox="1"/>
          <p:nvPr/>
        </p:nvSpPr>
        <p:spPr>
          <a:xfrm>
            <a:off x="5995130" y="2479425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3F9BC5-EC1C-28B7-B782-19FDE28E742A}"/>
              </a:ext>
            </a:extLst>
          </p:cNvPr>
          <p:cNvSpPr txBox="1"/>
          <p:nvPr/>
        </p:nvSpPr>
        <p:spPr>
          <a:xfrm>
            <a:off x="6618159" y="2118838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a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F15690-1892-E2FE-46CF-3482C5DB78E5}"/>
              </a:ext>
            </a:extLst>
          </p:cNvPr>
          <p:cNvSpPr/>
          <p:nvPr/>
        </p:nvSpPr>
        <p:spPr>
          <a:xfrm>
            <a:off x="6680932" y="2816154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AC71F8-CD65-55E9-D012-B848235B6671}"/>
              </a:ext>
            </a:extLst>
          </p:cNvPr>
          <p:cNvSpPr txBox="1"/>
          <p:nvPr/>
        </p:nvSpPr>
        <p:spPr>
          <a:xfrm>
            <a:off x="5995130" y="289521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38C59CAF-78ED-EDE1-2701-24E547BC1C25}"/>
              </a:ext>
            </a:extLst>
          </p:cNvPr>
          <p:cNvCxnSpPr>
            <a:cxnSpLocks/>
            <a:stCxn id="31" idx="3"/>
            <a:endCxn id="14" idx="1"/>
          </p:cNvCxnSpPr>
          <p:nvPr/>
        </p:nvCxnSpPr>
        <p:spPr>
          <a:xfrm flipV="1">
            <a:off x="7450427" y="1037856"/>
            <a:ext cx="1330376" cy="15723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11AD3FD-169E-CC3D-E8F7-A93E45F9431A}"/>
              </a:ext>
            </a:extLst>
          </p:cNvPr>
          <p:cNvSpPr/>
          <p:nvPr/>
        </p:nvSpPr>
        <p:spPr>
          <a:xfrm>
            <a:off x="7128450" y="5186685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A7D69B-A3C8-CF23-D331-BD95D035B2BE}"/>
              </a:ext>
            </a:extLst>
          </p:cNvPr>
          <p:cNvSpPr txBox="1"/>
          <p:nvPr/>
        </p:nvSpPr>
        <p:spPr>
          <a:xfrm>
            <a:off x="6442648" y="526574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E6D2984-FD08-490A-3C76-5329158E026D}"/>
              </a:ext>
            </a:extLst>
          </p:cNvPr>
          <p:cNvSpPr/>
          <p:nvPr/>
        </p:nvSpPr>
        <p:spPr>
          <a:xfrm>
            <a:off x="7128450" y="5606409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099296-A82A-916F-4E24-FFE2061986D4}"/>
              </a:ext>
            </a:extLst>
          </p:cNvPr>
          <p:cNvSpPr txBox="1"/>
          <p:nvPr/>
        </p:nvSpPr>
        <p:spPr>
          <a:xfrm>
            <a:off x="6282753" y="5685466"/>
            <a:ext cx="845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9ECA94-C947-036C-DC1A-83BF531C39E7}"/>
              </a:ext>
            </a:extLst>
          </p:cNvPr>
          <p:cNvSpPr txBox="1"/>
          <p:nvPr/>
        </p:nvSpPr>
        <p:spPr>
          <a:xfrm>
            <a:off x="7017272" y="449195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A6A997C-D779-D86F-2CC9-A3248B026D8D}"/>
              </a:ext>
            </a:extLst>
          </p:cNvPr>
          <p:cNvSpPr/>
          <p:nvPr/>
        </p:nvSpPr>
        <p:spPr>
          <a:xfrm>
            <a:off x="7128450" y="6026133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7AD169-74FD-1872-2E4F-AC36F1E23B91}"/>
              </a:ext>
            </a:extLst>
          </p:cNvPr>
          <p:cNvSpPr txBox="1"/>
          <p:nvPr/>
        </p:nvSpPr>
        <p:spPr>
          <a:xfrm>
            <a:off x="6247776" y="6105190"/>
            <a:ext cx="880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speed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1EEA43-ABA7-4109-05BB-1F58B4F3C0FA}"/>
              </a:ext>
            </a:extLst>
          </p:cNvPr>
          <p:cNvSpPr/>
          <p:nvPr/>
        </p:nvSpPr>
        <p:spPr>
          <a:xfrm>
            <a:off x="7128450" y="4779434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811E33-5F4B-BFA9-C6BB-72BE3E4B3A12}"/>
              </a:ext>
            </a:extLst>
          </p:cNvPr>
          <p:cNvSpPr txBox="1"/>
          <p:nvPr/>
        </p:nvSpPr>
        <p:spPr>
          <a:xfrm>
            <a:off x="6442648" y="485849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7CDBF628-479D-F110-05ED-94D2EBCCE3B1}"/>
              </a:ext>
            </a:extLst>
          </p:cNvPr>
          <p:cNvCxnSpPr>
            <a:cxnSpLocks/>
            <a:stCxn id="49" idx="3"/>
            <a:endCxn id="18" idx="1"/>
          </p:cNvCxnSpPr>
          <p:nvPr/>
        </p:nvCxnSpPr>
        <p:spPr>
          <a:xfrm flipV="1">
            <a:off x="7897945" y="3558622"/>
            <a:ext cx="882858" cy="14306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651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8353ECB-85B4-4596-FEE9-D083DB8C7F49}"/>
              </a:ext>
            </a:extLst>
          </p:cNvPr>
          <p:cNvSpPr txBox="1"/>
          <p:nvPr/>
        </p:nvSpPr>
        <p:spPr>
          <a:xfrm>
            <a:off x="539646" y="289307"/>
            <a:ext cx="3677587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solidFill>
                  <a:srgbClr val="002060"/>
                </a:solidFill>
                <a:latin typeface="DM Mono" panose="020B0509040201040103" pitchFamily="49" charset="0"/>
              </a:rPr>
              <a:t>    virtual void Go() const {}</a:t>
            </a:r>
          </a:p>
          <a:p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virtual void Start() {}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speed;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sz="1200" dirty="0">
                <a:latin typeface="DM Mono" panose="020B0509040201040103" pitchFamily="49" charset="0"/>
              </a:rPr>
              <a:t>    void Go() const override {}</a:t>
            </a:r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Animal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cout &lt;&lt; sizeof(a) &lt;&lt; endl;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Dog d;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cout &lt;&lt; sizeof(d) &lt;&lt; endl;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305624-A016-9450-7576-5F589C636F15}"/>
              </a:ext>
            </a:extLst>
          </p:cNvPr>
          <p:cNvSpPr/>
          <p:nvPr/>
        </p:nvSpPr>
        <p:spPr>
          <a:xfrm>
            <a:off x="5596017" y="4175735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2550B2-D9A1-969A-E214-E7C301950BD9}"/>
              </a:ext>
            </a:extLst>
          </p:cNvPr>
          <p:cNvSpPr txBox="1"/>
          <p:nvPr/>
        </p:nvSpPr>
        <p:spPr>
          <a:xfrm>
            <a:off x="4910215" y="425479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36291A-62AF-51F0-0972-B0DDD056B267}"/>
              </a:ext>
            </a:extLst>
          </p:cNvPr>
          <p:cNvSpPr/>
          <p:nvPr/>
        </p:nvSpPr>
        <p:spPr>
          <a:xfrm>
            <a:off x="5596017" y="4595459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795E2B-E6F3-D4CA-FA71-A2FE4B83B84E}"/>
              </a:ext>
            </a:extLst>
          </p:cNvPr>
          <p:cNvSpPr txBox="1"/>
          <p:nvPr/>
        </p:nvSpPr>
        <p:spPr>
          <a:xfrm>
            <a:off x="4750320" y="4674516"/>
            <a:ext cx="845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DC6BFC-94F5-74CA-2A6D-ECC32D5B7E05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C61C81-4A4B-EAE8-A877-C1FEDD4258C8}"/>
              </a:ext>
            </a:extLst>
          </p:cNvPr>
          <p:cNvSpPr/>
          <p:nvPr/>
        </p:nvSpPr>
        <p:spPr>
          <a:xfrm>
            <a:off x="5596017" y="5015183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95D1AF-8C71-093D-598E-7126678171FA}"/>
              </a:ext>
            </a:extLst>
          </p:cNvPr>
          <p:cNvSpPr txBox="1"/>
          <p:nvPr/>
        </p:nvSpPr>
        <p:spPr>
          <a:xfrm>
            <a:off x="4715343" y="5094240"/>
            <a:ext cx="880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speed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FE76DD-81A9-531F-1C57-6015F5358ECB}"/>
              </a:ext>
            </a:extLst>
          </p:cNvPr>
          <p:cNvSpPr/>
          <p:nvPr/>
        </p:nvSpPr>
        <p:spPr>
          <a:xfrm>
            <a:off x="5610383" y="1577331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9A4355-5325-3F47-0F8B-D9DFA64CF291}"/>
              </a:ext>
            </a:extLst>
          </p:cNvPr>
          <p:cNvSpPr txBox="1"/>
          <p:nvPr/>
        </p:nvSpPr>
        <p:spPr>
          <a:xfrm>
            <a:off x="4924581" y="16563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745354-5754-0FB5-E0BB-109AB81E2265}"/>
              </a:ext>
            </a:extLst>
          </p:cNvPr>
          <p:cNvSpPr txBox="1"/>
          <p:nvPr/>
        </p:nvSpPr>
        <p:spPr>
          <a:xfrm>
            <a:off x="5547610" y="12958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a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EC7B20-8FB8-F6C5-D0F8-18521B0F7BDC}"/>
              </a:ext>
            </a:extLst>
          </p:cNvPr>
          <p:cNvSpPr/>
          <p:nvPr/>
        </p:nvSpPr>
        <p:spPr>
          <a:xfrm>
            <a:off x="5596017" y="3768484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729C3-9AA1-4138-2A36-52F3A8D20581}"/>
              </a:ext>
            </a:extLst>
          </p:cNvPr>
          <p:cNvSpPr txBox="1"/>
          <p:nvPr/>
        </p:nvSpPr>
        <p:spPr>
          <a:xfrm>
            <a:off x="4910215" y="384754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9B7D51-EB77-B9D0-205C-2F03E6A6B12E}"/>
              </a:ext>
            </a:extLst>
          </p:cNvPr>
          <p:cNvSpPr/>
          <p:nvPr/>
        </p:nvSpPr>
        <p:spPr>
          <a:xfrm>
            <a:off x="5610383" y="1993117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D16806-8534-845D-EDFD-E34988F16E60}"/>
              </a:ext>
            </a:extLst>
          </p:cNvPr>
          <p:cNvSpPr txBox="1"/>
          <p:nvPr/>
        </p:nvSpPr>
        <p:spPr>
          <a:xfrm>
            <a:off x="4924581" y="2072174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BC79A3-77F5-41D6-9F54-E87FF20ADD59}"/>
              </a:ext>
            </a:extLst>
          </p:cNvPr>
          <p:cNvSpPr/>
          <p:nvPr/>
        </p:nvSpPr>
        <p:spPr>
          <a:xfrm>
            <a:off x="8780803" y="827994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AF0236-0921-41CE-25ED-7FDBA54F3BF5}"/>
              </a:ext>
            </a:extLst>
          </p:cNvPr>
          <p:cNvSpPr txBox="1"/>
          <p:nvPr/>
        </p:nvSpPr>
        <p:spPr>
          <a:xfrm>
            <a:off x="8507700" y="566384"/>
            <a:ext cx="18487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</a:t>
            </a:r>
            <a:r>
              <a:rPr kumimoji="1" lang="ko-Kore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가상함수</a:t>
            </a:r>
            <a:r>
              <a:rPr kumimoji="1" lang="ko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 테이블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73698868-6D8A-B601-0199-4F9C7B698946}"/>
              </a:ext>
            </a:extLst>
          </p:cNvPr>
          <p:cNvCxnSpPr>
            <a:stCxn id="34" idx="3"/>
            <a:endCxn id="14" idx="1"/>
          </p:cNvCxnSpPr>
          <p:nvPr/>
        </p:nvCxnSpPr>
        <p:spPr>
          <a:xfrm flipV="1">
            <a:off x="6379878" y="1037856"/>
            <a:ext cx="2400925" cy="7493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686371-A768-30BF-8F86-38214AFDA0B2}"/>
              </a:ext>
            </a:extLst>
          </p:cNvPr>
          <p:cNvSpPr/>
          <p:nvPr/>
        </p:nvSpPr>
        <p:spPr>
          <a:xfrm>
            <a:off x="8780803" y="3348760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Dog::Go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D4F5E-8ACA-8978-A1F6-B1B327AD4E6D}"/>
              </a:ext>
            </a:extLst>
          </p:cNvPr>
          <p:cNvSpPr txBox="1"/>
          <p:nvPr/>
        </p:nvSpPr>
        <p:spPr>
          <a:xfrm>
            <a:off x="8507700" y="3087150"/>
            <a:ext cx="18487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Dog</a:t>
            </a:r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 </a:t>
            </a:r>
            <a:r>
              <a:rPr kumimoji="1" lang="ko-Kore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가상함수</a:t>
            </a:r>
            <a:r>
              <a:rPr kumimoji="1" lang="ko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 테이블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F95FCA1F-47F2-58A8-CC44-DDAE99505EFE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365512" y="3558622"/>
            <a:ext cx="2415291" cy="4197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A97298-84EE-D087-E11C-B6DDAD3CBD40}"/>
              </a:ext>
            </a:extLst>
          </p:cNvPr>
          <p:cNvSpPr/>
          <p:nvPr/>
        </p:nvSpPr>
        <p:spPr>
          <a:xfrm>
            <a:off x="6680932" y="2400368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E29CF5-5275-DC73-D7A3-2EB30F5812F3}"/>
              </a:ext>
            </a:extLst>
          </p:cNvPr>
          <p:cNvSpPr txBox="1"/>
          <p:nvPr/>
        </p:nvSpPr>
        <p:spPr>
          <a:xfrm>
            <a:off x="5995130" y="2479425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3F9BC5-EC1C-28B7-B782-19FDE28E742A}"/>
              </a:ext>
            </a:extLst>
          </p:cNvPr>
          <p:cNvSpPr txBox="1"/>
          <p:nvPr/>
        </p:nvSpPr>
        <p:spPr>
          <a:xfrm>
            <a:off x="6618159" y="2118838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a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F15690-1892-E2FE-46CF-3482C5DB78E5}"/>
              </a:ext>
            </a:extLst>
          </p:cNvPr>
          <p:cNvSpPr/>
          <p:nvPr/>
        </p:nvSpPr>
        <p:spPr>
          <a:xfrm>
            <a:off x="6680932" y="2816154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AC71F8-CD65-55E9-D012-B848235B6671}"/>
              </a:ext>
            </a:extLst>
          </p:cNvPr>
          <p:cNvSpPr txBox="1"/>
          <p:nvPr/>
        </p:nvSpPr>
        <p:spPr>
          <a:xfrm>
            <a:off x="5995130" y="289521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38C59CAF-78ED-EDE1-2701-24E547BC1C25}"/>
              </a:ext>
            </a:extLst>
          </p:cNvPr>
          <p:cNvCxnSpPr>
            <a:cxnSpLocks/>
            <a:stCxn id="31" idx="3"/>
            <a:endCxn id="14" idx="1"/>
          </p:cNvCxnSpPr>
          <p:nvPr/>
        </p:nvCxnSpPr>
        <p:spPr>
          <a:xfrm flipV="1">
            <a:off x="7450427" y="1037856"/>
            <a:ext cx="1330376" cy="15723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11AD3FD-169E-CC3D-E8F7-A93E45F9431A}"/>
              </a:ext>
            </a:extLst>
          </p:cNvPr>
          <p:cNvSpPr/>
          <p:nvPr/>
        </p:nvSpPr>
        <p:spPr>
          <a:xfrm>
            <a:off x="7128450" y="5186685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A7D69B-A3C8-CF23-D331-BD95D035B2BE}"/>
              </a:ext>
            </a:extLst>
          </p:cNvPr>
          <p:cNvSpPr txBox="1"/>
          <p:nvPr/>
        </p:nvSpPr>
        <p:spPr>
          <a:xfrm>
            <a:off x="6442648" y="526574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E6D2984-FD08-490A-3C76-5329158E026D}"/>
              </a:ext>
            </a:extLst>
          </p:cNvPr>
          <p:cNvSpPr/>
          <p:nvPr/>
        </p:nvSpPr>
        <p:spPr>
          <a:xfrm>
            <a:off x="7128450" y="5606409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099296-A82A-916F-4E24-FFE2061986D4}"/>
              </a:ext>
            </a:extLst>
          </p:cNvPr>
          <p:cNvSpPr txBox="1"/>
          <p:nvPr/>
        </p:nvSpPr>
        <p:spPr>
          <a:xfrm>
            <a:off x="6282753" y="5685466"/>
            <a:ext cx="845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9ECA94-C947-036C-DC1A-83BF531C39E7}"/>
              </a:ext>
            </a:extLst>
          </p:cNvPr>
          <p:cNvSpPr txBox="1"/>
          <p:nvPr/>
        </p:nvSpPr>
        <p:spPr>
          <a:xfrm>
            <a:off x="7017272" y="449195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A6A997C-D779-D86F-2CC9-A3248B026D8D}"/>
              </a:ext>
            </a:extLst>
          </p:cNvPr>
          <p:cNvSpPr/>
          <p:nvPr/>
        </p:nvSpPr>
        <p:spPr>
          <a:xfrm>
            <a:off x="7128450" y="6026133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7AD169-74FD-1872-2E4F-AC36F1E23B91}"/>
              </a:ext>
            </a:extLst>
          </p:cNvPr>
          <p:cNvSpPr txBox="1"/>
          <p:nvPr/>
        </p:nvSpPr>
        <p:spPr>
          <a:xfrm>
            <a:off x="6247776" y="6105190"/>
            <a:ext cx="880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speed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1EEA43-ABA7-4109-05BB-1F58B4F3C0FA}"/>
              </a:ext>
            </a:extLst>
          </p:cNvPr>
          <p:cNvSpPr/>
          <p:nvPr/>
        </p:nvSpPr>
        <p:spPr>
          <a:xfrm>
            <a:off x="7128450" y="4779434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811E33-5F4B-BFA9-C6BB-72BE3E4B3A12}"/>
              </a:ext>
            </a:extLst>
          </p:cNvPr>
          <p:cNvSpPr txBox="1"/>
          <p:nvPr/>
        </p:nvSpPr>
        <p:spPr>
          <a:xfrm>
            <a:off x="6442648" y="485849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7CDBF628-479D-F110-05ED-94D2EBCCE3B1}"/>
              </a:ext>
            </a:extLst>
          </p:cNvPr>
          <p:cNvCxnSpPr>
            <a:cxnSpLocks/>
            <a:stCxn id="49" idx="3"/>
            <a:endCxn id="18" idx="1"/>
          </p:cNvCxnSpPr>
          <p:nvPr/>
        </p:nvCxnSpPr>
        <p:spPr>
          <a:xfrm flipV="1">
            <a:off x="7897945" y="3558622"/>
            <a:ext cx="882858" cy="14306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992B8C-304A-E851-F3A9-FA6999B001F4}"/>
              </a:ext>
            </a:extLst>
          </p:cNvPr>
          <p:cNvSpPr/>
          <p:nvPr/>
        </p:nvSpPr>
        <p:spPr>
          <a:xfrm>
            <a:off x="8780803" y="1247718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Animal::Start</a:t>
            </a:r>
            <a:endParaRPr kumimoji="1" lang="ko-Kore-KR" altLang="en-US" sz="11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C81478-D110-F3CC-2124-CCA7F3F1DF14}"/>
              </a:ext>
            </a:extLst>
          </p:cNvPr>
          <p:cNvSpPr/>
          <p:nvPr/>
        </p:nvSpPr>
        <p:spPr>
          <a:xfrm>
            <a:off x="8780802" y="3769368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Animal::Start</a:t>
            </a:r>
            <a:endParaRPr kumimoji="1" lang="ko-Kore-KR" altLang="en-US" sz="11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765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8353ECB-85B4-4596-FEE9-D083DB8C7F49}"/>
              </a:ext>
            </a:extLst>
          </p:cNvPr>
          <p:cNvSpPr txBox="1"/>
          <p:nvPr/>
        </p:nvSpPr>
        <p:spPr>
          <a:xfrm>
            <a:off x="539646" y="289307"/>
            <a:ext cx="367758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solidFill>
                  <a:srgbClr val="002060"/>
                </a:solidFill>
                <a:latin typeface="DM Mono" panose="020B0509040201040103" pitchFamily="49" charset="0"/>
              </a:rPr>
              <a:t>    virtual void Go() const {}</a:t>
            </a:r>
          </a:p>
          <a:p>
            <a:r>
              <a:rPr lang="en-US" altLang="ko-Kore-KR" sz="1200" dirty="0">
                <a:latin typeface="DM Mono" panose="020B0509040201040103" pitchFamily="49" charset="0"/>
              </a:rPr>
              <a:t>    virtual void Start() {}</a:t>
            </a:r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speed;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sz="1200" dirty="0">
                <a:latin typeface="DM Mono" panose="020B0509040201040103" pitchFamily="49" charset="0"/>
              </a:rPr>
              <a:t>    void Go() const override {}</a:t>
            </a:r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Animal a;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Dog d;</a:t>
            </a:r>
          </a:p>
          <a:p>
            <a:endParaRPr lang="en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    Animal* p = &amp;a;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</a:t>
            </a:r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p-&gt;Go(); // p-&gt;</a:t>
            </a:r>
            <a:r>
              <a:rPr lang="en" altLang="ko-Kore-KR" sz="1200" dirty="0" err="1">
                <a:solidFill>
                  <a:srgbClr val="FF0000"/>
                </a:solidFill>
                <a:latin typeface="DM Mono" panose="020B0509040201040103" pitchFamily="49" charset="0"/>
              </a:rPr>
              <a:t>vtptr</a:t>
            </a:r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[0](p);</a:t>
            </a:r>
          </a:p>
          <a:p>
            <a:endParaRPr lang="en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    p = &amp;d;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p-&gt;Go();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}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305624-A016-9450-7576-5F589C636F15}"/>
              </a:ext>
            </a:extLst>
          </p:cNvPr>
          <p:cNvSpPr/>
          <p:nvPr/>
        </p:nvSpPr>
        <p:spPr>
          <a:xfrm>
            <a:off x="5596017" y="4175735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2550B2-D9A1-969A-E214-E7C301950BD9}"/>
              </a:ext>
            </a:extLst>
          </p:cNvPr>
          <p:cNvSpPr txBox="1"/>
          <p:nvPr/>
        </p:nvSpPr>
        <p:spPr>
          <a:xfrm>
            <a:off x="4910215" y="425479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36291A-62AF-51F0-0972-B0DDD056B267}"/>
              </a:ext>
            </a:extLst>
          </p:cNvPr>
          <p:cNvSpPr/>
          <p:nvPr/>
        </p:nvSpPr>
        <p:spPr>
          <a:xfrm>
            <a:off x="5596017" y="4595459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795E2B-E6F3-D4CA-FA71-A2FE4B83B84E}"/>
              </a:ext>
            </a:extLst>
          </p:cNvPr>
          <p:cNvSpPr txBox="1"/>
          <p:nvPr/>
        </p:nvSpPr>
        <p:spPr>
          <a:xfrm>
            <a:off x="4750320" y="4674516"/>
            <a:ext cx="845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DC6BFC-94F5-74CA-2A6D-ECC32D5B7E05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C61C81-4A4B-EAE8-A877-C1FEDD4258C8}"/>
              </a:ext>
            </a:extLst>
          </p:cNvPr>
          <p:cNvSpPr/>
          <p:nvPr/>
        </p:nvSpPr>
        <p:spPr>
          <a:xfrm>
            <a:off x="5596017" y="5015183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95D1AF-8C71-093D-598E-7126678171FA}"/>
              </a:ext>
            </a:extLst>
          </p:cNvPr>
          <p:cNvSpPr txBox="1"/>
          <p:nvPr/>
        </p:nvSpPr>
        <p:spPr>
          <a:xfrm>
            <a:off x="4715343" y="5094240"/>
            <a:ext cx="880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speed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FE76DD-81A9-531F-1C57-6015F5358ECB}"/>
              </a:ext>
            </a:extLst>
          </p:cNvPr>
          <p:cNvSpPr/>
          <p:nvPr/>
        </p:nvSpPr>
        <p:spPr>
          <a:xfrm>
            <a:off x="5610383" y="1577331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9A4355-5325-3F47-0F8B-D9DFA64CF291}"/>
              </a:ext>
            </a:extLst>
          </p:cNvPr>
          <p:cNvSpPr txBox="1"/>
          <p:nvPr/>
        </p:nvSpPr>
        <p:spPr>
          <a:xfrm>
            <a:off x="4924581" y="16563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745354-5754-0FB5-E0BB-109AB81E2265}"/>
              </a:ext>
            </a:extLst>
          </p:cNvPr>
          <p:cNvSpPr txBox="1"/>
          <p:nvPr/>
        </p:nvSpPr>
        <p:spPr>
          <a:xfrm>
            <a:off x="5547610" y="12958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a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EC7B20-8FB8-F6C5-D0F8-18521B0F7BDC}"/>
              </a:ext>
            </a:extLst>
          </p:cNvPr>
          <p:cNvSpPr/>
          <p:nvPr/>
        </p:nvSpPr>
        <p:spPr>
          <a:xfrm>
            <a:off x="5596017" y="3768484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729C3-9AA1-4138-2A36-52F3A8D20581}"/>
              </a:ext>
            </a:extLst>
          </p:cNvPr>
          <p:cNvSpPr txBox="1"/>
          <p:nvPr/>
        </p:nvSpPr>
        <p:spPr>
          <a:xfrm>
            <a:off x="4910215" y="384754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9B7D51-EB77-B9D0-205C-2F03E6A6B12E}"/>
              </a:ext>
            </a:extLst>
          </p:cNvPr>
          <p:cNvSpPr/>
          <p:nvPr/>
        </p:nvSpPr>
        <p:spPr>
          <a:xfrm>
            <a:off x="5610383" y="1993117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D16806-8534-845D-EDFD-E34988F16E60}"/>
              </a:ext>
            </a:extLst>
          </p:cNvPr>
          <p:cNvSpPr txBox="1"/>
          <p:nvPr/>
        </p:nvSpPr>
        <p:spPr>
          <a:xfrm>
            <a:off x="4924581" y="2072174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BC79A3-77F5-41D6-9F54-E87FF20ADD59}"/>
              </a:ext>
            </a:extLst>
          </p:cNvPr>
          <p:cNvSpPr/>
          <p:nvPr/>
        </p:nvSpPr>
        <p:spPr>
          <a:xfrm>
            <a:off x="8780803" y="827994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1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AF0236-0921-41CE-25ED-7FDBA54F3BF5}"/>
              </a:ext>
            </a:extLst>
          </p:cNvPr>
          <p:cNvSpPr txBox="1"/>
          <p:nvPr/>
        </p:nvSpPr>
        <p:spPr>
          <a:xfrm>
            <a:off x="8507700" y="566384"/>
            <a:ext cx="18487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</a:t>
            </a:r>
            <a:r>
              <a:rPr kumimoji="1" lang="ko-Kore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가상함수</a:t>
            </a:r>
            <a:r>
              <a:rPr kumimoji="1" lang="ko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 테이블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73698868-6D8A-B601-0199-4F9C7B698946}"/>
              </a:ext>
            </a:extLst>
          </p:cNvPr>
          <p:cNvCxnSpPr>
            <a:stCxn id="34" idx="3"/>
            <a:endCxn id="14" idx="1"/>
          </p:cNvCxnSpPr>
          <p:nvPr/>
        </p:nvCxnSpPr>
        <p:spPr>
          <a:xfrm flipV="1">
            <a:off x="6379878" y="1037856"/>
            <a:ext cx="2400925" cy="7493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686371-A768-30BF-8F86-38214AFDA0B2}"/>
              </a:ext>
            </a:extLst>
          </p:cNvPr>
          <p:cNvSpPr/>
          <p:nvPr/>
        </p:nvSpPr>
        <p:spPr>
          <a:xfrm>
            <a:off x="8780803" y="3348760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Dog::Go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D4F5E-8ACA-8978-A1F6-B1B327AD4E6D}"/>
              </a:ext>
            </a:extLst>
          </p:cNvPr>
          <p:cNvSpPr txBox="1"/>
          <p:nvPr/>
        </p:nvSpPr>
        <p:spPr>
          <a:xfrm>
            <a:off x="8507700" y="3087150"/>
            <a:ext cx="18487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Dog</a:t>
            </a:r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 </a:t>
            </a:r>
            <a:r>
              <a:rPr kumimoji="1" lang="ko-Kore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가상함수</a:t>
            </a:r>
            <a:r>
              <a:rPr kumimoji="1" lang="ko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 테이블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F95FCA1F-47F2-58A8-CC44-DDAE99505EFE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365512" y="3558622"/>
            <a:ext cx="2415291" cy="4197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992B8C-304A-E851-F3A9-FA6999B001F4}"/>
              </a:ext>
            </a:extLst>
          </p:cNvPr>
          <p:cNvSpPr/>
          <p:nvPr/>
        </p:nvSpPr>
        <p:spPr>
          <a:xfrm>
            <a:off x="8780803" y="1247718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Animal::Start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C81478-D110-F3CC-2124-CCA7F3F1DF14}"/>
              </a:ext>
            </a:extLst>
          </p:cNvPr>
          <p:cNvSpPr/>
          <p:nvPr/>
        </p:nvSpPr>
        <p:spPr>
          <a:xfrm>
            <a:off x="8780802" y="3769368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Animal::Start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3FE593-8023-E381-AB99-752466118223}"/>
              </a:ext>
            </a:extLst>
          </p:cNvPr>
          <p:cNvSpPr/>
          <p:nvPr/>
        </p:nvSpPr>
        <p:spPr>
          <a:xfrm>
            <a:off x="4210283" y="408270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7641A7-482F-43A5-935E-CCE6460D71AD}"/>
              </a:ext>
            </a:extLst>
          </p:cNvPr>
          <p:cNvSpPr txBox="1"/>
          <p:nvPr/>
        </p:nvSpPr>
        <p:spPr>
          <a:xfrm>
            <a:off x="3517301" y="487327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p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0BF634E1-C240-CC9E-2C10-E24292837337}"/>
              </a:ext>
            </a:extLst>
          </p:cNvPr>
          <p:cNvCxnSpPr>
            <a:cxnSpLocks/>
            <a:stCxn id="4" idx="3"/>
            <a:endCxn id="34" idx="0"/>
          </p:cNvCxnSpPr>
          <p:nvPr/>
        </p:nvCxnSpPr>
        <p:spPr>
          <a:xfrm>
            <a:off x="4979778" y="618132"/>
            <a:ext cx="1015353" cy="9591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2037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8353ECB-85B4-4596-FEE9-D083DB8C7F49}"/>
              </a:ext>
            </a:extLst>
          </p:cNvPr>
          <p:cNvSpPr txBox="1"/>
          <p:nvPr/>
        </p:nvSpPr>
        <p:spPr>
          <a:xfrm>
            <a:off x="539646" y="289307"/>
            <a:ext cx="367758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solidFill>
                  <a:srgbClr val="002060"/>
                </a:solidFill>
                <a:latin typeface="DM Mono" panose="020B0509040201040103" pitchFamily="49" charset="0"/>
              </a:rPr>
              <a:t>    virtual void Go() const {}</a:t>
            </a:r>
          </a:p>
          <a:p>
            <a:r>
              <a:rPr lang="en-US" altLang="ko-Kore-KR" sz="1200" dirty="0">
                <a:latin typeface="DM Mono" panose="020B0509040201040103" pitchFamily="49" charset="0"/>
              </a:rPr>
              <a:t>    virtual void Start() {}</a:t>
            </a:r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speed;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sz="1200" dirty="0">
                <a:latin typeface="DM Mono" panose="020B0509040201040103" pitchFamily="49" charset="0"/>
              </a:rPr>
              <a:t>    void Go() const override {}</a:t>
            </a:r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Animal a;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Dog d;</a:t>
            </a:r>
          </a:p>
          <a:p>
            <a:endParaRPr lang="en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    Animal* p = &amp;a;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p-&gt;Go(); // p-&gt;</a:t>
            </a:r>
            <a:r>
              <a:rPr lang="en" altLang="ko-Kore-KR" sz="1200" dirty="0" err="1">
                <a:latin typeface="DM Mono" panose="020B0509040201040103" pitchFamily="49" charset="0"/>
              </a:rPr>
              <a:t>vtptr</a:t>
            </a:r>
            <a:r>
              <a:rPr lang="en" altLang="ko-Kore-KR" sz="1200" dirty="0">
                <a:latin typeface="DM Mono" panose="020B0509040201040103" pitchFamily="49" charset="0"/>
              </a:rPr>
              <a:t>[0](p);</a:t>
            </a:r>
          </a:p>
          <a:p>
            <a:endParaRPr lang="en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 = &amp;d;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p-&gt;Go(); // p-&gt;</a:t>
            </a:r>
            <a:r>
              <a:rPr lang="en" altLang="ko-Kore-KR" sz="1200" dirty="0" err="1">
                <a:solidFill>
                  <a:srgbClr val="FF0000"/>
                </a:solidFill>
                <a:latin typeface="DM Mono" panose="020B0509040201040103" pitchFamily="49" charset="0"/>
              </a:rPr>
              <a:t>vtptr</a:t>
            </a:r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[0](p);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}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305624-A016-9450-7576-5F589C636F15}"/>
              </a:ext>
            </a:extLst>
          </p:cNvPr>
          <p:cNvSpPr/>
          <p:nvPr/>
        </p:nvSpPr>
        <p:spPr>
          <a:xfrm>
            <a:off x="5596017" y="4175735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2550B2-D9A1-969A-E214-E7C301950BD9}"/>
              </a:ext>
            </a:extLst>
          </p:cNvPr>
          <p:cNvSpPr txBox="1"/>
          <p:nvPr/>
        </p:nvSpPr>
        <p:spPr>
          <a:xfrm>
            <a:off x="4910215" y="425479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36291A-62AF-51F0-0972-B0DDD056B267}"/>
              </a:ext>
            </a:extLst>
          </p:cNvPr>
          <p:cNvSpPr/>
          <p:nvPr/>
        </p:nvSpPr>
        <p:spPr>
          <a:xfrm>
            <a:off x="5596017" y="4595459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795E2B-E6F3-D4CA-FA71-A2FE4B83B84E}"/>
              </a:ext>
            </a:extLst>
          </p:cNvPr>
          <p:cNvSpPr txBox="1"/>
          <p:nvPr/>
        </p:nvSpPr>
        <p:spPr>
          <a:xfrm>
            <a:off x="4750320" y="4674516"/>
            <a:ext cx="845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DC6BFC-94F5-74CA-2A6D-ECC32D5B7E05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C61C81-4A4B-EAE8-A877-C1FEDD4258C8}"/>
              </a:ext>
            </a:extLst>
          </p:cNvPr>
          <p:cNvSpPr/>
          <p:nvPr/>
        </p:nvSpPr>
        <p:spPr>
          <a:xfrm>
            <a:off x="5596017" y="5015183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95D1AF-8C71-093D-598E-7126678171FA}"/>
              </a:ext>
            </a:extLst>
          </p:cNvPr>
          <p:cNvSpPr txBox="1"/>
          <p:nvPr/>
        </p:nvSpPr>
        <p:spPr>
          <a:xfrm>
            <a:off x="4715343" y="5094240"/>
            <a:ext cx="880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speed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FE76DD-81A9-531F-1C57-6015F5358ECB}"/>
              </a:ext>
            </a:extLst>
          </p:cNvPr>
          <p:cNvSpPr/>
          <p:nvPr/>
        </p:nvSpPr>
        <p:spPr>
          <a:xfrm>
            <a:off x="5610383" y="1577331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9A4355-5325-3F47-0F8B-D9DFA64CF291}"/>
              </a:ext>
            </a:extLst>
          </p:cNvPr>
          <p:cNvSpPr txBox="1"/>
          <p:nvPr/>
        </p:nvSpPr>
        <p:spPr>
          <a:xfrm>
            <a:off x="4924581" y="16563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745354-5754-0FB5-E0BB-109AB81E2265}"/>
              </a:ext>
            </a:extLst>
          </p:cNvPr>
          <p:cNvSpPr txBox="1"/>
          <p:nvPr/>
        </p:nvSpPr>
        <p:spPr>
          <a:xfrm>
            <a:off x="5547610" y="12958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a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EC7B20-8FB8-F6C5-D0F8-18521B0F7BDC}"/>
              </a:ext>
            </a:extLst>
          </p:cNvPr>
          <p:cNvSpPr/>
          <p:nvPr/>
        </p:nvSpPr>
        <p:spPr>
          <a:xfrm>
            <a:off x="5596017" y="3768484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729C3-9AA1-4138-2A36-52F3A8D20581}"/>
              </a:ext>
            </a:extLst>
          </p:cNvPr>
          <p:cNvSpPr txBox="1"/>
          <p:nvPr/>
        </p:nvSpPr>
        <p:spPr>
          <a:xfrm>
            <a:off x="4910215" y="384754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9B7D51-EB77-B9D0-205C-2F03E6A6B12E}"/>
              </a:ext>
            </a:extLst>
          </p:cNvPr>
          <p:cNvSpPr/>
          <p:nvPr/>
        </p:nvSpPr>
        <p:spPr>
          <a:xfrm>
            <a:off x="5610383" y="1993117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D16806-8534-845D-EDFD-E34988F16E60}"/>
              </a:ext>
            </a:extLst>
          </p:cNvPr>
          <p:cNvSpPr txBox="1"/>
          <p:nvPr/>
        </p:nvSpPr>
        <p:spPr>
          <a:xfrm>
            <a:off x="4924581" y="2072174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BC79A3-77F5-41D6-9F54-E87FF20ADD59}"/>
              </a:ext>
            </a:extLst>
          </p:cNvPr>
          <p:cNvSpPr/>
          <p:nvPr/>
        </p:nvSpPr>
        <p:spPr>
          <a:xfrm>
            <a:off x="8780803" y="827994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AF0236-0921-41CE-25ED-7FDBA54F3BF5}"/>
              </a:ext>
            </a:extLst>
          </p:cNvPr>
          <p:cNvSpPr txBox="1"/>
          <p:nvPr/>
        </p:nvSpPr>
        <p:spPr>
          <a:xfrm>
            <a:off x="8507700" y="566384"/>
            <a:ext cx="18487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</a:t>
            </a:r>
            <a:r>
              <a:rPr kumimoji="1" lang="ko-Kore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가상함수</a:t>
            </a:r>
            <a:r>
              <a:rPr kumimoji="1" lang="ko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 테이블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73698868-6D8A-B601-0199-4F9C7B698946}"/>
              </a:ext>
            </a:extLst>
          </p:cNvPr>
          <p:cNvCxnSpPr>
            <a:stCxn id="34" idx="3"/>
            <a:endCxn id="14" idx="1"/>
          </p:cNvCxnSpPr>
          <p:nvPr/>
        </p:nvCxnSpPr>
        <p:spPr>
          <a:xfrm flipV="1">
            <a:off x="6379878" y="1037856"/>
            <a:ext cx="2400925" cy="7493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686371-A768-30BF-8F86-38214AFDA0B2}"/>
              </a:ext>
            </a:extLst>
          </p:cNvPr>
          <p:cNvSpPr/>
          <p:nvPr/>
        </p:nvSpPr>
        <p:spPr>
          <a:xfrm>
            <a:off x="8780803" y="3348760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Dog::Go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D4F5E-8ACA-8978-A1F6-B1B327AD4E6D}"/>
              </a:ext>
            </a:extLst>
          </p:cNvPr>
          <p:cNvSpPr txBox="1"/>
          <p:nvPr/>
        </p:nvSpPr>
        <p:spPr>
          <a:xfrm>
            <a:off x="8507700" y="3087150"/>
            <a:ext cx="18487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Dog</a:t>
            </a:r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 </a:t>
            </a:r>
            <a:r>
              <a:rPr kumimoji="1" lang="ko-Kore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가상함수</a:t>
            </a:r>
            <a:r>
              <a:rPr kumimoji="1" lang="ko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 테이블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F95FCA1F-47F2-58A8-CC44-DDAE99505EFE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365512" y="3558622"/>
            <a:ext cx="2415291" cy="4197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992B8C-304A-E851-F3A9-FA6999B001F4}"/>
              </a:ext>
            </a:extLst>
          </p:cNvPr>
          <p:cNvSpPr/>
          <p:nvPr/>
        </p:nvSpPr>
        <p:spPr>
          <a:xfrm>
            <a:off x="8780803" y="1247718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Animal::Start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C81478-D110-F3CC-2124-CCA7F3F1DF14}"/>
              </a:ext>
            </a:extLst>
          </p:cNvPr>
          <p:cNvSpPr/>
          <p:nvPr/>
        </p:nvSpPr>
        <p:spPr>
          <a:xfrm>
            <a:off x="8780802" y="3769368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Animal::Start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3FE593-8023-E381-AB99-752466118223}"/>
              </a:ext>
            </a:extLst>
          </p:cNvPr>
          <p:cNvSpPr/>
          <p:nvPr/>
        </p:nvSpPr>
        <p:spPr>
          <a:xfrm>
            <a:off x="4104180" y="3009276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7641A7-482F-43A5-935E-CCE6460D71AD}"/>
              </a:ext>
            </a:extLst>
          </p:cNvPr>
          <p:cNvSpPr txBox="1"/>
          <p:nvPr/>
        </p:nvSpPr>
        <p:spPr>
          <a:xfrm>
            <a:off x="3411198" y="3088333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p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0BF634E1-C240-CC9E-2C10-E24292837337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4873675" y="3219138"/>
            <a:ext cx="1107090" cy="5493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15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6B7F9E-3D7D-66FB-11D8-AE667E944F6A}"/>
              </a:ext>
            </a:extLst>
          </p:cNvPr>
          <p:cNvSpPr txBox="1"/>
          <p:nvPr/>
        </p:nvSpPr>
        <p:spPr>
          <a:xfrm>
            <a:off x="639580" y="25382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cout &lt;&lt; r &lt;&lt; endl;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// 100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D2EEA8-374A-2AB0-54C5-4CD35D340B12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4E072-BC07-895F-5C5A-33691ACF6E97}"/>
              </a:ext>
            </a:extLst>
          </p:cNvPr>
          <p:cNvSpPr txBox="1"/>
          <p:nvPr/>
        </p:nvSpPr>
        <p:spPr>
          <a:xfrm>
            <a:off x="2958058" y="364938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latin typeface="DM Mono" panose="020B0509040201040103" pitchFamily="49" charset="0"/>
              </a:rPr>
              <a:t>n</a:t>
            </a:r>
            <a:endParaRPr kumimoji="1" lang="ko-Kore-KR" altLang="en-US" sz="105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64AED-3FF7-3B12-D392-74259B92F199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DA7C9-8618-BAE1-F532-31EF8FCA0C12}"/>
              </a:ext>
            </a:extLst>
          </p:cNvPr>
          <p:cNvSpPr txBox="1"/>
          <p:nvPr/>
        </p:nvSpPr>
        <p:spPr>
          <a:xfrm>
            <a:off x="2958057" y="384986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kumimoji="1"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10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Inc1(int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Inc1(n);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Inc1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605663" y="228435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73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Inc1(int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Inc1(n);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Inc1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605663" y="228435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35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Inc2(int* 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++(*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Inc2(&amp;n);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Inc2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latin typeface="DM Mono" panose="020B0509040201040103" pitchFamily="49" charset="0"/>
              </a:rPr>
              <a:t>px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6AE024A6-504E-B61D-7031-8FA967FC9BA6}"/>
              </a:ext>
            </a:extLst>
          </p:cNvPr>
          <p:cNvCxnSpPr>
            <a:stCxn id="14" idx="2"/>
            <a:endCxn id="6" idx="0"/>
          </p:cNvCxnSpPr>
          <p:nvPr/>
        </p:nvCxnSpPr>
        <p:spPr>
          <a:xfrm rot="5400000">
            <a:off x="4962062" y="1429383"/>
            <a:ext cx="1123624" cy="36226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20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Inc2(int* 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++(*</a:t>
            </a:r>
            <a:r>
              <a:rPr lang="en" altLang="ko-Kore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Inc2(&amp;n);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Inc2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latin typeface="DM Mono" panose="020B0509040201040103" pitchFamily="49" charset="0"/>
              </a:rPr>
              <a:t>px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6AE024A6-504E-B61D-7031-8FA967FC9BA6}"/>
              </a:ext>
            </a:extLst>
          </p:cNvPr>
          <p:cNvCxnSpPr>
            <a:stCxn id="14" idx="2"/>
            <a:endCxn id="6" idx="0"/>
          </p:cNvCxnSpPr>
          <p:nvPr/>
        </p:nvCxnSpPr>
        <p:spPr>
          <a:xfrm rot="5400000">
            <a:off x="4962062" y="1429383"/>
            <a:ext cx="1123624" cy="3622621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45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Inc3(int&amp; r)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++r;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Inc3(n); // int&amp; r = n;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Inc3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r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9B50D1F-01CD-081F-91D8-C65C10707366}"/>
              </a:ext>
            </a:extLst>
          </p:cNvPr>
          <p:cNvCxnSpPr>
            <a:stCxn id="15" idx="2"/>
            <a:endCxn id="6" idx="0"/>
          </p:cNvCxnSpPr>
          <p:nvPr/>
        </p:nvCxnSpPr>
        <p:spPr>
          <a:xfrm rot="5400000">
            <a:off x="4645914" y="1720335"/>
            <a:ext cx="1148820" cy="30155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12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2620</Words>
  <Application>Microsoft Macintosh PowerPoint</Application>
  <PresentationFormat>와이드스크린</PresentationFormat>
  <Paragraphs>933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30</cp:revision>
  <dcterms:created xsi:type="dcterms:W3CDTF">2023-06-12T07:38:25Z</dcterms:created>
  <dcterms:modified xsi:type="dcterms:W3CDTF">2023-06-15T07:36:18Z</dcterms:modified>
</cp:coreProperties>
</file>