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9152747" y="188037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689298" y="161876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6317107" y="1762594"/>
            <a:ext cx="2835640" cy="2889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1389</Words>
  <Application>Microsoft Macintosh PowerPoint</Application>
  <PresentationFormat>와이드스크린</PresentationFormat>
  <Paragraphs>440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11</cp:revision>
  <dcterms:created xsi:type="dcterms:W3CDTF">2023-06-12T07:38:25Z</dcterms:created>
  <dcterms:modified xsi:type="dcterms:W3CDTF">2023-06-14T06:29:20Z</dcterms:modified>
</cp:coreProperties>
</file>