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7" r:id="rId5"/>
    <p:sldId id="270" r:id="rId6"/>
    <p:sldId id="263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020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E6F7B6-A9A5-41A7-B42A-ED7A9374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6761C06-75E4-43D1-8476-B1615ED3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C3FC16-7BF4-4E77-B369-13767877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82B0AB4-AE8E-44E0-9DD5-9E92DAA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36C8B60-9829-44BE-9AAD-914F1D4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32B3AD-FC95-42D8-ACFE-56A9161D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0F51AEB-F3D0-4F36-A941-B5BA7032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7D384C2-3240-4379-BB02-1650D67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A995053-09A0-47D2-A729-279F2885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0DDE8AD-061C-4FFE-B115-115B80BC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3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94137F1-C01F-4C9F-924D-02B76AD24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8293F29-4A9C-49DB-B7EE-52DEE78B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1479E1-74D2-4F78-B9AB-AF6BABBB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F271EDB-9742-432D-AAA4-07E26CF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DAA5BC-B2FC-431A-849D-61204F9E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9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69340-FB83-429D-B57D-833CF68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B6509F5-8D06-4DB4-81A2-5565CBC7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74DA045-9BEB-41B3-A538-4737F6B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260218-EE58-40BB-940C-1B45AD52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E2E3C5F-4D5F-4034-A06E-ABA8B6B0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9EE692-9566-4C83-8EA3-86B3BF2F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E3458A7-8235-4073-95D1-95C11148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8B69447-F970-4FF2-9793-1D925BF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66CB8D2-2747-408E-A110-85BB3DF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4CE0E1C-A5DB-4FB7-B36A-518180AF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3D6607-9C47-4DC6-82ED-49F968C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AE0F-8BA4-40A3-B4F3-91539728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4F3FA2F-3F75-4E7B-ACA1-095B93752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5F13DDC-2052-4228-A915-586E4B20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E4E7DE5-4D7A-4185-AAE7-D49A10EC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169727A-7201-4E11-A49A-F4284E20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39E324-4449-4960-B625-D43B4647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5661E67-45D6-4507-9B31-25EDEC21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7EA56A5-54C2-4C7B-9EE4-A8340656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21597B93-3BEB-4A15-9C69-C10C5405D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90AB253-BD35-41AB-9719-850A2CB5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3F5292C2-8619-4545-98AC-73125ACC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8388C3C-5AB2-4E2B-981E-F17C6A77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32586316-BE8F-4E81-AE1D-B93A9048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ADA356-B838-414B-908E-6DC690D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624509E-C693-4CE4-9C7D-6804B62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1A474B0-9592-47E7-BB30-7E4AF151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762008F-FD68-464D-9148-A44E3DA0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10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728C1ED-1275-48A3-9F14-0D3071E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6A48F92-06C5-4B65-B66D-1F1D7DE9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6BB330C-0F16-43DF-B526-E81BE929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53CEF8-288F-49A6-A02B-BC553DA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8D52EC-98B2-4CDC-8FC3-BC4D8CE3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4F6941B-1670-4130-BA0F-743B1D40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EDF2236-6F7E-4CC4-B07C-3A6E0B73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EA53A88-741E-4E73-BCF4-DE3C094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C4BE2F4-B01B-4DB4-808F-3BD365F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9945E7-C8FE-4F49-A23C-7E9314A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E691E1A-075B-4BD5-AE0C-2A90FCA37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06EED5E-75DA-4523-8F0A-48679809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3DE56FD-492C-4939-B335-973B47AB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DADFA2C-4A33-488D-A77B-C1CC177A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A24B2F6-4A45-4040-B5C6-51EEF2B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3CF9809-674B-4D63-B332-FA934953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39FC26F-5A5B-4BEC-9781-3BB81355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9D0CA81-7D5F-48DE-9E8C-82690978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43B8-1105-4BCC-9BA6-025261FB56F0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EECEA8-5BD8-475F-8698-456D92BC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0D49A3-BA3C-4A11-8523-1CA589C4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3398-1568-4DCA-B019-14A96EF54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14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D7020A-D0F6-46DD-BC6E-5DC145278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6DEE5A0-C903-4629-BF80-7257F5AF1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1AC1932-86D1-49FA-8D42-5CF983A3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9"/>
            <a:ext cx="12192000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54C1A067-1669-45D0-B2AA-5A3F9878E31C}"/>
              </a:ext>
            </a:extLst>
          </p:cNvPr>
          <p:cNvSpPr txBox="1"/>
          <p:nvPr/>
        </p:nvSpPr>
        <p:spPr>
          <a:xfrm>
            <a:off x="0" y="5452464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pt-BR" spc="600" dirty="0" smtClean="0">
                <a:solidFill>
                  <a:schemeClr val="bg1"/>
                </a:solidFill>
              </a:rPr>
              <a:t>Soluções Tecnológicas</a:t>
            </a:r>
          </a:p>
          <a:p>
            <a:pPr fontAlgn="ctr"/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28425"/>
            <a:ext cx="8839200" cy="220818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1166648" y="4713890"/>
            <a:ext cx="9774621" cy="31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1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O que é uma EJ?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ACFCF28-3C68-495A-B4AC-13CA2DCE279F}"/>
              </a:ext>
            </a:extLst>
          </p:cNvPr>
          <p:cNvSpPr txBox="1"/>
          <p:nvPr/>
        </p:nvSpPr>
        <p:spPr>
          <a:xfrm>
            <a:off x="474439" y="2794000"/>
            <a:ext cx="5164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Associação formada e gerida por alunos de um curso superior, cujos principais objetivos são:</a:t>
            </a:r>
          </a:p>
          <a:p>
            <a:pPr algn="just"/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Fomentar o aprendizado prático do universitário em sua área de atuação;</a:t>
            </a:r>
          </a:p>
          <a:p>
            <a:pPr algn="just"/>
            <a:r>
              <a:rPr lang="pt-BR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Aproximar do mercado de trabalho;</a:t>
            </a:r>
          </a:p>
        </p:txBody>
      </p:sp>
      <p:pic>
        <p:nvPicPr>
          <p:cNvPr id="8" name="Imagem 7" descr="Uma imagem contendo brinquedo, boneca&#10;&#10;Descrição gerada com alta confiança">
            <a:extLst>
              <a:ext uri="{FF2B5EF4-FFF2-40B4-BE49-F238E27FC236}">
                <a16:creationId xmlns:a16="http://schemas.microsoft.com/office/drawing/2014/main" xmlns="" id="{DA50A03D-7816-44FE-9A54-246FE7325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2882900"/>
            <a:ext cx="5575016" cy="29083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1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9641244-1018-444B-ABF8-50D1341D4955}"/>
              </a:ext>
            </a:extLst>
          </p:cNvPr>
          <p:cNvSpPr txBox="1"/>
          <p:nvPr/>
        </p:nvSpPr>
        <p:spPr>
          <a:xfrm>
            <a:off x="474438" y="2870200"/>
            <a:ext cx="112253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MISSÃO</a:t>
            </a:r>
          </a:p>
          <a:p>
            <a:pPr algn="just"/>
            <a:endParaRPr lang="pt-BR" sz="2000" dirty="0"/>
          </a:p>
          <a:p>
            <a:pPr algn="just"/>
            <a:r>
              <a:rPr lang="pt-BR" sz="2400" dirty="0"/>
              <a:t>Prestar serviços de desenvolvimento de software e consultoria em TI com qualidade, de modo a agregar valores aos modelos de negócio dos nossos clientes, partilhando com nossos membros e parceiros o sucesso adquirido.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1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ACFCF28-3C68-495A-B4AC-13CA2DCE279F}"/>
              </a:ext>
            </a:extLst>
          </p:cNvPr>
          <p:cNvSpPr txBox="1"/>
          <p:nvPr/>
        </p:nvSpPr>
        <p:spPr>
          <a:xfrm>
            <a:off x="474437" y="4749120"/>
            <a:ext cx="3322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Sites e Sistemas Web</a:t>
            </a:r>
          </a:p>
          <a:p>
            <a:pPr algn="ctr"/>
            <a:endParaRPr lang="pt-BR" b="1" dirty="0"/>
          </a:p>
          <a:p>
            <a:pPr algn="just"/>
            <a:r>
              <a:rPr lang="pt-BR" dirty="0"/>
              <a:t>Trabalhamos com designs modernos, sempre preocupados com a melhor acessibilidade de nossos usuários.</a:t>
            </a:r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7ED96B1-3048-441A-A22E-8A165AB5D8DC}"/>
              </a:ext>
            </a:extLst>
          </p:cNvPr>
          <p:cNvSpPr txBox="1"/>
          <p:nvPr/>
        </p:nvSpPr>
        <p:spPr>
          <a:xfrm>
            <a:off x="4425683" y="4749120"/>
            <a:ext cx="33228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Aplicativos Mobile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Trabalhamos com aplicativos mobile para as plataformas IOS e Android.</a:t>
            </a:r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C6DD4D3-594F-4366-A3F4-48F69A991861}"/>
              </a:ext>
            </a:extLst>
          </p:cNvPr>
          <p:cNvSpPr txBox="1"/>
          <p:nvPr/>
        </p:nvSpPr>
        <p:spPr>
          <a:xfrm>
            <a:off x="8376927" y="4749120"/>
            <a:ext cx="3322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Sistemas Desktop</a:t>
            </a:r>
          </a:p>
          <a:p>
            <a:endParaRPr lang="pt-BR" dirty="0"/>
          </a:p>
          <a:p>
            <a:pPr algn="just"/>
            <a:r>
              <a:rPr lang="pt-BR" dirty="0"/>
              <a:t>Desenvolvemos aplicações sob medida para nossos clientes.</a:t>
            </a:r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722D2DBA-A704-4FD4-B8AC-058F253E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4" y="3225533"/>
            <a:ext cx="1067968" cy="1067968"/>
          </a:xfrm>
          <a:prstGeom prst="rect">
            <a:avLst/>
          </a:prstGeom>
        </p:spPr>
      </p:pic>
      <p:pic>
        <p:nvPicPr>
          <p:cNvPr id="14" name="Imagem 13" descr="Uma imagem contendo monitor, televisão, tela, equipamentos eletrônicos&#10;&#10;Descrição gerada com muito alta confiança">
            <a:extLst>
              <a:ext uri="{FF2B5EF4-FFF2-40B4-BE49-F238E27FC236}">
                <a16:creationId xmlns:a16="http://schemas.microsoft.com/office/drawing/2014/main" xmlns="" id="{7B48B8EC-94C0-482C-8CC9-30EFF46BE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29" y="3225533"/>
            <a:ext cx="1067968" cy="106796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C90D4F5D-9C9F-4B9D-BA5D-3DAB1904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374" y="3225533"/>
            <a:ext cx="1067968" cy="106796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EED2412A-C7C1-4FFB-887E-EDFE966BF6A2}"/>
              </a:ext>
            </a:extLst>
          </p:cNvPr>
          <p:cNvSpPr txBox="1"/>
          <p:nvPr/>
        </p:nvSpPr>
        <p:spPr>
          <a:xfrm>
            <a:off x="4228057" y="2065243"/>
            <a:ext cx="373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entury Gothic" panose="020B0502020202020204" pitchFamily="34" charset="0"/>
              </a:rPr>
              <a:t>SERVIÇOS</a:t>
            </a:r>
            <a:endParaRPr lang="pt-BR" b="1" dirty="0">
              <a:latin typeface="Century Gothic" panose="020B0502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ORGANIZAÇÃO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1F179B5-C752-4330-8F20-18230A6D7AF6}"/>
              </a:ext>
            </a:extLst>
          </p:cNvPr>
          <p:cNvSpPr txBox="1"/>
          <p:nvPr/>
        </p:nvSpPr>
        <p:spPr>
          <a:xfrm>
            <a:off x="474438" y="2614863"/>
            <a:ext cx="109475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Os membros da </a:t>
            </a:r>
            <a:r>
              <a:rPr lang="pt-BR" sz="2800" dirty="0" smtClean="0"/>
              <a:t>Loopis estão </a:t>
            </a:r>
            <a:r>
              <a:rPr lang="pt-BR" sz="2800" dirty="0"/>
              <a:t>divididos em três categorias: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Membro honorário;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Membro efetivo: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Diretor;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Consultor</a:t>
            </a:r>
            <a:r>
              <a:rPr lang="pt-BR" sz="2400" dirty="0" smtClean="0"/>
              <a:t>;</a:t>
            </a:r>
            <a:endParaRPr lang="pt-BR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1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Como fazer parte?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638CF6F0-E55E-4609-872F-C204BBE675E9}"/>
              </a:ext>
            </a:extLst>
          </p:cNvPr>
          <p:cNvSpPr txBox="1"/>
          <p:nvPr/>
        </p:nvSpPr>
        <p:spPr>
          <a:xfrm>
            <a:off x="474437" y="2342147"/>
            <a:ext cx="11225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processo seletivo é </a:t>
            </a:r>
            <a:r>
              <a:rPr lang="pt-BR" sz="2400" dirty="0" smtClean="0"/>
              <a:t>feio quando </a:t>
            </a:r>
            <a:r>
              <a:rPr lang="pt-BR" sz="2400" dirty="0"/>
              <a:t>abrem novas vagas;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Geralmente os novos membros passam por um período de teste e depois são efetivados como consultor júnior;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14466A3-5C46-4C80-A6F6-66759026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0" b="26735"/>
          <a:stretch/>
        </p:blipFill>
        <p:spPr>
          <a:xfrm>
            <a:off x="0" y="0"/>
            <a:ext cx="12192000" cy="18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D58D0-DDB4-4691-9555-C103F08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5" y="244584"/>
            <a:ext cx="8675234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BEM VINDOS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9" y="651900"/>
            <a:ext cx="1582961" cy="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180</Words>
  <Application>Microsoft Office PowerPoint</Application>
  <PresentationFormat>Personalizar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O que é uma EJ?</vt:lpstr>
      <vt:lpstr>APRESENTAÇÃO</vt:lpstr>
      <vt:lpstr>APRESENTAÇÃO</vt:lpstr>
      <vt:lpstr>ORGANIZAÇÃO</vt:lpstr>
      <vt:lpstr>Como fazer parte?</vt:lpstr>
      <vt:lpstr>BEM VINDOS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vitoriano</dc:creator>
  <cp:lastModifiedBy>caique vitoriano</cp:lastModifiedBy>
  <cp:revision>21</cp:revision>
  <dcterms:created xsi:type="dcterms:W3CDTF">2017-10-24T16:13:49Z</dcterms:created>
  <dcterms:modified xsi:type="dcterms:W3CDTF">2018-05-02T11:29:49Z</dcterms:modified>
</cp:coreProperties>
</file>