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20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F960-EE0F-2443-B280-E52881570A3A}" type="datetimeFigureOut">
              <a:rPr kumimoji="1" lang="ja-JP" altLang="en-US" smtClean="0"/>
              <a:t>17/04/28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9DB48-387B-014E-9979-138DB8A5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63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1A233-D2A8-DB41-BD60-F97DFC11A301}" type="datetimeFigureOut">
              <a:rPr kumimoji="1" lang="ja-JP" altLang="en-US" smtClean="0"/>
              <a:t>17/04/28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ADA0-5170-0A4E-ABF4-7EEDE7EC3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5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17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0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1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1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2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98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3101-E0B8-4FC3-901E-20B2C675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6031"/>
            <a:ext cx="9144000" cy="974027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進捗報告</a:t>
            </a:r>
            <a:r>
              <a:rPr lang="en-US" altLang="ja-JP" dirty="0" smtClean="0">
                <a:latin typeface="+mn-ea"/>
                <a:ea typeface="+mn-ea"/>
              </a:rPr>
              <a:t>(04/28)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882966"/>
            <a:ext cx="7778496" cy="1655762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dirty="0" smtClean="0"/>
              <a:t>論文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DNN-GMM</a:t>
            </a:r>
            <a:r>
              <a:rPr kumimoji="1" lang="ja-JP" altLang="en-US" sz="2800" dirty="0" smtClean="0"/>
              <a:t>と連結特徴量を用いた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				</a:t>
            </a:r>
            <a:r>
              <a:rPr kumimoji="1" lang="ja-JP" altLang="en-US" sz="2800" dirty="0" smtClean="0"/>
              <a:t>音響シーン識別の検討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17/04/28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従来との違い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9154" y="1690688"/>
            <a:ext cx="8481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DNN-HMM</a:t>
            </a:r>
            <a:r>
              <a:rPr kumimoji="1" lang="ja-JP" altLang="en-US" sz="2400" dirty="0" smtClean="0"/>
              <a:t>か</a:t>
            </a:r>
            <a:r>
              <a:rPr kumimoji="1" lang="en-US" altLang="ja-JP" sz="2400" dirty="0" smtClean="0"/>
              <a:t>DNN-GMM</a:t>
            </a: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HMM</a:t>
            </a:r>
            <a:r>
              <a:rPr lang="ja-JP" altLang="en-US" sz="2400" dirty="0" smtClean="0"/>
              <a:t>：混合ガウス分布によって表現</a:t>
            </a:r>
            <a:endParaRPr lang="en-US" altLang="ja-JP" sz="24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ja-JP" altLang="en-US" sz="2400" dirty="0" smtClean="0"/>
              <a:t>時間構造のモデル化能力が弱い、などの制約がある</a:t>
            </a: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GMM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HMM</a:t>
            </a:r>
            <a:r>
              <a:rPr lang="ja-JP" altLang="en-US" sz="2400" dirty="0" smtClean="0"/>
              <a:t>をよりシンプルにしたもの</a:t>
            </a:r>
            <a:endParaRPr lang="en-US" altLang="ja-JP" sz="24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altLang="ja-JP" sz="2400" dirty="0" smtClean="0"/>
              <a:t>MFCC</a:t>
            </a:r>
            <a:r>
              <a:rPr lang="ja-JP" altLang="en-US" sz="2400" dirty="0" smtClean="0"/>
              <a:t>とその差分だけを特徴量に用いる</a:t>
            </a:r>
            <a:endParaRPr lang="en-US" altLang="ja-JP" sz="2400" dirty="0" smtClean="0"/>
          </a:p>
          <a:p>
            <a:pPr lvl="2"/>
            <a:endParaRPr lang="en-US" altLang="ja-JP" sz="2400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DNN-GMM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8864" y="22546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2" name="図 11" descr="スクリーンショット 2017-04-28 16.50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21" y="1576210"/>
            <a:ext cx="4787900" cy="12827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425584" y="2060315"/>
            <a:ext cx="10484539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kumimoji="1" lang="en-US" altLang="ja-JP" sz="2400" dirty="0"/>
          </a:p>
          <a:p>
            <a:pPr marL="285750" indent="-285750">
              <a:buFont typeface="Arial"/>
              <a:buChar char="•"/>
            </a:pPr>
            <a:endParaRPr lang="en-US" altLang="ja-JP" sz="240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2400" dirty="0" smtClean="0"/>
              <a:t>実験方法</a:t>
            </a:r>
            <a:endParaRPr lang="en-US" altLang="ja-JP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400" dirty="0" smtClean="0"/>
              <a:t>従来の</a:t>
            </a:r>
            <a:r>
              <a:rPr lang="en-US" altLang="ja-JP" sz="2400" dirty="0" smtClean="0"/>
              <a:t>GMM</a:t>
            </a:r>
            <a:r>
              <a:rPr lang="ja-JP" altLang="en-US" sz="2400" dirty="0" smtClean="0"/>
              <a:t>を使って教師あり学習をする</a:t>
            </a:r>
            <a:endParaRPr lang="en-US" altLang="ja-JP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400" dirty="0" smtClean="0"/>
              <a:t>その</a:t>
            </a:r>
            <a:r>
              <a:rPr lang="en-US" altLang="ja-JP" sz="2400" dirty="0" smtClean="0"/>
              <a:t>GMM</a:t>
            </a:r>
            <a:r>
              <a:rPr lang="ja-JP" altLang="en-US" sz="2400" dirty="0" smtClean="0"/>
              <a:t>から各音響シーンから教師データを作成</a:t>
            </a:r>
            <a:endParaRPr lang="en-US" altLang="ja-JP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400" dirty="0" smtClean="0"/>
              <a:t>DNN</a:t>
            </a:r>
            <a:r>
              <a:rPr lang="ja-JP" altLang="en-US" sz="2400" dirty="0" smtClean="0"/>
              <a:t>の初期パラメータを教師なし学習する事前学習により決定</a:t>
            </a:r>
            <a:endParaRPr lang="en-US" altLang="ja-JP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400" dirty="0" smtClean="0"/>
              <a:t>教師データを用いて教師あり学習をする本学習を行う</a:t>
            </a:r>
            <a:endParaRPr lang="en-US" altLang="ja-JP" sz="2400" dirty="0" smtClean="0"/>
          </a:p>
          <a:p>
            <a:pPr marL="285750" indent="-285750">
              <a:buFont typeface="Arial"/>
              <a:buChar char="•"/>
            </a:pP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8612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来週までにやること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17/04/28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3101-E0B8-4FC3-901E-20B2C675DEF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2391" y="1684535"/>
            <a:ext cx="10458618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zh-CHT" altLang="en-US" sz="2400" dirty="0"/>
              <a:t> </a:t>
            </a:r>
            <a:r>
              <a:rPr lang="en-US" altLang="zh-CHT" sz="2400" dirty="0" smtClean="0"/>
              <a:t>DCASE2016 </a:t>
            </a:r>
            <a:r>
              <a:rPr lang="zh-CHT" altLang="en-US" sz="2400" dirty="0"/>
              <a:t>論</a:t>
            </a:r>
            <a:r>
              <a:rPr lang="zh-CHT" altLang="en-US" sz="2400" dirty="0" smtClean="0"/>
              <a:t>文集</a:t>
            </a:r>
            <a:r>
              <a:rPr lang="ja-JP" altLang="en-US" sz="2400" dirty="0" smtClean="0"/>
              <a:t>に手をつける</a:t>
            </a:r>
            <a:endParaRPr lang="en-US" altLang="ja-JP" sz="2400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ja-JP" altLang="en-US" sz="2400" dirty="0" smtClean="0"/>
              <a:t>前提知識を身につける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03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160</Words>
  <Application>Microsoft Macintosh PowerPoint</Application>
  <PresentationFormat>ユーザー設定</PresentationFormat>
  <Paragraphs>30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進捗報告(04/28)</vt:lpstr>
      <vt:lpstr>従来との違い</vt:lpstr>
      <vt:lpstr>DNN-GMM</vt:lpstr>
      <vt:lpstr>来週までにやること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進捗報告(04/28)</dc:title>
  <dc:creator>owner</dc:creator>
  <cp:lastModifiedBy>溝口 和樹</cp:lastModifiedBy>
  <cp:revision>14</cp:revision>
  <dcterms:created xsi:type="dcterms:W3CDTF">2017-04-28T05:37:07Z</dcterms:created>
  <dcterms:modified xsi:type="dcterms:W3CDTF">2017-04-28T08:26:49Z</dcterms:modified>
</cp:coreProperties>
</file>