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6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C5A4-F8EF-43E1-9578-78399BF4A1CC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38203"/>
            <a:ext cx="9144000" cy="1180122"/>
          </a:xfrm>
        </p:spPr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06/09)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656112"/>
            <a:ext cx="9144000" cy="1655762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ja-JP" altLang="en-US" dirty="0" smtClean="0"/>
              <a:t>卒</a:t>
            </a:r>
            <a:r>
              <a:rPr kumimoji="1" lang="ja-JP" altLang="en-US" dirty="0" smtClean="0"/>
              <a:t>研</a:t>
            </a:r>
            <a:r>
              <a:rPr kumimoji="1" lang="ja-JP" altLang="en-US" dirty="0" smtClean="0"/>
              <a:t>計画の作成</a:t>
            </a:r>
            <a:endParaRPr kumimoji="1" lang="en-US" altLang="ja-JP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ja-JP" dirty="0" smtClean="0"/>
              <a:t>DCASE2017</a:t>
            </a:r>
            <a:r>
              <a:rPr lang="ja-JP" altLang="en-US" dirty="0" smtClean="0"/>
              <a:t> </a:t>
            </a:r>
            <a:r>
              <a:rPr lang="en-US" altLang="ja-JP" dirty="0" smtClean="0"/>
              <a:t>task3</a:t>
            </a:r>
            <a:r>
              <a:rPr lang="ja-JP" altLang="en-US" dirty="0" smtClean="0"/>
              <a:t>のベースラインを読む</a:t>
            </a:r>
            <a:endParaRPr lang="en-US" altLang="ja-JP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ja-JP" dirty="0" smtClean="0"/>
              <a:t>Task3</a:t>
            </a:r>
            <a:r>
              <a:rPr kumimoji="1" lang="ja-JP" altLang="en-US" dirty="0" smtClean="0"/>
              <a:t>の実行環境</a:t>
            </a:r>
            <a:r>
              <a:rPr kumimoji="1" lang="en-US" altLang="ja-JP" dirty="0" smtClean="0"/>
              <a:t>(Python)</a:t>
            </a:r>
            <a:r>
              <a:rPr kumimoji="1" lang="ja-JP" altLang="en-US" dirty="0" smtClean="0"/>
              <a:t>を整える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2017/06/09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進捗報告(06/09)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進捗報告(06/01)</dc:title>
  <dc:creator>owner</dc:creator>
  <cp:lastModifiedBy>溝口和樹</cp:lastModifiedBy>
  <cp:revision>3</cp:revision>
  <dcterms:created xsi:type="dcterms:W3CDTF">2017-06-01T06:56:55Z</dcterms:created>
  <dcterms:modified xsi:type="dcterms:W3CDTF">2017-06-09T04:41:41Z</dcterms:modified>
</cp:coreProperties>
</file>