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631"/>
  </p:normalViewPr>
  <p:slideViewPr>
    <p:cSldViewPr snapToGrid="0">
      <p:cViewPr varScale="1">
        <p:scale>
          <a:sx n="97" d="100"/>
          <a:sy n="97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3C4F3-CD70-D946-BF6B-178C8917768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38D4F-359B-DA44-BCB3-D85FFFC37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93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C5A4-F8EF-43E1-9578-78399BF4A1CC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052" y="0"/>
            <a:ext cx="9144000" cy="1180122"/>
          </a:xfrm>
        </p:spPr>
        <p:txBody>
          <a:bodyPr/>
          <a:lstStyle/>
          <a:p>
            <a:r>
              <a:rPr kumimoji="1" lang="ja-JP" altLang="en-US" dirty="0" smtClean="0"/>
              <a:t>進捗報告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07/07)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A18A-A4D8-8D4D-A345-2DAAABBA3573}" type="datetime5">
              <a:rPr lang="ja-JP" altLang="en-US" smtClean="0"/>
              <a:t>2017/07/07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3009" y="1180801"/>
            <a:ext cx="7622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Baseline</a:t>
            </a:r>
            <a:r>
              <a:rPr kumimoji="1" lang="ja-JP" altLang="en-US" sz="2800" dirty="0" smtClean="0"/>
              <a:t>の環境構築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⇒必要なモジュールが揃わない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pip</a:t>
            </a:r>
            <a:r>
              <a:rPr lang="ja-JP" altLang="en-US" sz="2800" dirty="0" smtClean="0"/>
              <a:t>によるインストール</a:t>
            </a:r>
            <a:endParaRPr lang="en-US" altLang="ja-JP" sz="2800" dirty="0" smtClean="0"/>
          </a:p>
          <a:p>
            <a:r>
              <a:rPr lang="en-US" altLang="ja-JP" sz="2800" dirty="0" smtClean="0"/>
              <a:t>	</a:t>
            </a:r>
            <a:r>
              <a:rPr lang="en-US" altLang="ja-JP" sz="2800" i="1" dirty="0" smtClean="0">
                <a:latin typeface="Times New Roman" charset="0"/>
                <a:ea typeface="Times New Roman" charset="0"/>
                <a:cs typeface="Times New Roman" charset="0"/>
              </a:rPr>
              <a:t>pip install </a:t>
            </a:r>
            <a:r>
              <a:rPr lang="en-US" altLang="ja-JP" sz="2800" i="1" dirty="0" err="1" smtClean="0">
                <a:latin typeface="Times New Roman" charset="0"/>
                <a:ea typeface="Times New Roman" charset="0"/>
                <a:cs typeface="Times New Roman" charset="0"/>
              </a:rPr>
              <a:t>hoge.txt</a:t>
            </a:r>
            <a:endParaRPr lang="en-US" altLang="ja-JP" sz="28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ja-JP" altLang="en-US" sz="2800" smtClean="0"/>
              <a:t>　が</a:t>
            </a:r>
            <a:r>
              <a:rPr lang="ja-JP" altLang="en-US" sz="2800" dirty="0" smtClean="0"/>
              <a:t>うまくいってない</a:t>
            </a:r>
            <a:endParaRPr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1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今後の方針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DCASE2016</a:t>
            </a:r>
            <a:r>
              <a:rPr lang="ja-JP" altLang="en-US" dirty="0"/>
              <a:t>の</a:t>
            </a:r>
            <a:r>
              <a:rPr lang="en-US" altLang="ja-JP" dirty="0"/>
              <a:t>task2</a:t>
            </a:r>
            <a:r>
              <a:rPr lang="ja-JP" altLang="en-US" dirty="0"/>
              <a:t>をベースに</a:t>
            </a:r>
            <a:r>
              <a:rPr lang="en-US" altLang="ja-JP" dirty="0"/>
              <a:t>DCASE2017task3</a:t>
            </a:r>
            <a:r>
              <a:rPr lang="ja-JP" altLang="en-US" dirty="0"/>
              <a:t>に応用</a:t>
            </a:r>
            <a:endParaRPr lang="en-US" altLang="ja-JP" dirty="0"/>
          </a:p>
          <a:p>
            <a:pPr lvl="1"/>
            <a:r>
              <a:rPr lang="en-US" altLang="ja-JP" dirty="0"/>
              <a:t>Task2</a:t>
            </a:r>
            <a:r>
              <a:rPr lang="ja-JP" altLang="en-US" dirty="0"/>
              <a:t>がそのまま使えたら小松手法を導入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9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9112</TotalTime>
  <Words>33</Words>
  <Application>Microsoft Macintosh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Times New Roman</vt:lpstr>
      <vt:lpstr>Yu Gothic</vt:lpstr>
      <vt:lpstr>游ゴシック</vt:lpstr>
      <vt:lpstr>游ゴシック Light</vt:lpstr>
      <vt:lpstr>Arial</vt:lpstr>
      <vt:lpstr>Office テーマ</vt:lpstr>
      <vt:lpstr>進捗報告(07/07)</vt:lpstr>
      <vt:lpstr>今後の方針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進捗報告(06/01)</dc:title>
  <dc:creator>owner</dc:creator>
  <cp:lastModifiedBy>溝口和樹</cp:lastModifiedBy>
  <cp:revision>14</cp:revision>
  <dcterms:created xsi:type="dcterms:W3CDTF">2017-06-01T06:56:55Z</dcterms:created>
  <dcterms:modified xsi:type="dcterms:W3CDTF">2017-07-10T02:06:43Z</dcterms:modified>
</cp:coreProperties>
</file>