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2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EC01-948C-BC4E-942D-55C83B3D5EA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3948-9B40-8F43-A1FE-605EE8752F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7BB8-1B09-0544-B23B-F8A0C1FB9B97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5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052" y="0"/>
            <a:ext cx="9144000" cy="1180122"/>
          </a:xfrm>
        </p:spPr>
        <p:txBody>
          <a:bodyPr/>
          <a:lstStyle/>
          <a:p>
            <a:r>
              <a:rPr kumimoji="1" lang="ja-JP" altLang="en-US" dirty="0" smtClean="0"/>
              <a:t>進捗報告</a:t>
            </a:r>
            <a:r>
              <a:rPr kumimoji="1" lang="en-US" altLang="ja-JP" dirty="0" smtClean="0"/>
              <a:t>(09/15)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A18A-A4D8-8D4D-A345-2DAAABBA3573}" type="datetime5">
              <a:rPr lang="ja-JP" altLang="en-US" smtClean="0"/>
              <a:t>2017/09/15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3011" y="1180803"/>
            <a:ext cx="762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ja-JP" sz="2800" dirty="0" err="1" smtClean="0"/>
              <a:t>dlbox</a:t>
            </a:r>
            <a:r>
              <a:rPr lang="ja-JP" altLang="en-US" sz="2800" dirty="0" smtClean="0"/>
              <a:t>環境でベースラインを実行</a:t>
            </a:r>
            <a:endParaRPr lang="en-US" altLang="ja-JP" sz="2800" dirty="0"/>
          </a:p>
          <a:p>
            <a:pPr marL="457200" indent="-457200">
              <a:buFont typeface="Arial" charset="0"/>
              <a:buChar char="•"/>
            </a:pPr>
            <a:r>
              <a:rPr lang="en-US" altLang="ja-JP" sz="2800" dirty="0" smtClean="0"/>
              <a:t>DCASE2017</a:t>
            </a:r>
            <a:r>
              <a:rPr lang="ja-JP" altLang="en-US" sz="2800" dirty="0" smtClean="0"/>
              <a:t>のベースライン</a:t>
            </a:r>
            <a:r>
              <a:rPr lang="ja-JP" altLang="en-US" sz="2800" dirty="0" smtClean="0"/>
              <a:t>を</a:t>
            </a:r>
            <a:r>
              <a:rPr lang="ja-JP" altLang="en-US" sz="2800" dirty="0" smtClean="0"/>
              <a:t>理解</a:t>
            </a:r>
            <a:endParaRPr lang="en-US" altLang="ja-JP" sz="2800" dirty="0" smtClean="0"/>
          </a:p>
          <a:p>
            <a:pPr marL="457200" indent="-457200">
              <a:buFont typeface="Arial" charset="0"/>
              <a:buChar char="•"/>
            </a:pPr>
            <a:r>
              <a:rPr lang="ja-JP" altLang="en-US" sz="2800" dirty="0"/>
              <a:t>進捗報告用スライドの</a:t>
            </a:r>
            <a:r>
              <a:rPr lang="ja-JP" altLang="en-US" sz="2800" dirty="0" smtClean="0"/>
              <a:t>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97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各環境におけるベースラインの実行結果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152964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34"/>
                <a:gridCol w="1240546"/>
                <a:gridCol w="1577340"/>
                <a:gridCol w="1577340"/>
                <a:gridCol w="157734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SegmentBase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Event-Base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r>
                        <a:rPr kumimoji="1" lang="ja-JP" altLang="en-US" dirty="0" smtClean="0"/>
                        <a:t>スコア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Error</a:t>
                      </a:r>
                      <a:r>
                        <a:rPr kumimoji="1" lang="ja-JP" altLang="en-US" dirty="0" smtClean="0"/>
                        <a:t>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r>
                        <a:rPr kumimoji="1" lang="ja-JP" altLang="en-US" dirty="0" smtClean="0"/>
                        <a:t>スコア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Error</a:t>
                      </a:r>
                      <a:r>
                        <a:rPr kumimoji="1" lang="ja-JP" altLang="en-US" dirty="0" smtClean="0"/>
                        <a:t>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 smtClean="0"/>
                        <a:t>dlbox</a:t>
                      </a:r>
                      <a:endParaRPr kumimoji="1" lang="ja-JP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55.47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0.71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6.61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3.75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自身の環境</a:t>
                      </a:r>
                      <a:endParaRPr kumimoji="1" lang="en-US" altLang="ja-JP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 smtClean="0"/>
                        <a:t>56.06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0.71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5.97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3.71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Challenge-paper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 smtClean="0"/>
                        <a:t>56.70</a:t>
                      </a:r>
                      <a:endParaRPr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0.69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―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―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28650" y="420874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参考</a:t>
            </a:r>
            <a:r>
              <a:rPr lang="en-US" altLang="ja-JP" dirty="0" smtClean="0"/>
              <a:t>(DCASE2016-advance01)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41323"/>
              </p:ext>
            </p:extLst>
          </p:nvPr>
        </p:nvGraphicFramePr>
        <p:xfrm>
          <a:off x="628650" y="4578077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34"/>
                <a:gridCol w="1240546"/>
                <a:gridCol w="1577340"/>
                <a:gridCol w="1577340"/>
                <a:gridCol w="157734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SegmentBase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Event-Base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r>
                        <a:rPr kumimoji="1" lang="ja-JP" altLang="en-US" dirty="0" smtClean="0"/>
                        <a:t>スコア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Error</a:t>
                      </a:r>
                      <a:r>
                        <a:rPr kumimoji="1" lang="ja-JP" altLang="en-US" dirty="0" smtClean="0"/>
                        <a:t>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r>
                        <a:rPr kumimoji="1" lang="ja-JP" altLang="en-US" dirty="0" smtClean="0"/>
                        <a:t>スコア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Error</a:t>
                      </a:r>
                      <a:r>
                        <a:rPr kumimoji="1" lang="ja-JP" altLang="en-US" dirty="0" smtClean="0"/>
                        <a:t>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47.8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0.8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4.8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5.1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75</Words>
  <Application>Microsoft Macintosh PowerPoint</Application>
  <PresentationFormat>画面に合わせる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進捗報告(09/15)</vt:lpstr>
      <vt:lpstr>各環境におけるベースラインの実行結果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進捗報告(07/28)</dc:title>
  <dc:creator>溝口和樹</dc:creator>
  <cp:lastModifiedBy>溝口和樹</cp:lastModifiedBy>
  <cp:revision>6</cp:revision>
  <dcterms:created xsi:type="dcterms:W3CDTF">2017-07-28T07:38:23Z</dcterms:created>
  <dcterms:modified xsi:type="dcterms:W3CDTF">2017-09-15T08:52:05Z</dcterms:modified>
</cp:coreProperties>
</file>