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2"/>
    <p:restoredTop sz="94631"/>
  </p:normalViewPr>
  <p:slideViewPr>
    <p:cSldViewPr snapToGrid="0" snapToObjects="1">
      <p:cViewPr varScale="1">
        <p:scale>
          <a:sx n="102" d="100"/>
          <a:sy n="102" d="100"/>
        </p:scale>
        <p:origin x="1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6EC01-948C-BC4E-942D-55C83B3D5EA7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C3948-9B40-8F43-A1FE-605EE8752F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58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7BB8-1B09-0544-B23B-F8A0C1FB9B97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47BB8-1B09-0544-B23B-F8A0C1FB9B97}" type="datetimeFigureOut">
              <a:rPr kumimoji="1" lang="ja-JP" altLang="en-US" smtClean="0"/>
              <a:t>2017/10/13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0F11-2C97-FE46-9C02-748E5B16C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05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052" y="0"/>
            <a:ext cx="9144000" cy="1180122"/>
          </a:xfrm>
        </p:spPr>
        <p:txBody>
          <a:bodyPr/>
          <a:lstStyle/>
          <a:p>
            <a:r>
              <a:rPr kumimoji="1" lang="ja-JP" altLang="en-US" dirty="0" smtClean="0"/>
              <a:t>進捗報告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10/13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A18A-A4D8-8D4D-A345-2DAAABBA3573}" type="datetime5">
              <a:rPr lang="ja-JP" altLang="en-US" smtClean="0"/>
              <a:t>2017/10/13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93012" y="1180803"/>
            <a:ext cx="78251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ja-JP" altLang="en-US" sz="2800" dirty="0" smtClean="0"/>
              <a:t>中間報告スライドの作成</a:t>
            </a:r>
            <a:endParaRPr lang="en-US" altLang="ja-JP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ja-JP" sz="2800" dirty="0" smtClean="0"/>
              <a:t>DCASE2017</a:t>
            </a:r>
            <a:r>
              <a:rPr lang="ja-JP" altLang="en-US" sz="2800" dirty="0" smtClean="0"/>
              <a:t>のベースラインを理解</a:t>
            </a:r>
            <a:endParaRPr lang="en-US" altLang="ja-JP" sz="2800" dirty="0" smtClean="0"/>
          </a:p>
          <a:p>
            <a:pPr marL="457200" indent="-457200">
              <a:buFont typeface="Wingdings" charset="2"/>
              <a:buChar char="Ø"/>
            </a:pPr>
            <a:r>
              <a:rPr lang="ja-JP" altLang="en-US" sz="2800" dirty="0" smtClean="0"/>
              <a:t>入力時の特徴量をステレオにしたい</a:t>
            </a:r>
            <a:endParaRPr lang="en-US" altLang="ja-JP" sz="2800" dirty="0" smtClean="0"/>
          </a:p>
          <a:p>
            <a:pPr marL="457200" indent="-457200">
              <a:buFont typeface="Wingdings" charset="2"/>
              <a:buChar char="Ø"/>
            </a:pPr>
            <a:r>
              <a:rPr lang="ja-JP" altLang="en-US" sz="2800" dirty="0" smtClean="0"/>
              <a:t>デフォルトは</a:t>
            </a:r>
            <a:r>
              <a:rPr lang="en-US" altLang="ja-JP" sz="2800" dirty="0" smtClean="0"/>
              <a:t>2ch</a:t>
            </a:r>
            <a:r>
              <a:rPr lang="ja-JP" altLang="en-US" sz="2800" dirty="0" smtClean="0"/>
              <a:t>を平均化してモノラルとして処理</a:t>
            </a:r>
            <a:endParaRPr lang="en-US" altLang="ja-JP" sz="2800" dirty="0" smtClean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83012"/>
              </p:ext>
            </p:extLst>
          </p:nvPr>
        </p:nvGraphicFramePr>
        <p:xfrm>
          <a:off x="893012" y="3427572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+mn-ea"/>
                          <a:ea typeface="+mn-ea"/>
                        </a:rPr>
                        <a:t>F-</a:t>
                      </a:r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スコア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エラー率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平均化</a:t>
                      </a:r>
                      <a:endParaRPr kumimoji="1" lang="en-US" altLang="ja-JP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n-ea"/>
                          <a:ea typeface="+mn-ea"/>
                        </a:rPr>
                        <a:t>56.70%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n-ea"/>
                          <a:ea typeface="+mn-ea"/>
                        </a:rPr>
                        <a:t>0.69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+mn-ea"/>
                          <a:ea typeface="+mn-ea"/>
                        </a:rPr>
                        <a:t>片チャンネル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n-ea"/>
                          <a:ea typeface="+mn-ea"/>
                        </a:rPr>
                        <a:t>52.14%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 smtClean="0">
                          <a:latin typeface="+mn-ea"/>
                          <a:ea typeface="+mn-ea"/>
                        </a:rPr>
                        <a:t>0.74</a:t>
                      </a:r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47</Words>
  <Application>Microsoft Macintosh PowerPoint</Application>
  <PresentationFormat>画面に合わせる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Wingdings</vt:lpstr>
      <vt:lpstr>Yu Gothic</vt:lpstr>
      <vt:lpstr>游ゴシック</vt:lpstr>
      <vt:lpstr>游ゴシック Light</vt:lpstr>
      <vt:lpstr>Arial</vt:lpstr>
      <vt:lpstr>ホワイト</vt:lpstr>
      <vt:lpstr>進捗報告(10/13)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進捗報告(07/28)</dc:title>
  <dc:creator>溝口和樹</dc:creator>
  <cp:lastModifiedBy>溝口和樹</cp:lastModifiedBy>
  <cp:revision>16</cp:revision>
  <dcterms:created xsi:type="dcterms:W3CDTF">2017-07-28T07:38:23Z</dcterms:created>
  <dcterms:modified xsi:type="dcterms:W3CDTF">2017-10-13T07:41:16Z</dcterms:modified>
</cp:coreProperties>
</file>