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5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5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7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0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9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6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7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C5A4-F8EF-43E1-9578-78399BF4A1CC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10E9-F838-4322-9089-E5F29D71B7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>(06/01)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なし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卒研計画作っただけ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2017/06/01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進捗報告(06/01)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進捗報告(06/01)</dc:title>
  <dc:creator>owner</dc:creator>
  <cp:lastModifiedBy>owner</cp:lastModifiedBy>
  <cp:revision>1</cp:revision>
  <dcterms:created xsi:type="dcterms:W3CDTF">2017-06-01T06:56:55Z</dcterms:created>
  <dcterms:modified xsi:type="dcterms:W3CDTF">2017-06-01T06:57:12Z</dcterms:modified>
</cp:coreProperties>
</file>