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7BB8-1B09-0544-B23B-F8A0C1FB9B97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05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052" y="0"/>
            <a:ext cx="9144000" cy="1180122"/>
          </a:xfrm>
        </p:spPr>
        <p:txBody>
          <a:bodyPr/>
          <a:lstStyle/>
          <a:p>
            <a:r>
              <a:rPr kumimoji="1" lang="ja-JP" altLang="en-US" dirty="0" smtClean="0"/>
              <a:t>進捗報告</a:t>
            </a:r>
            <a:r>
              <a:rPr kumimoji="1" lang="en-US" altLang="ja-JP" dirty="0" smtClean="0"/>
              <a:t>(07/28)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A18A-A4D8-8D4D-A345-2DAAABBA3573}" type="datetime5">
              <a:rPr lang="ja-JP" altLang="en-US" smtClean="0"/>
              <a:t>2017/07/28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3011" y="1180803"/>
            <a:ext cx="7622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 </a:t>
            </a:r>
            <a:r>
              <a:rPr lang="ja-JP" altLang="en-US" sz="2800" dirty="0"/>
              <a:t>進捗報告用スライドの作成</a:t>
            </a:r>
            <a:endParaRPr lang="en-US" altLang="ja-JP" sz="2800" dirty="0"/>
          </a:p>
          <a:p>
            <a:r>
              <a:rPr lang="ja-JP" altLang="en-US" sz="2800" dirty="0"/>
              <a:t>・</a:t>
            </a:r>
            <a:r>
              <a:rPr lang="it-IT" altLang="ja-JP" sz="2800" dirty="0"/>
              <a:t> </a:t>
            </a:r>
            <a:r>
              <a:rPr lang="ja-JP" altLang="en-US" sz="2800" dirty="0"/>
              <a:t>専門英語の作成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97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Macintosh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游ゴシック</vt:lpstr>
      <vt:lpstr>游ゴシック Light</vt:lpstr>
      <vt:lpstr>Arial</vt:lpstr>
      <vt:lpstr>ホワイト</vt:lpstr>
      <vt:lpstr>進捗報告(07/28)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進捗報告(07/28)</dc:title>
  <dc:creator>溝口和樹</dc:creator>
  <cp:lastModifiedBy>溝口和樹</cp:lastModifiedBy>
  <cp:revision>1</cp:revision>
  <dcterms:created xsi:type="dcterms:W3CDTF">2017-07-28T07:38:23Z</dcterms:created>
  <dcterms:modified xsi:type="dcterms:W3CDTF">2017-07-28T07:39:13Z</dcterms:modified>
</cp:coreProperties>
</file>