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ED13-F97C-4F2B-BF05-E3B5EDD9014E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EF60-7619-41A6-B350-4CA4CFFCD1F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ED13-F97C-4F2B-BF05-E3B5EDD9014E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EF60-7619-41A6-B350-4CA4CFFCD1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ED13-F97C-4F2B-BF05-E3B5EDD9014E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EF60-7619-41A6-B350-4CA4CFFCD1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ED13-F97C-4F2B-BF05-E3B5EDD9014E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EF60-7619-41A6-B350-4CA4CFFCD1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ED13-F97C-4F2B-BF05-E3B5EDD9014E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EF60-7619-41A6-B350-4CA4CFFCD1F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ED13-F97C-4F2B-BF05-E3B5EDD9014E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EF60-7619-41A6-B350-4CA4CFFCD1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ED13-F97C-4F2B-BF05-E3B5EDD9014E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EF60-7619-41A6-B350-4CA4CFFCD1F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ED13-F97C-4F2B-BF05-E3B5EDD9014E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EF60-7619-41A6-B350-4CA4CFFCD1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ED13-F97C-4F2B-BF05-E3B5EDD9014E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EF60-7619-41A6-B350-4CA4CFFCD1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ED13-F97C-4F2B-BF05-E3B5EDD9014E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EF60-7619-41A6-B350-4CA4CFFCD1F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ED13-F97C-4F2B-BF05-E3B5EDD9014E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EF60-7619-41A6-B350-4CA4CFFCD1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E2ED13-F97C-4F2B-BF05-E3B5EDD9014E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94CEF60-7619-41A6-B350-4CA4CFFCD1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848600" cy="2462113"/>
          </a:xfrm>
        </p:spPr>
        <p:txBody>
          <a:bodyPr/>
          <a:lstStyle/>
          <a:p>
            <a:r>
              <a:rPr lang="en-US" altLang="ko-KR" sz="4400" dirty="0" smtClean="0"/>
              <a:t>ECG </a:t>
            </a:r>
            <a:br>
              <a:rPr lang="en-US" altLang="ko-KR" sz="4400" dirty="0" smtClean="0"/>
            </a:br>
            <a:r>
              <a:rPr lang="en-US" altLang="ko-KR" sz="4400" dirty="0" smtClean="0"/>
              <a:t>spectrogram</a:t>
            </a:r>
            <a:br>
              <a:rPr lang="en-US" altLang="ko-KR" sz="4400" dirty="0" smtClean="0"/>
            </a:br>
            <a:r>
              <a:rPr lang="en-US" altLang="ko-KR" sz="4400" dirty="0" err="1" smtClean="0"/>
              <a:t>scalogram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07509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 smtClean="0"/>
              <a:t>Scalogram</a:t>
            </a:r>
            <a:r>
              <a:rPr lang="en-US" altLang="ko-KR" sz="4000" dirty="0" smtClean="0"/>
              <a:t>(AF)</a:t>
            </a:r>
            <a:endParaRPr lang="ko-KR" altLang="en-US" sz="4000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4038600" cy="2842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6016" y="2204864"/>
            <a:ext cx="4038600" cy="2842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71431" y="515719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Df</a:t>
            </a:r>
            <a:r>
              <a:rPr lang="en-US" altLang="ko-KR" dirty="0" smtClean="0"/>
              <a:t> 1</a:t>
            </a:r>
            <a:r>
              <a:rPr lang="ko-KR" altLang="en-US" dirty="0" smtClean="0"/>
              <a:t>열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08104" y="515897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Df</a:t>
            </a:r>
            <a:r>
              <a:rPr lang="en-US" altLang="ko-KR" dirty="0" smtClean="0"/>
              <a:t> 12</a:t>
            </a:r>
            <a:r>
              <a:rPr lang="ko-KR" altLang="en-US" dirty="0" smtClean="0"/>
              <a:t>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25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감사합니</a:t>
            </a:r>
            <a:r>
              <a:rPr lang="ko-KR" altLang="en-US" dirty="0"/>
              <a:t>다</a:t>
            </a:r>
          </a:p>
        </p:txBody>
      </p:sp>
    </p:spTree>
    <p:extLst>
      <p:ext uri="{BB962C8B-B14F-4D97-AF65-F5344CB8AC3E}">
        <p14:creationId xmlns:p14="http://schemas.microsoft.com/office/powerpoint/2010/main" val="350085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ECG spectrogram code</a:t>
            </a:r>
            <a:endParaRPr lang="ko-KR" altLang="en-US" sz="4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16831"/>
            <a:ext cx="6525822" cy="3702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076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Spectrogram code </a:t>
            </a:r>
            <a:r>
              <a:rPr lang="ko-KR" altLang="en-US" sz="4000" dirty="0" smtClean="0"/>
              <a:t>설명</a:t>
            </a:r>
            <a:endParaRPr lang="ko-KR" altLang="en-US" sz="40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61731" y="1883731"/>
            <a:ext cx="482441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732003"/>
            <a:ext cx="4824536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0807" y="2071757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코드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9473" y="355573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코드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9473" y="521884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코드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92280" y="191683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모듈 불러오</a:t>
            </a:r>
            <a:r>
              <a:rPr lang="ko-KR" altLang="en-US" dirty="0"/>
              <a:t>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20272" y="354628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데이터 불러오기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65235" y="525230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시각화 처리</a:t>
            </a:r>
            <a:endParaRPr lang="ko-KR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1" y="3011735"/>
            <a:ext cx="4824537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396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08349"/>
            <a:ext cx="4184705" cy="295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08349"/>
            <a:ext cx="3995550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05750" y="206084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코드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602128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CSV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76056" y="616223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데이터프레임확인</a:t>
            </a:r>
            <a:endParaRPr lang="ko-KR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414" y="567699"/>
            <a:ext cx="5540127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706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388" y="692696"/>
            <a:ext cx="4824536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59832" y="206718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코드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34680" y="6098097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시각화</a:t>
            </a:r>
            <a:endParaRPr lang="ko-KR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388" y="2567497"/>
            <a:ext cx="4775200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848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Spectrogram(AF)</a:t>
            </a:r>
            <a:endParaRPr lang="ko-KR" altLang="en-US" sz="4000" dirty="0"/>
          </a:p>
        </p:txBody>
      </p:sp>
      <p:pic>
        <p:nvPicPr>
          <p:cNvPr id="44" name="Picture 26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2857"/>
            <a:ext cx="3970784" cy="3223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3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04928" y="2204864"/>
            <a:ext cx="4038600" cy="2985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899592" y="540457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Df</a:t>
            </a:r>
            <a:r>
              <a:rPr lang="en-US" altLang="ko-KR" dirty="0" smtClean="0"/>
              <a:t> 1</a:t>
            </a:r>
            <a:r>
              <a:rPr lang="ko-KR" altLang="en-US" dirty="0" smtClean="0"/>
              <a:t>열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220072" y="540457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Df</a:t>
            </a:r>
            <a:r>
              <a:rPr lang="en-US" altLang="ko-KR" dirty="0" smtClean="0"/>
              <a:t> 12</a:t>
            </a:r>
            <a:r>
              <a:rPr lang="ko-KR" altLang="en-US" dirty="0" smtClean="0"/>
              <a:t>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96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ECG </a:t>
            </a:r>
            <a:r>
              <a:rPr lang="en-US" altLang="ko-KR" sz="4000" dirty="0" err="1" smtClean="0"/>
              <a:t>scalogram</a:t>
            </a:r>
            <a:r>
              <a:rPr lang="en-US" altLang="ko-KR" sz="4000" dirty="0" smtClean="0"/>
              <a:t> code</a:t>
            </a:r>
            <a:endParaRPr lang="ko-KR" altLang="en-US" sz="40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9250" y="2414587"/>
            <a:ext cx="590550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283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 smtClean="0"/>
              <a:t>Scalogram</a:t>
            </a:r>
            <a:r>
              <a:rPr lang="en-US" altLang="ko-KR" sz="4000" dirty="0" smtClean="0"/>
              <a:t> code </a:t>
            </a:r>
            <a:r>
              <a:rPr lang="ko-KR" altLang="en-US" sz="4000" dirty="0" smtClean="0"/>
              <a:t>설명</a:t>
            </a:r>
            <a:endParaRPr lang="ko-KR" altLang="en-US" sz="40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1936322"/>
            <a:ext cx="56166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9" y="3140968"/>
            <a:ext cx="5616624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653136"/>
            <a:ext cx="56166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3528" y="213265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코드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347065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코드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519713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코드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83340" y="213265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모듈 불러오</a:t>
            </a:r>
            <a:r>
              <a:rPr lang="ko-KR" altLang="en-US" dirty="0"/>
              <a:t>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64288" y="349821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데이터 불러오기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85641" y="5175283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시각화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191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938" y="720067"/>
            <a:ext cx="56166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92419" y="220486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코드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869" y="2780928"/>
            <a:ext cx="3641220" cy="3236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28323" y="609329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cmap</a:t>
            </a:r>
            <a:r>
              <a:rPr lang="en-US" altLang="ko-KR" dirty="0" smtClean="0"/>
              <a:t> color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70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294</TotalTime>
  <Words>66</Words>
  <Application>Microsoft Office PowerPoint</Application>
  <PresentationFormat>화면 슬라이드 쇼(4:3)</PresentationFormat>
  <Paragraphs>31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투명도</vt:lpstr>
      <vt:lpstr>ECG  spectrogram scalogram</vt:lpstr>
      <vt:lpstr>ECG spectrogram code</vt:lpstr>
      <vt:lpstr>Spectrogram code 설명</vt:lpstr>
      <vt:lpstr>PowerPoint 프레젠테이션</vt:lpstr>
      <vt:lpstr>PowerPoint 프레젠테이션</vt:lpstr>
      <vt:lpstr>Spectrogram(AF)</vt:lpstr>
      <vt:lpstr>ECG scalogram code</vt:lpstr>
      <vt:lpstr>Scalogram code 설명</vt:lpstr>
      <vt:lpstr>PowerPoint 프레젠테이션</vt:lpstr>
      <vt:lpstr>Scalogram(AF)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ECG spectrogram,scalogram</dc:title>
  <dc:creator>KSW</dc:creator>
  <cp:lastModifiedBy>KSW</cp:lastModifiedBy>
  <cp:revision>23</cp:revision>
  <dcterms:created xsi:type="dcterms:W3CDTF">2021-09-08T15:07:15Z</dcterms:created>
  <dcterms:modified xsi:type="dcterms:W3CDTF">2021-09-15T16:55:59Z</dcterms:modified>
</cp:coreProperties>
</file>