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6" r:id="rId9"/>
    <p:sldId id="262" r:id="rId10"/>
    <p:sldId id="263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AE011F-D822-42D6-AEAA-70598581D95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3BF49E-FBB5-4AF1-86B8-0FE8B363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7404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en-US" altLang="ko-KR" dirty="0" err="1" smtClean="0"/>
              <a:t>scalogram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4896544" cy="18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3646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00262"/>
            <a:ext cx="78771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2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(AF)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34401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(lead I)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534401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(V6)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38600" cy="342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9528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0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038600" cy="381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038600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71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8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ECG spectrogram code</a:t>
            </a:r>
            <a:endParaRPr lang="ko-KR" alt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1"/>
            <a:ext cx="6525822" cy="370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 spectrogram code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45" y="1600200"/>
            <a:ext cx="560271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spectrogram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91" y="2420888"/>
            <a:ext cx="4896544" cy="342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8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952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4" y="2060848"/>
            <a:ext cx="7445612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Spectrogram(AF)</a:t>
            </a:r>
            <a:endParaRPr lang="ko-KR" alt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600" y="55172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(lead I)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92080" y="55049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 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(V6)</a:t>
            </a:r>
            <a:endParaRPr lang="ko-KR" altLang="en-US" dirty="0"/>
          </a:p>
        </p:txBody>
      </p:sp>
      <p:pic>
        <p:nvPicPr>
          <p:cNvPr id="512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0290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39909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8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409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0386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ECG </a:t>
            </a:r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 code</a:t>
            </a:r>
            <a:endParaRPr lang="ko-KR" altLang="en-US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250" y="2414587"/>
            <a:ext cx="59055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en-US" altLang="ko-KR" dirty="0" err="1" smtClean="0"/>
              <a:t>scalogram</a:t>
            </a:r>
            <a:r>
              <a:rPr lang="en-US" altLang="ko-KR" dirty="0" smtClean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1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759937" cy="40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</TotalTime>
  <Words>60</Words>
  <Application>Microsoft Office PowerPoint</Application>
  <PresentationFormat>화면 슬라이드 쇼(4:3)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ECG  spectrogram scalogram</vt:lpstr>
      <vt:lpstr>ECG spectrogram code</vt:lpstr>
      <vt:lpstr>+ spectrogram code</vt:lpstr>
      <vt:lpstr>+ spectrogram code 설명</vt:lpstr>
      <vt:lpstr>PowerPoint 프레젠테이션</vt:lpstr>
      <vt:lpstr>Spectrogram(AF)</vt:lpstr>
      <vt:lpstr>PowerPoint 프레젠테이션</vt:lpstr>
      <vt:lpstr>ECG scalogram code</vt:lpstr>
      <vt:lpstr>+ scalogram code</vt:lpstr>
      <vt:lpstr>+ scalogram code 설명</vt:lpstr>
      <vt:lpstr>PowerPoint 프레젠테이션</vt:lpstr>
      <vt:lpstr>Scalogram(AF)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 spectrogram scalogram</dc:title>
  <dc:creator>KSW</dc:creator>
  <cp:lastModifiedBy>KSW</cp:lastModifiedBy>
  <cp:revision>7</cp:revision>
  <dcterms:created xsi:type="dcterms:W3CDTF">2021-09-15T16:24:08Z</dcterms:created>
  <dcterms:modified xsi:type="dcterms:W3CDTF">2021-09-15T17:03:09Z</dcterms:modified>
</cp:coreProperties>
</file>