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58" r:id="rId5"/>
    <p:sldId id="259" r:id="rId6"/>
    <p:sldId id="260" r:id="rId7"/>
    <p:sldId id="262" r:id="rId8"/>
    <p:sldId id="265" r:id="rId9"/>
    <p:sldId id="266" r:id="rId10"/>
    <p:sldId id="261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1F5BBD-09AB-48E0-9283-592EE1985EA1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99DD6B-44E4-4A2B-8698-6F243F437E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/>
              <a:t>ECG </a:t>
            </a:r>
            <a:br>
              <a:rPr lang="en-US" altLang="ko-KR" sz="4400" dirty="0"/>
            </a:br>
            <a:r>
              <a:rPr lang="en-US" altLang="ko-KR" sz="4400" dirty="0"/>
              <a:t>spectrogram</a:t>
            </a:r>
            <a:br>
              <a:rPr lang="en-US" altLang="ko-KR" sz="4400" dirty="0"/>
            </a:br>
            <a:r>
              <a:rPr lang="en-US" altLang="ko-KR" sz="4400" dirty="0" err="1"/>
              <a:t>scalogram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746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5616624" cy="4876800"/>
          </a:xfrm>
        </p:spPr>
      </p:pic>
    </p:spTree>
    <p:extLst>
      <p:ext uri="{BB962C8B-B14F-4D97-AF65-F5344CB8AC3E}">
        <p14:creationId xmlns:p14="http://schemas.microsoft.com/office/powerpoint/2010/main" val="16808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Spectrogram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92012"/>
            <a:ext cx="4038600" cy="368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4038600" cy="368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Scalogram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2012"/>
            <a:ext cx="4038600" cy="368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4038600" cy="368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3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ECG spectrogram code</a:t>
            </a:r>
            <a:endParaRPr lang="ko-KR" altLang="en-US" sz="3600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72816"/>
            <a:ext cx="4752528" cy="402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364088" y="2492896"/>
            <a:ext cx="3250704" cy="319580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코드 </a:t>
            </a:r>
            <a:r>
              <a:rPr lang="en-US" altLang="ko-KR" sz="2400" dirty="0" smtClean="0"/>
              <a:t>1</a:t>
            </a:r>
          </a:p>
          <a:p>
            <a:pPr marL="0" indent="0">
              <a:buNone/>
            </a:pPr>
            <a:r>
              <a:rPr lang="ko-KR" altLang="en-US" sz="2400" dirty="0" smtClean="0"/>
              <a:t>각 질병 폴더에 있는 여러 개의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파일을 하나의 </a:t>
            </a:r>
            <a:r>
              <a:rPr lang="en-US" altLang="ko-KR" sz="2400" dirty="0" err="1" smtClean="0"/>
              <a:t>dataframe</a:t>
            </a:r>
            <a:r>
              <a:rPr lang="ko-KR" altLang="en-US" sz="2400" dirty="0" smtClean="0"/>
              <a:t>으로 만든 코드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01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932040" y="2564904"/>
            <a:ext cx="3672408" cy="2304256"/>
          </a:xfrm>
        </p:spPr>
        <p:txBody>
          <a:bodyPr/>
          <a:lstStyle/>
          <a:p>
            <a:r>
              <a:rPr lang="ko-KR" altLang="en-US" sz="2400" dirty="0" smtClean="0"/>
              <a:t>코드 </a:t>
            </a:r>
            <a:r>
              <a:rPr lang="en-US" altLang="ko-KR" sz="2400" dirty="0" smtClean="0"/>
              <a:t>2</a:t>
            </a:r>
          </a:p>
          <a:p>
            <a:pPr marL="0" indent="0">
              <a:buNone/>
            </a:pPr>
            <a:r>
              <a:rPr lang="en-US" altLang="ko-KR" sz="2400" dirty="0" smtClean="0"/>
              <a:t>11</a:t>
            </a:r>
            <a:r>
              <a:rPr lang="ko-KR" altLang="en-US" sz="2400" dirty="0" smtClean="0"/>
              <a:t>개의 질병 </a:t>
            </a:r>
            <a:r>
              <a:rPr lang="en-US" altLang="ko-KR" sz="2400" dirty="0" err="1" smtClean="0"/>
              <a:t>dataframe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개의 </a:t>
            </a:r>
            <a:r>
              <a:rPr lang="en-US" altLang="ko-KR" sz="2400" dirty="0" err="1" smtClean="0"/>
              <a:t>dataframe</a:t>
            </a:r>
            <a:r>
              <a:rPr lang="ko-KR" altLang="en-US" sz="2400" dirty="0" smtClean="0"/>
              <a:t>으로 바꾼 코드 </a:t>
            </a:r>
            <a:endParaRPr lang="ko-KR" altLang="en-US" sz="24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03244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3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4932040" y="2554768"/>
            <a:ext cx="3538736" cy="2331712"/>
          </a:xfrm>
        </p:spPr>
        <p:txBody>
          <a:bodyPr/>
          <a:lstStyle/>
          <a:p>
            <a:r>
              <a:rPr lang="ko-KR" altLang="en-US" sz="2400" dirty="0" smtClean="0"/>
              <a:t>코드 </a:t>
            </a:r>
            <a:r>
              <a:rPr lang="en-US" altLang="ko-KR" sz="2400" dirty="0" smtClean="0"/>
              <a:t>3</a:t>
            </a:r>
          </a:p>
          <a:p>
            <a:pPr marL="0" indent="0">
              <a:buNone/>
            </a:pPr>
            <a:r>
              <a:rPr lang="en-US" altLang="ko-KR" sz="2400" dirty="0" smtClean="0"/>
              <a:t>4</a:t>
            </a:r>
            <a:r>
              <a:rPr lang="ko-KR" altLang="en-US" sz="2400" dirty="0" smtClean="0"/>
              <a:t>개의 </a:t>
            </a:r>
            <a:r>
              <a:rPr lang="en-US" altLang="ko-KR" sz="2400" dirty="0" err="1" smtClean="0"/>
              <a:t>dataframe</a:t>
            </a:r>
            <a:r>
              <a:rPr lang="ko-KR" altLang="en-US" sz="2400" dirty="0" smtClean="0"/>
              <a:t>을 </a:t>
            </a:r>
            <a:r>
              <a:rPr lang="ko-KR" altLang="en-US" sz="2400" dirty="0" err="1" smtClean="0"/>
              <a:t>스펙트로그램으로</a:t>
            </a:r>
            <a:r>
              <a:rPr lang="ko-KR" altLang="en-US" sz="2400" dirty="0" smtClean="0"/>
              <a:t> 만들어서 각 경로에 저장하는 코드</a:t>
            </a:r>
            <a:endParaRPr lang="ko-KR" altLang="en-US" sz="2400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9" y="980728"/>
            <a:ext cx="415122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3645024"/>
            <a:ext cx="4159487" cy="247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4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ECG </a:t>
            </a:r>
            <a:r>
              <a:rPr lang="en-US" altLang="ko-KR" sz="4000" dirty="0" err="1" smtClean="0"/>
              <a:t>scalogram</a:t>
            </a:r>
            <a:r>
              <a:rPr lang="en-US" altLang="ko-KR" sz="4000" dirty="0" smtClean="0"/>
              <a:t> code</a:t>
            </a:r>
            <a:endParaRPr lang="ko-KR" altLang="en-US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2348880"/>
            <a:ext cx="5554960" cy="369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1628800"/>
            <a:ext cx="1579984" cy="53151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코드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38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857875" cy="291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3"/>
          <p:cNvSpPr txBox="1">
            <a:spLocks/>
          </p:cNvSpPr>
          <p:nvPr/>
        </p:nvSpPr>
        <p:spPr>
          <a:xfrm>
            <a:off x="899592" y="1196752"/>
            <a:ext cx="1579984" cy="53151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코드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3"/>
          <p:cNvSpPr txBox="1">
            <a:spLocks/>
          </p:cNvSpPr>
          <p:nvPr/>
        </p:nvSpPr>
        <p:spPr>
          <a:xfrm>
            <a:off x="594846" y="836712"/>
            <a:ext cx="1579984" cy="53151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08" y="1628800"/>
            <a:ext cx="5948383" cy="48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</TotalTime>
  <Words>63</Words>
  <Application>Microsoft Office PowerPoint</Application>
  <PresentationFormat>화면 슬라이드 쇼(4:3)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투명도</vt:lpstr>
      <vt:lpstr>ECG  spectrogram scalogram</vt:lpstr>
      <vt:lpstr>Spectrogram에 폴더 생성</vt:lpstr>
      <vt:lpstr>Scalogram에 폴더 생성</vt:lpstr>
      <vt:lpstr>ECG spectrogram code</vt:lpstr>
      <vt:lpstr>PowerPoint 프레젠테이션</vt:lpstr>
      <vt:lpstr>PowerPoint 프레젠테이션</vt:lpstr>
      <vt:lpstr>ECG scalogram code</vt:lpstr>
      <vt:lpstr>PowerPoint 프레젠테이션</vt:lpstr>
      <vt:lpstr>PowerPoint 프레젠테이션</vt:lpstr>
      <vt:lpstr>Error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KSW</dc:creator>
  <cp:lastModifiedBy>KSW</cp:lastModifiedBy>
  <cp:revision>14</cp:revision>
  <dcterms:created xsi:type="dcterms:W3CDTF">2021-09-26T14:57:45Z</dcterms:created>
  <dcterms:modified xsi:type="dcterms:W3CDTF">2021-09-26T18:00:10Z</dcterms:modified>
</cp:coreProperties>
</file>