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9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12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5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8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8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1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0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1F5BBD-09AB-48E0-9283-592EE1985EA1}" type="datetimeFigureOut">
              <a:rPr lang="ko-KR" altLang="en-US" smtClean="0"/>
              <a:pPr/>
              <a:t>2021-10-07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99DD6B-44E4-4A2B-8698-6F243F437E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6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/>
              <a:t>ECG </a:t>
            </a:r>
            <a:br>
              <a:rPr lang="en-US" altLang="ko-KR" sz="4400" dirty="0"/>
            </a:br>
            <a:r>
              <a:rPr lang="en-US" altLang="ko-KR" sz="4400" dirty="0"/>
              <a:t>spectrogram</a:t>
            </a:r>
            <a:br>
              <a:rPr lang="en-US" altLang="ko-KR" sz="4400" dirty="0"/>
            </a:br>
            <a:r>
              <a:rPr lang="en-US" altLang="ko-KR" sz="4400" dirty="0" err="1"/>
              <a:t>scalogram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977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Spectrogram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945"/>
            <a:ext cx="4038600" cy="36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12945"/>
            <a:ext cx="4038600" cy="36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7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Scalogram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 생성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2945"/>
            <a:ext cx="4038600" cy="36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12945"/>
            <a:ext cx="4038600" cy="36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ECG spectrogram code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624735" cy="47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6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Spectrogram</a:t>
            </a:r>
            <a:endParaRPr lang="ko-KR" alt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038600" cy="41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4038600" cy="417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smtClean="0"/>
              <a:t>ECG </a:t>
            </a:r>
            <a:r>
              <a:rPr lang="en-US" altLang="ko-KR" sz="4000" dirty="0" err="1" smtClean="0"/>
              <a:t>scalogram</a:t>
            </a:r>
            <a:r>
              <a:rPr lang="en-US" altLang="ko-KR" sz="4000" dirty="0" smtClean="0"/>
              <a:t> code</a:t>
            </a:r>
            <a:endParaRPr lang="ko-KR" alt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912768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 err="1" smtClean="0"/>
              <a:t>Scalogram</a:t>
            </a:r>
            <a:endParaRPr lang="ko-KR" altLang="en-US" sz="40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40386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44824"/>
            <a:ext cx="40386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8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/>
              <a:t>Train,Test,Validation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 bwMode="auto">
          <a:xfrm>
            <a:off x="683568" y="1844825"/>
            <a:ext cx="4536504" cy="436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1115" y="362309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 64%, </a:t>
            </a:r>
            <a:r>
              <a:rPr lang="en-US" altLang="ko-KR" dirty="0" err="1" smtClean="0"/>
              <a:t>val</a:t>
            </a:r>
            <a:r>
              <a:rPr lang="en-US" altLang="ko-KR" dirty="0"/>
              <a:t> </a:t>
            </a:r>
            <a:r>
              <a:rPr lang="en-US" altLang="ko-KR" dirty="0" smtClean="0"/>
              <a:t>16%, test 20%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0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9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</Words>
  <Application>Microsoft Office PowerPoint</Application>
  <PresentationFormat>화면 슬라이드 쇼(4:3)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투명도</vt:lpstr>
      <vt:lpstr>ECG  spectrogram scalogram</vt:lpstr>
      <vt:lpstr>Spectrogram에 폴더 생성</vt:lpstr>
      <vt:lpstr>Scalogram에 폴더 생성</vt:lpstr>
      <vt:lpstr>ECG spectrogram code</vt:lpstr>
      <vt:lpstr>Spectrogram</vt:lpstr>
      <vt:lpstr>ECG scalogram code</vt:lpstr>
      <vt:lpstr>Scalogram</vt:lpstr>
      <vt:lpstr>Train,Test,Validation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KSW</dc:creator>
  <cp:lastModifiedBy>KSW</cp:lastModifiedBy>
  <cp:revision>5</cp:revision>
  <dcterms:created xsi:type="dcterms:W3CDTF">2021-10-04T15:13:48Z</dcterms:created>
  <dcterms:modified xsi:type="dcterms:W3CDTF">2021-10-06T18:50:39Z</dcterms:modified>
</cp:coreProperties>
</file>