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58" r:id="rId5"/>
    <p:sldId id="261" r:id="rId6"/>
    <p:sldId id="263" r:id="rId7"/>
    <p:sldId id="265" r:id="rId8"/>
    <p:sldId id="259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9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7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1F5BBD-09AB-48E0-9283-592EE1985EA1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92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spectrogram code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624735" cy="47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2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spectrogram code1</a:t>
            </a:r>
            <a:endParaRPr lang="ko-KR" alt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647976" cy="415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0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052736"/>
            <a:ext cx="5979818" cy="547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spectrogram code2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700808"/>
            <a:ext cx="80867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2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136400" cy="54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0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Train</a:t>
            </a:r>
            <a:r>
              <a:rPr lang="en-US" altLang="ko-KR" dirty="0"/>
              <a:t>, </a:t>
            </a:r>
            <a:r>
              <a:rPr lang="en-US" altLang="ko-KR" dirty="0" err="1" smtClean="0"/>
              <a:t>Validation,Test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62309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64%, </a:t>
            </a:r>
            <a:r>
              <a:rPr lang="en-US" altLang="ko-KR" dirty="0" err="1" smtClean="0"/>
              <a:t>val</a:t>
            </a:r>
            <a:r>
              <a:rPr lang="en-US" altLang="ko-KR" dirty="0"/>
              <a:t> </a:t>
            </a:r>
            <a:r>
              <a:rPr lang="en-US" altLang="ko-KR" dirty="0" smtClean="0"/>
              <a:t>16%, test 20%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5228956"/>
              </p:ext>
            </p:extLst>
          </p:nvPr>
        </p:nvGraphicFramePr>
        <p:xfrm>
          <a:off x="755576" y="1613204"/>
          <a:ext cx="4038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928836"/>
                <a:gridCol w="1009650"/>
                <a:gridCol w="1009650"/>
              </a:tblGrid>
              <a:tr h="3534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356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AVNRT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AVRT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79</a:t>
                      </a:r>
                      <a:endParaRPr lang="ko-KR" altLang="en-US" dirty="0"/>
                    </a:p>
                  </a:txBody>
                  <a:tcPr/>
                </a:tc>
              </a:tr>
              <a:tr h="347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SAAWR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778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365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313</a:t>
                      </a:r>
                      <a:endParaRPr lang="ko-KR" altLang="en-US" dirty="0"/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SVT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Spectrogram</a:t>
            </a:r>
            <a:endParaRPr lang="ko-KR" alt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36" y="1600200"/>
            <a:ext cx="542572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3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투명도</vt:lpstr>
      <vt:lpstr>ECG  spectrogram scalogram</vt:lpstr>
      <vt:lpstr> spectrogram code</vt:lpstr>
      <vt:lpstr> spectrogram code1</vt:lpstr>
      <vt:lpstr>PowerPoint 프레젠테이션</vt:lpstr>
      <vt:lpstr>spectrogram code2</vt:lpstr>
      <vt:lpstr>PowerPoint 프레젠테이션</vt:lpstr>
      <vt:lpstr>Train, Validation,Test</vt:lpstr>
      <vt:lpstr>Spectrogram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 spectrogram scalogram</dc:title>
  <dc:creator>KSW</dc:creator>
  <cp:lastModifiedBy>KSW</cp:lastModifiedBy>
  <cp:revision>3</cp:revision>
  <dcterms:created xsi:type="dcterms:W3CDTF">2021-10-13T19:00:57Z</dcterms:created>
  <dcterms:modified xsi:type="dcterms:W3CDTF">2021-10-13T19:21:27Z</dcterms:modified>
</cp:coreProperties>
</file>