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3" r:id="rId4"/>
    <p:sldId id="261" r:id="rId5"/>
    <p:sldId id="277" r:id="rId6"/>
    <p:sldId id="278" r:id="rId7"/>
    <p:sldId id="279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80" r:id="rId22"/>
    <p:sldId id="25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6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98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3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0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173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7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78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81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11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2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1F5BBD-09AB-48E0-9283-592EE1985EA1}" type="datetimeFigureOut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53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/>
              <a:t>ECG </a:t>
            </a:r>
            <a:br>
              <a:rPr lang="en-US" altLang="ko-KR" sz="4400" dirty="0"/>
            </a:br>
            <a:r>
              <a:rPr lang="en-US" altLang="ko-KR" sz="4400" dirty="0"/>
              <a:t>spectrogram</a:t>
            </a:r>
            <a:br>
              <a:rPr lang="en-US" altLang="ko-KR" sz="4400" dirty="0"/>
            </a:br>
            <a:r>
              <a:rPr lang="en-US" altLang="ko-KR" sz="4400" dirty="0" err="1"/>
              <a:t>scalogram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67311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58DC655B-91C6-4C1A-AF4F-9ADC85367AC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047642"/>
            <a:ext cx="4824000" cy="2300400"/>
          </a:xfrm>
        </p:spPr>
      </p:pic>
      <p:sp>
        <p:nvSpPr>
          <p:cNvPr id="6" name="TextBox 5"/>
          <p:cNvSpPr txBox="1"/>
          <p:nvPr/>
        </p:nvSpPr>
        <p:spPr>
          <a:xfrm>
            <a:off x="827584" y="236000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Res_lead3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3909" y="5013176"/>
            <a:ext cx="152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Incept_lead3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94468"/>
            <a:ext cx="4824000" cy="2300400"/>
          </a:xfrm>
        </p:spPr>
      </p:pic>
    </p:spTree>
    <p:extLst>
      <p:ext uri="{BB962C8B-B14F-4D97-AF65-F5344CB8AC3E}">
        <p14:creationId xmlns:p14="http://schemas.microsoft.com/office/powerpoint/2010/main" val="146915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86970BA-0771-4A32-BD4E-277C9A05BF3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047642"/>
            <a:ext cx="4824000" cy="2300400"/>
          </a:xfrm>
        </p:spPr>
      </p:pic>
      <p:sp>
        <p:nvSpPr>
          <p:cNvPr id="6" name="TextBox 5"/>
          <p:cNvSpPr txBox="1"/>
          <p:nvPr/>
        </p:nvSpPr>
        <p:spPr>
          <a:xfrm>
            <a:off x="909684" y="23488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Res_lead4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6009" y="5013176"/>
            <a:ext cx="152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Incept_lead4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383346"/>
            <a:ext cx="4824000" cy="2300400"/>
          </a:xfrm>
        </p:spPr>
      </p:pic>
    </p:spTree>
    <p:extLst>
      <p:ext uri="{BB962C8B-B14F-4D97-AF65-F5344CB8AC3E}">
        <p14:creationId xmlns:p14="http://schemas.microsoft.com/office/powerpoint/2010/main" val="146915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08EF4C0-20B3-4F1B-A94F-EDD1A4A6A21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149080"/>
            <a:ext cx="4824000" cy="2300400"/>
          </a:xfrm>
        </p:spPr>
      </p:pic>
      <p:sp>
        <p:nvSpPr>
          <p:cNvPr id="6" name="TextBox 5"/>
          <p:cNvSpPr txBox="1"/>
          <p:nvPr/>
        </p:nvSpPr>
        <p:spPr>
          <a:xfrm>
            <a:off x="971600" y="25446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Res_lead5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7925" y="5013176"/>
            <a:ext cx="152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Incept_lead5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40768"/>
            <a:ext cx="4824000" cy="2300400"/>
          </a:xfrm>
        </p:spPr>
      </p:pic>
    </p:spTree>
    <p:extLst>
      <p:ext uri="{BB962C8B-B14F-4D97-AF65-F5344CB8AC3E}">
        <p14:creationId xmlns:p14="http://schemas.microsoft.com/office/powerpoint/2010/main" val="146915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42A894E2-6E8B-479D-A367-53AA4025C2C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232308"/>
            <a:ext cx="4824000" cy="2300400"/>
          </a:xfrm>
        </p:spPr>
      </p:pic>
      <p:sp>
        <p:nvSpPr>
          <p:cNvPr id="6" name="TextBox 5"/>
          <p:cNvSpPr txBox="1"/>
          <p:nvPr/>
        </p:nvSpPr>
        <p:spPr>
          <a:xfrm>
            <a:off x="1191112" y="244102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Res_lead6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4485" y="5085184"/>
            <a:ext cx="152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Incept_lead6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75492"/>
            <a:ext cx="4824000" cy="2300400"/>
          </a:xfrm>
        </p:spPr>
      </p:pic>
    </p:spTree>
    <p:extLst>
      <p:ext uri="{BB962C8B-B14F-4D97-AF65-F5344CB8AC3E}">
        <p14:creationId xmlns:p14="http://schemas.microsoft.com/office/powerpoint/2010/main" val="146915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22B37C6D-ADE8-42C0-8364-A4306A5E1C8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219736"/>
            <a:ext cx="4824000" cy="2300400"/>
          </a:xfrm>
        </p:spPr>
      </p:pic>
      <p:sp>
        <p:nvSpPr>
          <p:cNvPr id="6" name="TextBox 5"/>
          <p:cNvSpPr txBox="1"/>
          <p:nvPr/>
        </p:nvSpPr>
        <p:spPr>
          <a:xfrm>
            <a:off x="893902" y="236000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Res_lead7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0227" y="5000604"/>
            <a:ext cx="152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Incept_lead7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394468"/>
            <a:ext cx="4824000" cy="2300400"/>
          </a:xfrm>
        </p:spPr>
      </p:pic>
    </p:spTree>
    <p:extLst>
      <p:ext uri="{BB962C8B-B14F-4D97-AF65-F5344CB8AC3E}">
        <p14:creationId xmlns:p14="http://schemas.microsoft.com/office/powerpoint/2010/main" val="1469151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B3F18A1-6125-4E8A-92BD-5823ED9E79D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933056"/>
            <a:ext cx="4824000" cy="2300400"/>
          </a:xfrm>
        </p:spPr>
      </p:pic>
      <p:sp>
        <p:nvSpPr>
          <p:cNvPr id="6" name="TextBox 5"/>
          <p:cNvSpPr txBox="1"/>
          <p:nvPr/>
        </p:nvSpPr>
        <p:spPr>
          <a:xfrm>
            <a:off x="797243" y="236000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Res_lead8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5013176"/>
            <a:ext cx="152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Incept_lead8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394468"/>
            <a:ext cx="4824000" cy="2300400"/>
          </a:xfrm>
        </p:spPr>
      </p:pic>
    </p:spTree>
    <p:extLst>
      <p:ext uri="{BB962C8B-B14F-4D97-AF65-F5344CB8AC3E}">
        <p14:creationId xmlns:p14="http://schemas.microsoft.com/office/powerpoint/2010/main" val="146915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2C2DAA1-E54C-48B2-A9B3-BEB82C69802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047642"/>
            <a:ext cx="4824000" cy="2300400"/>
          </a:xfrm>
        </p:spPr>
      </p:pic>
      <p:sp>
        <p:nvSpPr>
          <p:cNvPr id="6" name="TextBox 5"/>
          <p:cNvSpPr txBox="1"/>
          <p:nvPr/>
        </p:nvSpPr>
        <p:spPr>
          <a:xfrm>
            <a:off x="1023898" y="2175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Res_lead9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0223" y="5013176"/>
            <a:ext cx="152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Incept_lead9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394468"/>
            <a:ext cx="4824000" cy="2300400"/>
          </a:xfrm>
        </p:spPr>
      </p:pic>
    </p:spTree>
    <p:extLst>
      <p:ext uri="{BB962C8B-B14F-4D97-AF65-F5344CB8AC3E}">
        <p14:creationId xmlns:p14="http://schemas.microsoft.com/office/powerpoint/2010/main" val="146915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2C12939-9784-40A0-A09B-EAAE7462F75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047642"/>
            <a:ext cx="4824000" cy="2300400"/>
          </a:xfrm>
        </p:spPr>
      </p:pic>
      <p:sp>
        <p:nvSpPr>
          <p:cNvPr id="6" name="TextBox 5"/>
          <p:cNvSpPr txBox="1"/>
          <p:nvPr/>
        </p:nvSpPr>
        <p:spPr>
          <a:xfrm>
            <a:off x="971600" y="2544668"/>
            <a:ext cx="140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Res_lead10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3733" y="5013176"/>
            <a:ext cx="164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Incept_lead10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79134"/>
            <a:ext cx="4824000" cy="2300400"/>
          </a:xfrm>
        </p:spPr>
      </p:pic>
    </p:spTree>
    <p:extLst>
      <p:ext uri="{BB962C8B-B14F-4D97-AF65-F5344CB8AC3E}">
        <p14:creationId xmlns:p14="http://schemas.microsoft.com/office/powerpoint/2010/main" val="1469151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1811DB8-A2EE-47AF-BE1D-F0D6CE74BEB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760" y="4128666"/>
            <a:ext cx="4824000" cy="2300400"/>
          </a:xfrm>
        </p:spPr>
      </p:pic>
      <p:sp>
        <p:nvSpPr>
          <p:cNvPr id="6" name="TextBox 5"/>
          <p:cNvSpPr txBox="1"/>
          <p:nvPr/>
        </p:nvSpPr>
        <p:spPr>
          <a:xfrm>
            <a:off x="1202793" y="2360002"/>
            <a:ext cx="140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Res_lead11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4925" y="4909534"/>
            <a:ext cx="164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Incept_lead11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760" y="1394468"/>
            <a:ext cx="4824000" cy="2300400"/>
          </a:xfrm>
        </p:spPr>
      </p:pic>
    </p:spTree>
    <p:extLst>
      <p:ext uri="{BB962C8B-B14F-4D97-AF65-F5344CB8AC3E}">
        <p14:creationId xmlns:p14="http://schemas.microsoft.com/office/powerpoint/2010/main" val="1469151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C920EF32-6050-49B8-AD20-AC66D580437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047642"/>
            <a:ext cx="4824000" cy="2300400"/>
          </a:xfrm>
        </p:spPr>
      </p:pic>
      <p:sp>
        <p:nvSpPr>
          <p:cNvPr id="6" name="TextBox 5"/>
          <p:cNvSpPr txBox="1"/>
          <p:nvPr/>
        </p:nvSpPr>
        <p:spPr>
          <a:xfrm>
            <a:off x="1035256" y="2360002"/>
            <a:ext cx="140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Res_lead12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7388" y="5013176"/>
            <a:ext cx="164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Incept_lead12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394468"/>
            <a:ext cx="4824000" cy="2300400"/>
          </a:xfrm>
        </p:spPr>
      </p:pic>
    </p:spTree>
    <p:extLst>
      <p:ext uri="{BB962C8B-B14F-4D97-AF65-F5344CB8AC3E}">
        <p14:creationId xmlns:p14="http://schemas.microsoft.com/office/powerpoint/2010/main" val="146915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ECG spectrogram code</a:t>
            </a:r>
            <a:endParaRPr lang="ko-KR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209369" cy="445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23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/>
              <a:t>Resnet50 </a:t>
            </a:r>
            <a:r>
              <a:rPr lang="en-US" altLang="ko-KR" dirty="0"/>
              <a:t>result</a:t>
            </a:r>
            <a:endParaRPr lang="ko-KR" altLang="en-US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/>
          <a:stretch/>
        </p:blipFill>
        <p:spPr bwMode="auto">
          <a:xfrm>
            <a:off x="491706" y="2420888"/>
            <a:ext cx="8205438" cy="231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151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InceptionV3 result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2E4E85-E537-4C50-B8F2-15A846AD6E7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64904"/>
            <a:ext cx="8204400" cy="23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93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5466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7724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39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Error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9"/>
          <a:stretch/>
        </p:blipFill>
        <p:spPr>
          <a:xfrm>
            <a:off x="1547664" y="1844824"/>
            <a:ext cx="6185549" cy="4208870"/>
          </a:xfrm>
        </p:spPr>
      </p:pic>
    </p:spTree>
    <p:extLst>
      <p:ext uri="{BB962C8B-B14F-4D97-AF65-F5344CB8AC3E}">
        <p14:creationId xmlns:p14="http://schemas.microsoft.com/office/powerpoint/2010/main" val="343087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ECG signal data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5011370" cy="490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94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/>
              <a:t>Resnet50</a:t>
            </a:r>
            <a:endParaRPr lang="ko-KR" altLang="en-US" sz="4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95474"/>
            <a:ext cx="6048672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89039"/>
            <a:ext cx="6048672" cy="239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11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InceptionV3 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8CF641-CC80-4C38-BA12-A0AACC90E01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4" y="2086136"/>
            <a:ext cx="6048000" cy="1533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10C6DA-97DE-4A3A-8B43-74FA81CDC51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02" y="3990928"/>
            <a:ext cx="6048000" cy="23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3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/>
              <a:t>Resnet50 vs InceptionV3 </a:t>
            </a:r>
            <a:endParaRPr lang="ko-KR" altLang="en-US" sz="4000" dirty="0"/>
          </a:p>
        </p:txBody>
      </p:sp>
      <p:pic>
        <p:nvPicPr>
          <p:cNvPr id="5" name="내용 개체 틀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699590"/>
            <a:ext cx="4824000" cy="2300400"/>
          </a:xfr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17D84E2-F87E-4065-8AC7-C3C52FFFB25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57" y="4232308"/>
            <a:ext cx="4824000" cy="2300400"/>
          </a:xfrm>
        </p:spPr>
      </p:pic>
      <p:sp>
        <p:nvSpPr>
          <p:cNvPr id="6" name="TextBox 5"/>
          <p:cNvSpPr txBox="1"/>
          <p:nvPr/>
        </p:nvSpPr>
        <p:spPr>
          <a:xfrm>
            <a:off x="899592" y="26651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Res_lead1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917" y="5197842"/>
            <a:ext cx="152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92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0B533FB-AC39-4B73-9D41-B15C45CAAFE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149080"/>
            <a:ext cx="4824000" cy="2300400"/>
          </a:xfrm>
        </p:spPr>
      </p:pic>
      <p:sp>
        <p:nvSpPr>
          <p:cNvPr id="6" name="TextBox 5"/>
          <p:cNvSpPr txBox="1"/>
          <p:nvPr/>
        </p:nvSpPr>
        <p:spPr>
          <a:xfrm>
            <a:off x="899592" y="23054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Res_lead2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917" y="5013176"/>
            <a:ext cx="152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Incept_lead2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40768"/>
            <a:ext cx="4824536" cy="2298628"/>
          </a:xfrm>
        </p:spPr>
      </p:pic>
    </p:spTree>
    <p:extLst>
      <p:ext uri="{BB962C8B-B14F-4D97-AF65-F5344CB8AC3E}">
        <p14:creationId xmlns:p14="http://schemas.microsoft.com/office/powerpoint/2010/main" val="1469151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94</Words>
  <Application>Microsoft Office PowerPoint</Application>
  <PresentationFormat>화면 슬라이드 쇼(4:3)</PresentationFormat>
  <Paragraphs>34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돋움</vt:lpstr>
      <vt:lpstr>Arial</vt:lpstr>
      <vt:lpstr>투명도</vt:lpstr>
      <vt:lpstr>ECG  spectrogram scalogram</vt:lpstr>
      <vt:lpstr>ECG spectrogram code</vt:lpstr>
      <vt:lpstr>PowerPoint 프레젠테이션</vt:lpstr>
      <vt:lpstr>Error</vt:lpstr>
      <vt:lpstr>ECG signal data</vt:lpstr>
      <vt:lpstr>Resnet50</vt:lpstr>
      <vt:lpstr>InceptionV3 </vt:lpstr>
      <vt:lpstr>Resnet50 vs InceptionV3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Resnet50 result</vt:lpstr>
      <vt:lpstr>InceptionV3 result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 spectrogram scalogram</dc:title>
  <dc:creator>KSW</dc:creator>
  <cp:lastModifiedBy>BioSig002</cp:lastModifiedBy>
  <cp:revision>15</cp:revision>
  <dcterms:created xsi:type="dcterms:W3CDTF">2021-11-16T15:55:45Z</dcterms:created>
  <dcterms:modified xsi:type="dcterms:W3CDTF">2021-11-18T02:47:25Z</dcterms:modified>
</cp:coreProperties>
</file>