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61" r:id="rId4"/>
    <p:sldId id="278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5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2" autoAdjust="0"/>
    <p:restoredTop sz="94660"/>
  </p:normalViewPr>
  <p:slideViewPr>
    <p:cSldViewPr snapToGrid="0">
      <p:cViewPr>
        <p:scale>
          <a:sx n="114" d="100"/>
          <a:sy n="114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5AFF9-715C-47D1-83AB-273E3EF9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70C0C-AEB1-4600-A1C0-1EDC18BF0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9DF6C-03EC-4065-A8F0-0AB51165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4ED2-4EAD-4D0F-A157-88669EDBB02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E2389-CEDF-4E56-9AFB-D5C3197E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3314A-C665-422F-A6F5-8257CD83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1D8A-1F64-4875-BFEA-59EFE7D2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9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289D2-87D8-4811-9395-9C499578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D6DDE-681C-43D1-BD44-D91D46B84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CE57A-BDB1-4D6A-A459-03E71517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4ED2-4EAD-4D0F-A157-88669EDBB02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EAE2D-425D-42AF-A8C2-48A15B7D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FBC11-BF96-4B10-A1BD-37271582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1D8A-1F64-4875-BFEA-59EFE7D2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6720AD-00FA-4D5A-A029-7CB41F13E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18CF1-797B-4935-9171-2E0C4AA2E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29977-4188-41A8-8F9A-8F49A9CC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4ED2-4EAD-4D0F-A157-88669EDBB02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5CE31-E368-4205-B608-461957EE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C2172-F8CE-4003-9E1F-D000DA81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1D8A-1F64-4875-BFEA-59EFE7D2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3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405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7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4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4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91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64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23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18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8AC7B-D36E-468E-AADF-E256E153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41917-E623-416B-948D-BA021743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0B21A-361C-4C8E-BB7A-10184DA7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4ED2-4EAD-4D0F-A157-88669EDBB02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D40FB-6F5C-4C91-AE64-B2A5FB94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AF2A3-319C-4D4D-B866-61A368DE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1D8A-1F64-4875-BFEA-59EFE7D2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21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42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62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0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5DCD3-AD97-4CD5-9A80-7936FD65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1B2FC-2627-4EED-BA83-38BACE696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FB1CF-755B-4E78-9303-3CBD7608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4ED2-4EAD-4D0F-A157-88669EDBB02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930D4-4268-49BF-9CB0-8C8A63F3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1C314-2AC9-4CE0-94A3-D72677F8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1D8A-1F64-4875-BFEA-59EFE7D2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6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A256-3C6E-48E5-B403-72382CAF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9A3A7-1003-4E57-A8FF-2F90455B6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5F0AF-CD87-4792-8732-9F2C20A5F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34061-3A64-4741-BE2A-D04EBE9A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4ED2-4EAD-4D0F-A157-88669EDBB02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C44803-58B6-4BC2-9B93-5C208E9E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6E07E9-8AB9-4A25-9F86-8C259E8A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1D8A-1F64-4875-BFEA-59EFE7D2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5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A45C7-1C24-4B19-B57D-B52D6796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0E55C-3C9D-4443-A6AB-01660E29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5CB49D-E25C-4B55-9484-54E2AFB00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A4472A-4340-4DC9-9563-B7D05D284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60B87B-2DAF-4918-89E3-D782B83F5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5C5CE3-05E4-4D23-BD0E-69F0F307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4ED2-4EAD-4D0F-A157-88669EDBB02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686465-76E4-4EB6-A88D-CFEEB1DE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A6C9B9-9C96-401B-A4B9-458AF331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1D8A-1F64-4875-BFEA-59EFE7D2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27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B23DF-C335-40F5-BDE3-409AEBBB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F12670-B0F2-4BD2-826F-66073B98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4ED2-4EAD-4D0F-A157-88669EDBB02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53C422-1791-426D-94A9-2DAE0B09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D0167D-3A58-421C-B96E-AEF01606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1D8A-1F64-4875-BFEA-59EFE7D2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3E5868-B66C-4DD1-BB32-8D3D2AB3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4ED2-4EAD-4D0F-A157-88669EDBB02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3E302-CE02-4BB1-86DC-34BC70B8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821112-D320-493D-BC8C-9FD5D877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1D8A-1F64-4875-BFEA-59EFE7D2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E8915-B9DB-4E84-8248-9CAC4C71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F5EBC-8839-4078-AA7D-82B4B12D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F2B7F-EA26-49A5-BB01-51E858C7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B7762-0AF5-40B9-95EB-1A00B04B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4ED2-4EAD-4D0F-A157-88669EDBB02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00F0E-B577-4807-BF13-C9E8ECD4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24C0C-AC75-4963-A405-367F551C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1D8A-1F64-4875-BFEA-59EFE7D2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38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48F8D-AAA5-4068-9A75-A0DF2669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67AC3D-F77E-496E-A20E-A21542AE0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372A6-7A26-48E0-A415-97049C454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6A4C64-BD0C-4505-ADBB-0005B35E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4ED2-4EAD-4D0F-A157-88669EDBB02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ED8D8-D924-40C1-B1CA-13132E13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6C777-7A7B-4F0A-8BE9-91A890B1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1D8A-1F64-4875-BFEA-59EFE7D2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3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3D7C12-6BFF-41BB-A2C0-D24C1347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6B37C9-F79A-441A-8C90-D51DA2E3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2D337-7667-46B7-8195-92F00D8E6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64ED2-4EAD-4D0F-A157-88669EDBB02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2C17D-6F6F-426D-9FCF-4C05724C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70DCE-2A61-4157-A5A1-8A82159FF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1D8A-1F64-4875-BFEA-59EFE7D2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5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1F5BBD-09AB-48E0-9283-592EE1985EA1}" type="datetimeFigureOut">
              <a:rPr lang="ko-KR" altLang="en-US" smtClean="0"/>
              <a:pPr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rgbClr val="FFFFFF"/>
                </a:solidFill>
              </a:defRPr>
            </a:lvl1pPr>
          </a:lstStyle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spcBef>
          <a:spcPct val="0"/>
        </a:spcBef>
        <a:buNone/>
        <a:defRPr sz="3000" kern="1200" spc="-7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02870" algn="l" defTabSz="6858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/>
              <a:t>ECG </a:t>
            </a:r>
            <a:br>
              <a:rPr lang="en-US" altLang="ko-KR" sz="4400" dirty="0"/>
            </a:br>
            <a:r>
              <a:rPr lang="en-US" altLang="ko-KR" sz="4400" dirty="0"/>
              <a:t>spectrogram</a:t>
            </a:r>
            <a:br>
              <a:rPr lang="en-US" altLang="ko-KR" sz="4400" dirty="0"/>
            </a:br>
            <a:r>
              <a:rPr lang="en-US" altLang="ko-KR" sz="4400" dirty="0" err="1"/>
              <a:t>scalogram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6731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2B37C6D-ADE8-42C0-8364-A4306A5E1C8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78" y="3954940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1283553" y="2127689"/>
            <a:ext cx="130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Den_lead7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5424" y="5021141"/>
            <a:ext cx="15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Incept_lead7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BC574AF-761B-4A7A-9DF7-7C2751EE6AD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78" y="1128600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01887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B3F18A1-6125-4E8A-92BD-5823ED9E79D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44" y="3840598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1159124" y="2075795"/>
            <a:ext cx="13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Den_lead8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0356" y="4776523"/>
            <a:ext cx="150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Incept_lead8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08738AB-FFBF-4AC2-AA06-432B7044A9B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44" y="1068316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20697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2C2DAA1-E54C-48B2-A9B3-BEB82C69802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22" y="3891269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1360054" y="2112625"/>
            <a:ext cx="1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Den_lead9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7729" y="4875294"/>
            <a:ext cx="15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Incept_lead9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C2D5FFF-C395-4481-8F64-D319A8B2D1F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22" y="1128600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367568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2C12939-9784-40A0-A09B-EAAE7462F75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88" y="3892982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1162465" y="2136079"/>
            <a:ext cx="14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Den_lead10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3012" y="4900461"/>
            <a:ext cx="163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Incept_lead10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2D98AAE-4AB0-45C1-A8AF-0D8B8E4CBD1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88" y="1128600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598257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1811DB8-A2EE-47AF-BE1D-F0D6CE74BEB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34" y="3962139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1424309" y="2004569"/>
            <a:ext cx="141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Den_lead11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9899" y="4902506"/>
            <a:ext cx="164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Incept_lead11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0FD0394-82A6-4FA5-B684-F98BAA7924E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34" y="1064202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311158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C920EF32-6050-49B8-AD20-AC66D580437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06" y="3892982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1302536" y="2085745"/>
            <a:ext cx="14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Den_lead12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99612" y="4850127"/>
            <a:ext cx="165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Incept_lead12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71C459A-0440-45A1-A5DA-6CE77510E5B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06" y="1128600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70318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/>
              <a:t>DenseNet169 result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4D84A1-EA99-4F77-B7D3-8F238F5CE88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" y="2485011"/>
            <a:ext cx="8204400" cy="23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7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5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5466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/>
              <a:t>Model Accuracy</a:t>
            </a:r>
            <a:endParaRPr lang="ko-KR" altLang="en-US" sz="40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0103D8D-2FF1-421D-9016-B32093502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932" y="1660221"/>
            <a:ext cx="4560136" cy="47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7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8157" y="895973"/>
            <a:ext cx="6172200" cy="74295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DenseNet169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A2AC16-54ED-4394-8C9E-1F1E2377563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50" y="1945600"/>
            <a:ext cx="6048000" cy="1533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36BE0D-99A8-4210-BAE4-894668DDA50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15850" y="3785877"/>
            <a:ext cx="6048000" cy="2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1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1044" y="779774"/>
            <a:ext cx="6576551" cy="742950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dirty="0"/>
              <a:t>DenseNet169 vs InceptionV3 </a:t>
            </a:r>
            <a:endParaRPr lang="ko-KR" altLang="en-US" sz="4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17D84E2-F87E-4065-8AC7-C3C52FFFB25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47" y="4436474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1351044" y="2794933"/>
            <a:ext cx="130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Den_lead1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9693" y="5402008"/>
            <a:ext cx="150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Incept_lead1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689F4ED-EF42-434E-9FA3-1E4527168E9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47" y="1829399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417892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0B533FB-AC39-4B73-9D41-B15C45CAAFE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969060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1303163" y="2310158"/>
            <a:ext cx="129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Den_lead2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78765" y="4934594"/>
            <a:ext cx="15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Incept_lead2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5642B23-1BFB-4629-A8E8-E1967A75F2F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344624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46915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8DC655B-91C6-4C1A-AF4F-9ADC85367AC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82" y="3651598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1200142" y="2322350"/>
            <a:ext cx="132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Den_lead3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7818" y="4608743"/>
            <a:ext cx="156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Incept_lead3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5C0555C-E679-4A25-AFF0-7F24E19C22E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82" y="1180539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362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86970BA-0771-4A32-BD4E-277C9A05BF3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45" y="3834259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1171706" y="2273064"/>
            <a:ext cx="130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Den_lead4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0355" y="4824960"/>
            <a:ext cx="150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Incept_lead4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2C87147-26E1-4AD4-BFCB-E3BD164E9D3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45" y="1282363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58597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08EF4C0-20B3-4F1B-A94F-EDD1A4A6A21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93" y="3952282"/>
            <a:ext cx="4824000" cy="2300400"/>
          </a:xfrm>
        </p:spPr>
      </p:pic>
      <p:sp>
        <p:nvSpPr>
          <p:cNvPr id="6" name="TextBox 5"/>
          <p:cNvSpPr txBox="1"/>
          <p:nvPr/>
        </p:nvSpPr>
        <p:spPr>
          <a:xfrm>
            <a:off x="1279958" y="2310158"/>
            <a:ext cx="131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Den_lead5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6307" y="4934594"/>
            <a:ext cx="15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Incept_lead5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64EE386-DA01-4D9E-B0DC-FE653E71E65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93" y="1327846"/>
            <a:ext cx="4824000" cy="2300400"/>
          </a:xfrm>
        </p:spPr>
      </p:pic>
    </p:spTree>
    <p:extLst>
      <p:ext uri="{BB962C8B-B14F-4D97-AF65-F5344CB8AC3E}">
        <p14:creationId xmlns:p14="http://schemas.microsoft.com/office/powerpoint/2010/main" val="119570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42A894E2-6E8B-479D-A367-53AA4025C2C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43" y="3836210"/>
            <a:ext cx="4824000" cy="2300400"/>
          </a:xfrm>
        </p:spPr>
      </p:pic>
      <p:sp>
        <p:nvSpPr>
          <p:cNvPr id="9" name="TextBox 8"/>
          <p:cNvSpPr txBox="1"/>
          <p:nvPr/>
        </p:nvSpPr>
        <p:spPr>
          <a:xfrm>
            <a:off x="1104957" y="4801744"/>
            <a:ext cx="154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Incept_lead6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A6EE87C-B322-40D6-99F6-5E81E81D023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43" y="1220879"/>
            <a:ext cx="4824000" cy="23004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93BF8A-EA5F-4F01-8757-2AAA6F88F1B4}"/>
              </a:ext>
            </a:extLst>
          </p:cNvPr>
          <p:cNvSpPr txBox="1"/>
          <p:nvPr/>
        </p:nvSpPr>
        <p:spPr>
          <a:xfrm>
            <a:off x="1214620" y="2186413"/>
            <a:ext cx="13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Den_lead6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9776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86</Words>
  <Application>Microsoft Office PowerPoint</Application>
  <PresentationFormat>화면 슬라이드 쇼(4:3)</PresentationFormat>
  <Paragraphs>30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돋움</vt:lpstr>
      <vt:lpstr>맑은 고딕</vt:lpstr>
      <vt:lpstr>Arial</vt:lpstr>
      <vt:lpstr>Office 테마</vt:lpstr>
      <vt:lpstr>투명도</vt:lpstr>
      <vt:lpstr>ECG  spectrogram scalogram</vt:lpstr>
      <vt:lpstr>Model Accuracy</vt:lpstr>
      <vt:lpstr>DenseNet169</vt:lpstr>
      <vt:lpstr>DenseNet169 vs InceptionV3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DenseNet169 result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 spectrogram scalogram</dc:title>
  <dc:creator>BioSig002</dc:creator>
  <cp:lastModifiedBy>BioSig002</cp:lastModifiedBy>
  <cp:revision>39</cp:revision>
  <dcterms:created xsi:type="dcterms:W3CDTF">2021-12-02T02:03:38Z</dcterms:created>
  <dcterms:modified xsi:type="dcterms:W3CDTF">2021-12-02T02:57:42Z</dcterms:modified>
</cp:coreProperties>
</file>