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F1F958F0-28B2-4F63-92ED-ECF71C72670C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C0F9A820-CE3B-400E-B2BB-2489BF90D6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58F0-28B2-4F63-92ED-ECF71C72670C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A820-CE3B-400E-B2BB-2489BF90D6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58F0-28B2-4F63-92ED-ECF71C72670C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A820-CE3B-400E-B2BB-2489BF90D6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58F0-28B2-4F63-92ED-ECF71C72670C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A820-CE3B-400E-B2BB-2489BF90D6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58F0-28B2-4F63-92ED-ECF71C72670C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A820-CE3B-400E-B2BB-2489BF90D6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58F0-28B2-4F63-92ED-ECF71C72670C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A820-CE3B-400E-B2BB-2489BF90D66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58F0-28B2-4F63-92ED-ECF71C72670C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A820-CE3B-400E-B2BB-2489BF90D66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58F0-28B2-4F63-92ED-ECF71C72670C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A820-CE3B-400E-B2BB-2489BF90D6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58F0-28B2-4F63-92ED-ECF71C72670C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A820-CE3B-400E-B2BB-2489BF90D6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F1F958F0-28B2-4F63-92ED-ECF71C72670C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C0F9A820-CE3B-400E-B2BB-2489BF90D6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F1F958F0-28B2-4F63-92ED-ECF71C72670C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C0F9A820-CE3B-400E-B2BB-2489BF90D6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1F958F0-28B2-4F63-92ED-ECF71C72670C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0F9A820-CE3B-400E-B2BB-2489BF90D6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7664" y="1772816"/>
            <a:ext cx="6085159" cy="1828090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Spectrogram </a:t>
            </a:r>
            <a:r>
              <a:rPr lang="en-US" altLang="ko-KR" sz="4000" dirty="0" smtClean="0"/>
              <a:t>&amp; </a:t>
            </a:r>
            <a:r>
              <a:rPr lang="en-US" altLang="ko-KR" sz="4000" dirty="0" err="1" smtClean="0"/>
              <a:t>scalogram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20193264 </a:t>
            </a:r>
            <a:r>
              <a:rPr lang="ko-KR" altLang="en-US" dirty="0" smtClean="0">
                <a:solidFill>
                  <a:schemeClr val="tx1"/>
                </a:solidFill>
              </a:rPr>
              <a:t>김시우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74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 smtClean="0"/>
              <a:t>웨이블릿</a:t>
            </a:r>
            <a:r>
              <a:rPr lang="ko-KR" altLang="en-US" sz="4000" dirty="0" smtClean="0"/>
              <a:t> 변환의 정의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웨이블릿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신호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프로세스의 모델을 특수한 신호의 집합으로 구성할 수 있는데 그 중에서 특수한 신호를 말합니다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작은 파</a:t>
            </a:r>
            <a:r>
              <a:rPr lang="en-US" altLang="ko-KR" dirty="0" smtClean="0"/>
              <a:t>(wavelet)</a:t>
            </a:r>
            <a:r>
              <a:rPr lang="ko-KR" altLang="en-US" dirty="0" smtClean="0"/>
              <a:t>을 패턴으로 하여 이것을 천이시키거나 확대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축소의 스케일을 통하여 임의의 파형으로 표현한 것입니다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64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웨이블릿</a:t>
            </a:r>
            <a:r>
              <a:rPr lang="ko-KR" altLang="en-US" dirty="0" smtClean="0"/>
              <a:t> 변환</a:t>
            </a:r>
            <a:r>
              <a:rPr lang="en-US" altLang="ko-KR" dirty="0" smtClean="0"/>
              <a:t>(wavelet transform)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04864"/>
            <a:ext cx="3534544" cy="2991508"/>
          </a:xfrm>
        </p:spPr>
      </p:pic>
      <p:sp>
        <p:nvSpPr>
          <p:cNvPr id="5" name="내용 개체 틀 4"/>
          <p:cNvSpPr>
            <a:spLocks noGrp="1"/>
          </p:cNvSpPr>
          <p:nvPr>
            <p:ph sz="quarter" idx="14"/>
          </p:nvPr>
        </p:nvSpPr>
        <p:spPr>
          <a:xfrm>
            <a:off x="4572000" y="2132856"/>
            <a:ext cx="3960440" cy="398904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1. scaling</a:t>
            </a:r>
          </a:p>
          <a:p>
            <a:pPr marL="0" indent="0">
              <a:buNone/>
            </a:pPr>
            <a:r>
              <a:rPr lang="ko-KR" altLang="en-US" sz="2400" dirty="0" smtClean="0"/>
              <a:t>표현할 수 있는 시간에 따라 신호를 늘리거나 줄이는 과정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smtClean="0"/>
              <a:t>2.shifting</a:t>
            </a:r>
          </a:p>
          <a:p>
            <a:pPr marL="0" indent="0">
              <a:buNone/>
            </a:pPr>
            <a:r>
              <a:rPr lang="ko-KR" altLang="en-US" sz="2400" dirty="0" err="1" smtClean="0"/>
              <a:t>시간축을</a:t>
            </a:r>
            <a:r>
              <a:rPr lang="ko-KR" altLang="en-US" sz="2400" dirty="0" smtClean="0"/>
              <a:t> 따라 </a:t>
            </a:r>
            <a:r>
              <a:rPr lang="ko-KR" altLang="en-US" sz="2400" dirty="0" err="1" smtClean="0"/>
              <a:t>웨이블릿을</a:t>
            </a:r>
            <a:r>
              <a:rPr lang="ko-KR" altLang="en-US" sz="2400" dirty="0" smtClean="0"/>
              <a:t> 움직여주는 과정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324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00808"/>
            <a:ext cx="3534544" cy="3456384"/>
          </a:xfrm>
        </p:spPr>
      </p:pic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>
          <a:xfrm>
            <a:off x="4572000" y="2348880"/>
            <a:ext cx="3888432" cy="2448272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Scale </a:t>
            </a:r>
            <a:r>
              <a:rPr lang="ko-KR" altLang="en-US" sz="2400" dirty="0" smtClean="0"/>
              <a:t>값이 커질수록 저주파의 특성을 나타내고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작을수록 고주파의 특성을 나타냅니다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90029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 smtClean="0"/>
              <a:t>웨이블릿</a:t>
            </a:r>
            <a:r>
              <a:rPr lang="ko-KR" altLang="en-US" sz="4000" dirty="0" smtClean="0"/>
              <a:t> 변환 과정</a:t>
            </a:r>
            <a:endParaRPr lang="ko-KR" altLang="en-US" sz="40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04864"/>
            <a:ext cx="3744416" cy="2808312"/>
          </a:xfrm>
        </p:spPr>
      </p:pic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>
          <a:xfrm>
            <a:off x="4860032" y="2060848"/>
            <a:ext cx="3200400" cy="360521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ea"/>
              <a:buAutoNum type="circleNumDbPlain"/>
            </a:pPr>
            <a:r>
              <a:rPr lang="ko-KR" altLang="en-US" dirty="0" smtClean="0"/>
              <a:t>작은 스케일의 </a:t>
            </a:r>
            <a:r>
              <a:rPr lang="ko-KR" altLang="en-US" dirty="0" err="1" smtClean="0"/>
              <a:t>웨이블릿을</a:t>
            </a:r>
            <a:r>
              <a:rPr lang="ko-KR" altLang="en-US" dirty="0" smtClean="0"/>
              <a:t> 신호의 시작부터 끝까지 이동시키면서 비교하고 신호와 </a:t>
            </a:r>
            <a:r>
              <a:rPr lang="ko-KR" altLang="en-US" dirty="0" err="1" smtClean="0"/>
              <a:t>웨이블릿의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유사도를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C</a:t>
            </a:r>
            <a:r>
              <a:rPr lang="ko-KR" altLang="en-US" dirty="0" smtClean="0"/>
              <a:t>라는 계수에 담습니다</a:t>
            </a:r>
            <a:endParaRPr lang="en-US" altLang="ko-KR" dirty="0" smtClean="0"/>
          </a:p>
          <a:p>
            <a:endParaRPr lang="en-US" altLang="ko-KR" dirty="0" smtClean="0"/>
          </a:p>
          <a:p>
            <a:pPr marL="514350" indent="-514350">
              <a:buFont typeface="+mj-ea"/>
              <a:buAutoNum type="circleNumDbPlain" startAt="2"/>
            </a:pPr>
            <a:r>
              <a:rPr lang="ko-KR" altLang="en-US" dirty="0" err="1" smtClean="0"/>
              <a:t>웨이블릿의</a:t>
            </a:r>
            <a:r>
              <a:rPr lang="ko-KR" altLang="en-US" dirty="0" smtClean="0"/>
              <a:t> 스케일을 좀 더 확장시킨 다음에 ①과정을 진행합니다</a:t>
            </a:r>
            <a:endParaRPr lang="en-US" altLang="ko-KR" dirty="0" smtClean="0"/>
          </a:p>
          <a:p>
            <a:endParaRPr lang="en-US" altLang="ko-KR" dirty="0" smtClean="0"/>
          </a:p>
          <a:p>
            <a:pPr marL="514350" indent="-514350">
              <a:buFont typeface="+mj-ea"/>
              <a:buAutoNum type="circleNumDbPlain" startAt="3"/>
            </a:pPr>
            <a:r>
              <a:rPr lang="ko-KR" altLang="en-US" dirty="0" smtClean="0"/>
              <a:t>설정한 스케일까지 이 과정을 반복합니다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67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 smtClean="0"/>
              <a:t>웨이블릿</a:t>
            </a:r>
            <a:r>
              <a:rPr lang="ko-KR" altLang="en-US" sz="4000" dirty="0" smtClean="0"/>
              <a:t> 변환을 </a:t>
            </a:r>
            <a:r>
              <a:rPr lang="ko-KR" altLang="en-US" sz="4000" dirty="0" err="1" smtClean="0"/>
              <a:t>쓰게된</a:t>
            </a:r>
            <a:r>
              <a:rPr lang="ko-KR" altLang="en-US" sz="4000" dirty="0" smtClean="0"/>
              <a:t> 이유</a:t>
            </a:r>
            <a:endParaRPr lang="ko-KR" altLang="en-US" sz="4000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3524200" cy="3532832"/>
          </a:xfrm>
        </p:spPr>
      </p:pic>
      <p:sp>
        <p:nvSpPr>
          <p:cNvPr id="7" name="내용 개체 틀 6"/>
          <p:cNvSpPr>
            <a:spLocks noGrp="1"/>
          </p:cNvSpPr>
          <p:nvPr>
            <p:ph sz="quarter" idx="14"/>
          </p:nvPr>
        </p:nvSpPr>
        <p:spPr>
          <a:xfrm>
            <a:off x="4663440" y="1988840"/>
            <a:ext cx="3200400" cy="4176464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sz="3400" dirty="0" err="1" smtClean="0"/>
              <a:t>푸리에</a:t>
            </a:r>
            <a:r>
              <a:rPr lang="ko-KR" altLang="en-US" sz="3400" dirty="0" smtClean="0"/>
              <a:t> 변환의 진폭 스펙트럼은 신호의 위치정보를 보여주지 못하고 위상 스펙트럼에 있는 위치정보는 시공간이 아닌 주파수 공간에서 표현하므로 다루기가 까다롭습니다</a:t>
            </a:r>
            <a:endParaRPr lang="en-US" altLang="ko-KR" sz="3400" dirty="0" smtClean="0"/>
          </a:p>
          <a:p>
            <a:endParaRPr lang="en-US" altLang="ko-KR" sz="3400" dirty="0" smtClean="0"/>
          </a:p>
          <a:p>
            <a:r>
              <a:rPr lang="ko-KR" altLang="en-US" sz="3400" dirty="0" err="1" smtClean="0"/>
              <a:t>웨이블릿</a:t>
            </a:r>
            <a:r>
              <a:rPr lang="ko-KR" altLang="en-US" sz="3400" dirty="0" smtClean="0"/>
              <a:t> 장점</a:t>
            </a:r>
            <a:endParaRPr lang="en-US" altLang="ko-KR" sz="3400" dirty="0" smtClean="0"/>
          </a:p>
          <a:p>
            <a:pPr marL="457200" indent="-457200">
              <a:buFont typeface="+mj-ea"/>
              <a:buAutoNum type="circleNumDbPlain"/>
            </a:pPr>
            <a:r>
              <a:rPr lang="ko-KR" altLang="en-US" sz="3400" dirty="0" err="1" smtClean="0"/>
              <a:t>웨이블릿</a:t>
            </a:r>
            <a:r>
              <a:rPr lang="ko-KR" altLang="en-US" sz="3400" dirty="0" smtClean="0"/>
              <a:t> 변환은 신호와의 </a:t>
            </a:r>
            <a:r>
              <a:rPr lang="ko-KR" altLang="en-US" sz="3400" dirty="0" err="1" smtClean="0"/>
              <a:t>코릴레이션을</a:t>
            </a:r>
            <a:r>
              <a:rPr lang="ko-KR" altLang="en-US" sz="3400" dirty="0" smtClean="0"/>
              <a:t> 통해 신호의 위치정보를 표현 및 파악할 수 있습니다</a:t>
            </a:r>
            <a:endParaRPr lang="en-US" altLang="ko-KR" sz="3400" dirty="0" smtClean="0"/>
          </a:p>
          <a:p>
            <a:pPr marL="457200" indent="-457200">
              <a:buFont typeface="+mj-ea"/>
              <a:buAutoNum type="circleNumDbPlain"/>
            </a:pPr>
            <a:r>
              <a:rPr lang="ko-KR" altLang="en-US" sz="3400" dirty="0" smtClean="0"/>
              <a:t>다양한 형태의 기저 함수를 사용합니다</a:t>
            </a:r>
            <a:endParaRPr lang="en-US" altLang="ko-KR" sz="34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ko-KR" sz="3400" dirty="0" smtClean="0"/>
              <a:t>1</a:t>
            </a:r>
            <a:r>
              <a:rPr lang="ko-KR" altLang="en-US" sz="3400" dirty="0" smtClean="0"/>
              <a:t>차원 신호</a:t>
            </a:r>
            <a:r>
              <a:rPr lang="en-US" altLang="ko-KR" sz="3400" dirty="0" smtClean="0"/>
              <a:t>(</a:t>
            </a:r>
            <a:r>
              <a:rPr lang="ko-KR" altLang="en-US" sz="3400" dirty="0" smtClean="0"/>
              <a:t>음성</a:t>
            </a:r>
            <a:r>
              <a:rPr lang="en-US" altLang="ko-KR" sz="3400" dirty="0" smtClean="0"/>
              <a:t>)</a:t>
            </a:r>
            <a:r>
              <a:rPr lang="ko-KR" altLang="en-US" sz="3400" dirty="0" smtClean="0"/>
              <a:t>을 </a:t>
            </a:r>
            <a:r>
              <a:rPr lang="en-US" altLang="ko-KR" sz="3400" dirty="0" smtClean="0"/>
              <a:t>2</a:t>
            </a:r>
            <a:r>
              <a:rPr lang="ko-KR" altLang="en-US" sz="3400" dirty="0" smtClean="0"/>
              <a:t>차원</a:t>
            </a:r>
            <a:r>
              <a:rPr lang="en-US" altLang="ko-KR" sz="3400" dirty="0" smtClean="0"/>
              <a:t>(</a:t>
            </a:r>
            <a:r>
              <a:rPr lang="ko-KR" altLang="en-US" sz="3400" dirty="0" smtClean="0"/>
              <a:t>이미지</a:t>
            </a:r>
            <a:r>
              <a:rPr lang="en-US" altLang="ko-KR" sz="3400" dirty="0" smtClean="0"/>
              <a:t>)</a:t>
            </a:r>
            <a:r>
              <a:rPr lang="ko-KR" altLang="en-US" sz="3400" dirty="0" smtClean="0"/>
              <a:t>로 바꿀 수 있습니다</a:t>
            </a:r>
            <a:endParaRPr lang="en-US" altLang="ko-KR" sz="3400" dirty="0" smtClean="0"/>
          </a:p>
          <a:p>
            <a:pPr marL="457200" indent="-457200">
              <a:buFont typeface="+mj-ea"/>
              <a:buAutoNum type="circleNumDbPlain"/>
            </a:pPr>
            <a:r>
              <a:rPr lang="ko-KR" altLang="en-US" sz="3400" dirty="0" smtClean="0"/>
              <a:t>급변하는 신호를 표현하고 분석하는데 강합니다</a:t>
            </a:r>
            <a:endParaRPr lang="en-US" altLang="ko-KR" sz="34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36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scalogram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8880"/>
            <a:ext cx="3200400" cy="2773982"/>
          </a:xfrm>
        </p:spPr>
      </p:pic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>
          <a:xfrm>
            <a:off x="4644008" y="2276872"/>
            <a:ext cx="3200400" cy="3109887"/>
          </a:xfrm>
        </p:spPr>
        <p:txBody>
          <a:bodyPr/>
          <a:lstStyle/>
          <a:p>
            <a:r>
              <a:rPr lang="en-US" altLang="ko-KR" dirty="0" smtClean="0"/>
              <a:t>X</a:t>
            </a:r>
            <a:r>
              <a:rPr lang="ko-KR" altLang="en-US" dirty="0" smtClean="0"/>
              <a:t>축은 시간</a:t>
            </a:r>
            <a:r>
              <a:rPr lang="en-US" altLang="ko-KR" dirty="0" smtClean="0"/>
              <a:t>, y</a:t>
            </a:r>
            <a:r>
              <a:rPr lang="ko-KR" altLang="en-US" dirty="0" smtClean="0"/>
              <a:t>축은 주파수이기 때문에 파형은 나타나지 않고 주파수 </a:t>
            </a:r>
            <a:r>
              <a:rPr lang="ko-KR" altLang="en-US" dirty="0" err="1" smtClean="0"/>
              <a:t>대역별</a:t>
            </a:r>
            <a:r>
              <a:rPr lang="ko-KR" altLang="en-US" dirty="0" smtClean="0"/>
              <a:t> 시간변화를 시각적으로 나타냅니다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3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감사합니다</a:t>
            </a:r>
            <a:endParaRPr lang="ko-KR" altLang="en-US" dirty="0">
              <a:latin typeface="HY그래픽" panose="02030600000101010101" pitchFamily="18" charset="-127"/>
              <a:ea typeface="HY그래픽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442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Spectrogram</a:t>
            </a:r>
            <a:r>
              <a:rPr lang="ko-KR" altLang="en-US" sz="4000" dirty="0" smtClean="0"/>
              <a:t>의 정의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2204864"/>
            <a:ext cx="7200800" cy="262088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소리나 파동을 시각화하여 그래프로 표현하는 기법</a:t>
            </a:r>
            <a:endParaRPr lang="en-US" altLang="ko-KR" dirty="0" smtClean="0"/>
          </a:p>
          <a:p>
            <a:endParaRPr lang="en-US" altLang="ko-KR" sz="2800" dirty="0" smtClean="0"/>
          </a:p>
          <a:p>
            <a:r>
              <a:rPr lang="ko-KR" altLang="en-US" dirty="0" smtClean="0"/>
              <a:t>파형과 스펙트럼의 특징이 조합되어 있습니다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83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파형</a:t>
            </a:r>
            <a:r>
              <a:rPr lang="en-US" altLang="ko-KR" sz="4000" dirty="0" smtClean="0"/>
              <a:t>(waveform)</a:t>
            </a:r>
            <a:endParaRPr lang="ko-KR" altLang="en-US" sz="4000" dirty="0"/>
          </a:p>
        </p:txBody>
      </p:sp>
      <p:pic>
        <p:nvPicPr>
          <p:cNvPr id="11" name="내용 개체 틀 10" descr="https://t1.daumcdn.net/cfile/blog/143D8D494DB654110F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3528392" cy="33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>
          <a:xfrm>
            <a:off x="4499992" y="2348880"/>
            <a:ext cx="4038600" cy="3096344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물리적 매체나 추상적 표현에서 움직이는 파동과 같은 신호의 모양과 형태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X</a:t>
            </a:r>
            <a:r>
              <a:rPr lang="ko-KR" altLang="en-US" sz="2400" dirty="0" smtClean="0"/>
              <a:t>축은 시간</a:t>
            </a:r>
            <a:r>
              <a:rPr lang="en-US" altLang="ko-KR" sz="2400" dirty="0" smtClean="0"/>
              <a:t>(Time), y</a:t>
            </a:r>
            <a:r>
              <a:rPr lang="ko-KR" altLang="en-US" sz="2400" dirty="0" smtClean="0"/>
              <a:t>축은 진폭 </a:t>
            </a:r>
            <a:r>
              <a:rPr lang="en-US" altLang="ko-KR" sz="2400" dirty="0" smtClean="0"/>
              <a:t>(Amplitude)</a:t>
            </a:r>
            <a:r>
              <a:rPr lang="ko-KR" altLang="en-US" sz="2400" dirty="0" smtClean="0"/>
              <a:t>로 시각화해서 나타냅니다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5332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467544" y="1052736"/>
            <a:ext cx="4040188" cy="639762"/>
          </a:xfrm>
        </p:spPr>
        <p:txBody>
          <a:bodyPr/>
          <a:lstStyle/>
          <a:p>
            <a:pPr algn="ctr"/>
            <a:r>
              <a:rPr lang="ko-KR" altLang="en-US" dirty="0" smtClean="0"/>
              <a:t>주기적인 파형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3"/>
          </p:nvPr>
        </p:nvSpPr>
        <p:spPr>
          <a:xfrm>
            <a:off x="4644008" y="1052736"/>
            <a:ext cx="4041775" cy="639762"/>
          </a:xfrm>
        </p:spPr>
        <p:txBody>
          <a:bodyPr/>
          <a:lstStyle/>
          <a:p>
            <a:pPr algn="ctr"/>
            <a:r>
              <a:rPr lang="ko-KR" altLang="en-US" dirty="0" smtClean="0"/>
              <a:t>비주기적인 파형</a:t>
            </a:r>
            <a:endParaRPr lang="ko-KR" altLang="en-US" dirty="0"/>
          </a:p>
        </p:txBody>
      </p:sp>
      <p:pic>
        <p:nvPicPr>
          <p:cNvPr id="7" name="내용 개체 틀 6" descr="스펙트로그램(Spectrogram)이란?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2132856"/>
            <a:ext cx="3227832" cy="3312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내용 개체 틀 7"/>
          <p:cNvPicPr>
            <a:picLocks noGrp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9992" y="2204864"/>
            <a:ext cx="3672408" cy="3168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9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스펙트럼</a:t>
            </a:r>
            <a:r>
              <a:rPr lang="en-US" altLang="ko-KR" sz="4000" dirty="0" smtClean="0"/>
              <a:t>(spectrum)</a:t>
            </a:r>
            <a:endParaRPr lang="ko-KR" altLang="en-US" sz="4000" dirty="0"/>
          </a:p>
        </p:txBody>
      </p:sp>
      <p:pic>
        <p:nvPicPr>
          <p:cNvPr id="6" name="내용 개체 틀 5" descr="스펙트로그램(Spectrogram)이란?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3312368" cy="34563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내용 개체 틀 4"/>
          <p:cNvSpPr>
            <a:spLocks noGrp="1"/>
          </p:cNvSpPr>
          <p:nvPr>
            <p:ph sz="quarter" idx="14"/>
          </p:nvPr>
        </p:nvSpPr>
        <p:spPr>
          <a:xfrm>
            <a:off x="4355976" y="2708920"/>
            <a:ext cx="4032448" cy="223224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X</a:t>
            </a:r>
            <a:r>
              <a:rPr lang="ko-KR" altLang="en-US" sz="2400" dirty="0" smtClean="0"/>
              <a:t>축은 주파수</a:t>
            </a:r>
            <a:r>
              <a:rPr lang="en-US" altLang="ko-KR" sz="2400" dirty="0" smtClean="0"/>
              <a:t>(Frequency), y</a:t>
            </a:r>
            <a:r>
              <a:rPr lang="ko-KR" altLang="en-US" sz="2400" dirty="0" smtClean="0"/>
              <a:t>축은 진폭</a:t>
            </a:r>
            <a:r>
              <a:rPr lang="en-US" altLang="ko-KR" sz="2400" dirty="0" smtClean="0"/>
              <a:t>(Amplitude)</a:t>
            </a:r>
            <a:r>
              <a:rPr lang="ko-KR" altLang="en-US" sz="2400" dirty="0" smtClean="0"/>
              <a:t>로 시각화해서 나타냅니다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83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spectrogram</a:t>
            </a:r>
            <a:endParaRPr lang="ko-KR" altLang="en-US" sz="4000" dirty="0"/>
          </a:p>
        </p:txBody>
      </p:sp>
      <p:pic>
        <p:nvPicPr>
          <p:cNvPr id="12" name="내용 개체 틀 11" descr="external/upload....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2132856"/>
            <a:ext cx="3200400" cy="3240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내용 개체 틀 10"/>
          <p:cNvSpPr>
            <a:spLocks noGrp="1"/>
          </p:cNvSpPr>
          <p:nvPr>
            <p:ph sz="quarter" idx="14"/>
          </p:nvPr>
        </p:nvSpPr>
        <p:spPr>
          <a:xfrm>
            <a:off x="4427984" y="1844824"/>
            <a:ext cx="4038600" cy="4277072"/>
          </a:xfrm>
        </p:spPr>
        <p:txBody>
          <a:bodyPr>
            <a:normAutofit fontScale="92500" lnSpcReduction="20000"/>
          </a:bodyPr>
          <a:lstStyle/>
          <a:p>
            <a:r>
              <a:rPr lang="ko-KR" altLang="ko-KR" sz="2400" dirty="0"/>
              <a:t>파형과 스펙트럼의 특징이 결합된 구조로 </a:t>
            </a:r>
            <a:r>
              <a:rPr lang="ko-KR" altLang="ko-KR" sz="2400" dirty="0" err="1"/>
              <a:t>시간축과</a:t>
            </a:r>
            <a:r>
              <a:rPr lang="ko-KR" altLang="ko-KR" sz="2400" dirty="0"/>
              <a:t> 주파수상에 따른 진폭의 차이를 농도나 표시 색상으로 </a:t>
            </a:r>
            <a:r>
              <a:rPr lang="ko-KR" altLang="ko-KR" sz="2400" dirty="0" smtClean="0"/>
              <a:t>나타</a:t>
            </a:r>
            <a:r>
              <a:rPr lang="ko-KR" altLang="en-US" sz="2400" dirty="0" smtClean="0"/>
              <a:t>냅니다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3</a:t>
            </a:r>
            <a:r>
              <a:rPr lang="ko-KR" altLang="en-US" sz="2400" dirty="0" smtClean="0"/>
              <a:t>차원이지만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차원 그래프로 나타내고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차원은 색상으로 표시합니다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X</a:t>
            </a:r>
            <a:r>
              <a:rPr lang="ko-KR" altLang="en-US" sz="2400" dirty="0" smtClean="0"/>
              <a:t>축은 시간</a:t>
            </a:r>
            <a:r>
              <a:rPr lang="en-US" altLang="ko-KR" sz="2400" dirty="0" smtClean="0"/>
              <a:t>, y</a:t>
            </a:r>
            <a:r>
              <a:rPr lang="ko-KR" altLang="en-US" sz="2400" dirty="0" smtClean="0"/>
              <a:t>축은 주파수</a:t>
            </a:r>
            <a:r>
              <a:rPr lang="en-US" altLang="ko-KR" sz="2400" dirty="0" smtClean="0"/>
              <a:t>, z</a:t>
            </a:r>
            <a:r>
              <a:rPr lang="ko-KR" altLang="en-US" sz="2400" dirty="0" smtClean="0"/>
              <a:t>축은 </a:t>
            </a:r>
            <a:r>
              <a:rPr lang="ko-KR" altLang="en-US" sz="2400" dirty="0" err="1" smtClean="0"/>
              <a:t>진폭로</a:t>
            </a:r>
            <a:r>
              <a:rPr lang="ko-KR" altLang="en-US" sz="2400" dirty="0" smtClean="0"/>
              <a:t> 시각화해서 나타냅니다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723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 smtClean="0"/>
              <a:t>Scalogram</a:t>
            </a:r>
            <a:r>
              <a:rPr lang="ko-KR" altLang="en-US" sz="4000" dirty="0" smtClean="0"/>
              <a:t>의 정의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신호처리에서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신호를 시각화 하는 방법</a:t>
            </a:r>
            <a:endParaRPr lang="en-US" altLang="ko-KR" dirty="0" smtClean="0"/>
          </a:p>
          <a:p>
            <a:endParaRPr lang="en-US" altLang="ko-KR" sz="2800" dirty="0" smtClean="0"/>
          </a:p>
          <a:p>
            <a:r>
              <a:rPr lang="ko-KR" altLang="en-US" dirty="0" err="1" smtClean="0"/>
              <a:t>푸리에</a:t>
            </a:r>
            <a:r>
              <a:rPr lang="ko-KR" altLang="en-US" dirty="0" smtClean="0"/>
              <a:t> 변환 대신에 </a:t>
            </a:r>
            <a:r>
              <a:rPr lang="ko-KR" altLang="en-US" dirty="0" err="1" smtClean="0"/>
              <a:t>웨이블릿</a:t>
            </a:r>
            <a:r>
              <a:rPr lang="ko-KR" altLang="en-US" dirty="0" smtClean="0"/>
              <a:t> 변환을 사용합니다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18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 smtClean="0"/>
              <a:t>푸리에</a:t>
            </a:r>
            <a:r>
              <a:rPr lang="ko-KR" altLang="en-US" sz="4000" dirty="0" smtClean="0"/>
              <a:t> 변환의 정의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시간이나 공간에 대한 함수를 시간 또는 공간 주파수 성분으로 분해하는 변환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임의의 입력 신호를 다양한 주파수를 갖는 주기함수들의 합으로 분해하여 표현하는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09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 smtClean="0"/>
              <a:t>푸리에</a:t>
            </a:r>
            <a:r>
              <a:rPr lang="ko-KR" altLang="en-US" sz="4000" dirty="0" smtClean="0"/>
              <a:t> 변환</a:t>
            </a:r>
            <a:r>
              <a:rPr lang="en-US" altLang="ko-KR" sz="4000" dirty="0" smtClean="0"/>
              <a:t>(FT)</a:t>
            </a:r>
            <a:endParaRPr lang="ko-KR" altLang="en-US" sz="4000" dirty="0"/>
          </a:p>
        </p:txBody>
      </p:sp>
      <p:pic>
        <p:nvPicPr>
          <p:cNvPr id="6" name="내용 개체 틀 5" descr="https://t1.daumcdn.net/cfile/tistory/9967FA3359B63D8122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2492896"/>
            <a:ext cx="3200400" cy="2520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내용 개체 틀 4"/>
          <p:cNvSpPr>
            <a:spLocks noGrp="1"/>
          </p:cNvSpPr>
          <p:nvPr>
            <p:ph sz="quarter" idx="14"/>
          </p:nvPr>
        </p:nvSpPr>
        <p:spPr>
          <a:xfrm>
            <a:off x="4499992" y="2636912"/>
            <a:ext cx="3888432" cy="247687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빨간색이 입력신호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파란색이 </a:t>
            </a:r>
            <a:r>
              <a:rPr lang="ko-KR" altLang="en-US" sz="2400" dirty="0" err="1" smtClean="0"/>
              <a:t>푸리에</a:t>
            </a:r>
            <a:r>
              <a:rPr lang="ko-KR" altLang="en-US" sz="2400" dirty="0" smtClean="0"/>
              <a:t> 변환을 통해 얻어진 주기함수입니다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014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압정">
  <a:themeElements>
    <a:clrScheme name="압정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압정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압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837</TotalTime>
  <Words>353</Words>
  <Application>Microsoft Office PowerPoint</Application>
  <PresentationFormat>화면 슬라이드 쇼(4:3)</PresentationFormat>
  <Paragraphs>58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압정</vt:lpstr>
      <vt:lpstr>Spectrogram &amp; scalogram</vt:lpstr>
      <vt:lpstr>Spectrogram의 정의</vt:lpstr>
      <vt:lpstr>파형(waveform)</vt:lpstr>
      <vt:lpstr>PowerPoint 프레젠테이션</vt:lpstr>
      <vt:lpstr>스펙트럼(spectrum)</vt:lpstr>
      <vt:lpstr>spectrogram</vt:lpstr>
      <vt:lpstr>Scalogram의 정의</vt:lpstr>
      <vt:lpstr>푸리에 변환의 정의</vt:lpstr>
      <vt:lpstr>푸리에 변환(FT)</vt:lpstr>
      <vt:lpstr>웨이블릿 변환의 정의</vt:lpstr>
      <vt:lpstr>웨이블릿 변환(wavelet transform)</vt:lpstr>
      <vt:lpstr>PowerPoint 프레젠테이션</vt:lpstr>
      <vt:lpstr>웨이블릿 변환 과정</vt:lpstr>
      <vt:lpstr>웨이블릿 변환을 쓰게된 이유</vt:lpstr>
      <vt:lpstr>scalogram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Spectrogram &amp; scalogram</dc:title>
  <dc:creator>KSW</dc:creator>
  <cp:lastModifiedBy>KSW</cp:lastModifiedBy>
  <cp:revision>19</cp:revision>
  <dcterms:created xsi:type="dcterms:W3CDTF">2021-09-05T06:37:01Z</dcterms:created>
  <dcterms:modified xsi:type="dcterms:W3CDTF">2021-09-05T20:36:22Z</dcterms:modified>
</cp:coreProperties>
</file>