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431" r:id="rId9"/>
  </p:sldIdLst>
  <p:sldSz cx="12192000" cy="6858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361A2-8F35-42E9-9D63-6942BACE5629}" v="20" dt="2019-10-01T14:31:23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- Loo Tan Rong" userId="0b10dce1-4213-47e6-9375-103fbf16bcd5" providerId="ADAL" clId="{948361A2-8F35-42E9-9D63-6942BACE5629}"/>
    <pc:docChg chg="undo custSel mod addSld delSld modSld">
      <pc:chgData name="Student - Loo Tan Rong" userId="0b10dce1-4213-47e6-9375-103fbf16bcd5" providerId="ADAL" clId="{948361A2-8F35-42E9-9D63-6942BACE5629}" dt="2019-10-01T14:32:20.868" v="114" actId="1076"/>
      <pc:docMkLst>
        <pc:docMk/>
      </pc:docMkLst>
      <pc:sldChg chg="addSp delSp delDesignElem">
        <pc:chgData name="Student - Loo Tan Rong" userId="0b10dce1-4213-47e6-9375-103fbf16bcd5" providerId="ADAL" clId="{948361A2-8F35-42E9-9D63-6942BACE5629}" dt="2019-10-01T11:41:59.496" v="2"/>
        <pc:sldMkLst>
          <pc:docMk/>
          <pc:sldMk cId="3997122191" sldId="256"/>
        </pc:sldMkLst>
        <pc:spChg chg="add del">
          <ac:chgData name="Student - Loo Tan Rong" userId="0b10dce1-4213-47e6-9375-103fbf16bcd5" providerId="ADAL" clId="{948361A2-8F35-42E9-9D63-6942BACE5629}" dt="2019-10-01T11:41:59.496" v="2"/>
          <ac:spMkLst>
            <pc:docMk/>
            <pc:sldMk cId="3997122191" sldId="256"/>
            <ac:spMk id="8" creationId="{23962611-DFD5-4092-AAFD-559E3DFCE2C9}"/>
          </ac:spMkLst>
        </pc:spChg>
        <pc:picChg chg="add del">
          <ac:chgData name="Student - Loo Tan Rong" userId="0b10dce1-4213-47e6-9375-103fbf16bcd5" providerId="ADAL" clId="{948361A2-8F35-42E9-9D63-6942BACE5629}" dt="2019-10-01T11:41:59.496" v="2"/>
          <ac:picMkLst>
            <pc:docMk/>
            <pc:sldMk cId="3997122191" sldId="256"/>
            <ac:picMk id="10" creationId="{2270F1FA-0425-408F-9861-80BF5AFB276D}"/>
          </ac:picMkLst>
        </pc:picChg>
      </pc:sldChg>
      <pc:sldChg chg="addSp delSp modSp add mod modTransition setBg">
        <pc:chgData name="Student - Loo Tan Rong" userId="0b10dce1-4213-47e6-9375-103fbf16bcd5" providerId="ADAL" clId="{948361A2-8F35-42E9-9D63-6942BACE5629}" dt="2019-10-01T12:38:33.630" v="17"/>
        <pc:sldMkLst>
          <pc:docMk/>
          <pc:sldMk cId="1698055765" sldId="257"/>
        </pc:sldMkLst>
        <pc:spChg chg="add del">
          <ac:chgData name="Student - Loo Tan Rong" userId="0b10dce1-4213-47e6-9375-103fbf16bcd5" providerId="ADAL" clId="{948361A2-8F35-42E9-9D63-6942BACE5629}" dt="2019-10-01T12:38:24.388" v="16" actId="478"/>
          <ac:spMkLst>
            <pc:docMk/>
            <pc:sldMk cId="1698055765" sldId="257"/>
            <ac:spMk id="2" creationId="{5F2EC296-1456-4DA2-ABB6-751900742E56}"/>
          </ac:spMkLst>
        </pc:spChg>
        <pc:spChg chg="add del">
          <ac:chgData name="Student - Loo Tan Rong" userId="0b10dce1-4213-47e6-9375-103fbf16bcd5" providerId="ADAL" clId="{948361A2-8F35-42E9-9D63-6942BACE5629}" dt="2019-10-01T12:38:21.360" v="14" actId="26606"/>
          <ac:spMkLst>
            <pc:docMk/>
            <pc:sldMk cId="1698055765" sldId="257"/>
            <ac:spMk id="9" creationId="{32BC26D8-82FB-445E-AA49-62A77D7C1EE0}"/>
          </ac:spMkLst>
        </pc:spChg>
        <pc:spChg chg="add del">
          <ac:chgData name="Student - Loo Tan Rong" userId="0b10dce1-4213-47e6-9375-103fbf16bcd5" providerId="ADAL" clId="{948361A2-8F35-42E9-9D63-6942BACE5629}" dt="2019-10-01T12:38:21.360" v="14" actId="26606"/>
          <ac:spMkLst>
            <pc:docMk/>
            <pc:sldMk cId="1698055765" sldId="257"/>
            <ac:spMk id="11" creationId="{CB44330D-EA18-4254-AA95-EB49948539B8}"/>
          </ac:spMkLst>
        </pc:spChg>
        <pc:picChg chg="add del mod">
          <ac:chgData name="Student - Loo Tan Rong" userId="0b10dce1-4213-47e6-9375-103fbf16bcd5" providerId="ADAL" clId="{948361A2-8F35-42E9-9D63-6942BACE5629}" dt="2019-10-01T12:38:21.706" v="15" actId="931"/>
          <ac:picMkLst>
            <pc:docMk/>
            <pc:sldMk cId="1698055765" sldId="257"/>
            <ac:picMk id="4" creationId="{B984623B-480F-45D0-9442-955032EBCBBC}"/>
          </ac:picMkLst>
        </pc:picChg>
        <pc:picChg chg="add mod">
          <ac:chgData name="Student - Loo Tan Rong" userId="0b10dce1-4213-47e6-9375-103fbf16bcd5" providerId="ADAL" clId="{948361A2-8F35-42E9-9D63-6942BACE5629}" dt="2019-10-01T12:38:33.630" v="17"/>
          <ac:picMkLst>
            <pc:docMk/>
            <pc:sldMk cId="1698055765" sldId="257"/>
            <ac:picMk id="6" creationId="{73E7B069-EA21-4057-B6E4-CCFC965B8AE0}"/>
          </ac:picMkLst>
        </pc:picChg>
      </pc:sldChg>
      <pc:sldChg chg="del">
        <pc:chgData name="Student - Loo Tan Rong" userId="0b10dce1-4213-47e6-9375-103fbf16bcd5" providerId="ADAL" clId="{948361A2-8F35-42E9-9D63-6942BACE5629}" dt="2019-10-01T11:42:19.607" v="4" actId="2696"/>
        <pc:sldMkLst>
          <pc:docMk/>
          <pc:sldMk cId="2817575414" sldId="257"/>
        </pc:sldMkLst>
      </pc:sldChg>
      <pc:sldChg chg="delSp add del">
        <pc:chgData name="Student - Loo Tan Rong" userId="0b10dce1-4213-47e6-9375-103fbf16bcd5" providerId="ADAL" clId="{948361A2-8F35-42E9-9D63-6942BACE5629}" dt="2019-10-01T11:43:11.095" v="6" actId="2696"/>
        <pc:sldMkLst>
          <pc:docMk/>
          <pc:sldMk cId="1015769691" sldId="258"/>
        </pc:sldMkLst>
        <pc:spChg chg="del">
          <ac:chgData name="Student - Loo Tan Rong" userId="0b10dce1-4213-47e6-9375-103fbf16bcd5" providerId="ADAL" clId="{948361A2-8F35-42E9-9D63-6942BACE5629}" dt="2019-10-01T11:42:22.733" v="5" actId="478"/>
          <ac:spMkLst>
            <pc:docMk/>
            <pc:sldMk cId="1015769691" sldId="258"/>
            <ac:spMk id="2" creationId="{30486000-4B7A-4B25-8CB4-9A64E486B75F}"/>
          </ac:spMkLst>
        </pc:spChg>
      </pc:sldChg>
      <pc:sldChg chg="addSp delSp modSp add">
        <pc:chgData name="Student - Loo Tan Rong" userId="0b10dce1-4213-47e6-9375-103fbf16bcd5" providerId="ADAL" clId="{948361A2-8F35-42E9-9D63-6942BACE5629}" dt="2019-10-01T12:39:06.745" v="33" actId="1035"/>
        <pc:sldMkLst>
          <pc:docMk/>
          <pc:sldMk cId="4210811430" sldId="258"/>
        </pc:sldMkLst>
        <pc:spChg chg="del">
          <ac:chgData name="Student - Loo Tan Rong" userId="0b10dce1-4213-47e6-9375-103fbf16bcd5" providerId="ADAL" clId="{948361A2-8F35-42E9-9D63-6942BACE5629}" dt="2019-10-01T12:38:49.690" v="19" actId="478"/>
          <ac:spMkLst>
            <pc:docMk/>
            <pc:sldMk cId="4210811430" sldId="258"/>
            <ac:spMk id="2" creationId="{BBC0389D-78E4-4B12-9BE7-DB30B937677F}"/>
          </ac:spMkLst>
        </pc:spChg>
        <pc:picChg chg="add mod">
          <ac:chgData name="Student - Loo Tan Rong" userId="0b10dce1-4213-47e6-9375-103fbf16bcd5" providerId="ADAL" clId="{948361A2-8F35-42E9-9D63-6942BACE5629}" dt="2019-10-01T12:39:06.745" v="33" actId="1035"/>
          <ac:picMkLst>
            <pc:docMk/>
            <pc:sldMk cId="4210811430" sldId="258"/>
            <ac:picMk id="4" creationId="{A6EC1EF8-2E43-4638-A312-7B85127D4FD0}"/>
          </ac:picMkLst>
        </pc:picChg>
      </pc:sldChg>
      <pc:sldChg chg="addSp delSp modSp add">
        <pc:chgData name="Student - Loo Tan Rong" userId="0b10dce1-4213-47e6-9375-103fbf16bcd5" providerId="ADAL" clId="{948361A2-8F35-42E9-9D63-6942BACE5629}" dt="2019-10-01T14:30:58.683" v="63" actId="1035"/>
        <pc:sldMkLst>
          <pc:docMk/>
          <pc:sldMk cId="3419201496" sldId="259"/>
        </pc:sldMkLst>
        <pc:spChg chg="del">
          <ac:chgData name="Student - Loo Tan Rong" userId="0b10dce1-4213-47e6-9375-103fbf16bcd5" providerId="ADAL" clId="{948361A2-8F35-42E9-9D63-6942BACE5629}" dt="2019-10-01T14:11:36.453" v="35" actId="478"/>
          <ac:spMkLst>
            <pc:docMk/>
            <pc:sldMk cId="3419201496" sldId="259"/>
            <ac:spMk id="2" creationId="{8797E2FA-71FA-44A2-8CD6-E20CA450606E}"/>
          </ac:spMkLst>
        </pc:spChg>
        <pc:picChg chg="add del mod">
          <ac:chgData name="Student - Loo Tan Rong" userId="0b10dce1-4213-47e6-9375-103fbf16bcd5" providerId="ADAL" clId="{948361A2-8F35-42E9-9D63-6942BACE5629}" dt="2019-10-01T14:30:41.111" v="53" actId="478"/>
          <ac:picMkLst>
            <pc:docMk/>
            <pc:sldMk cId="3419201496" sldId="259"/>
            <ac:picMk id="4" creationId="{376003AE-A641-45D6-9A01-265C808A3EA9}"/>
          </ac:picMkLst>
        </pc:picChg>
        <pc:picChg chg="add mod">
          <ac:chgData name="Student - Loo Tan Rong" userId="0b10dce1-4213-47e6-9375-103fbf16bcd5" providerId="ADAL" clId="{948361A2-8F35-42E9-9D63-6942BACE5629}" dt="2019-10-01T14:30:53.449" v="57" actId="1076"/>
          <ac:picMkLst>
            <pc:docMk/>
            <pc:sldMk cId="3419201496" sldId="259"/>
            <ac:picMk id="6" creationId="{60656D36-D7C6-46DA-80B6-C8C5DBCB0311}"/>
          </ac:picMkLst>
        </pc:picChg>
        <pc:picChg chg="add mod">
          <ac:chgData name="Student - Loo Tan Rong" userId="0b10dce1-4213-47e6-9375-103fbf16bcd5" providerId="ADAL" clId="{948361A2-8F35-42E9-9D63-6942BACE5629}" dt="2019-10-01T14:30:58.683" v="63" actId="1035"/>
          <ac:picMkLst>
            <pc:docMk/>
            <pc:sldMk cId="3419201496" sldId="259"/>
            <ac:picMk id="8" creationId="{00260E41-7C78-42F2-9DB0-210304E66A9F}"/>
          </ac:picMkLst>
        </pc:picChg>
      </pc:sldChg>
      <pc:sldChg chg="modSp add del">
        <pc:chgData name="Student - Loo Tan Rong" userId="0b10dce1-4213-47e6-9375-103fbf16bcd5" providerId="ADAL" clId="{948361A2-8F35-42E9-9D63-6942BACE5629}" dt="2019-10-01T14:13:21.780" v="51" actId="2696"/>
        <pc:sldMkLst>
          <pc:docMk/>
          <pc:sldMk cId="2473584407" sldId="260"/>
        </pc:sldMkLst>
        <pc:spChg chg="mod">
          <ac:chgData name="Student - Loo Tan Rong" userId="0b10dce1-4213-47e6-9375-103fbf16bcd5" providerId="ADAL" clId="{948361A2-8F35-42E9-9D63-6942BACE5629}" dt="2019-10-01T14:13:18.896" v="50" actId="20577"/>
          <ac:spMkLst>
            <pc:docMk/>
            <pc:sldMk cId="2473584407" sldId="260"/>
            <ac:spMk id="2" creationId="{811970E4-CD37-4A0E-A96B-3FC519CFBADB}"/>
          </ac:spMkLst>
        </pc:spChg>
      </pc:sldChg>
      <pc:sldChg chg="add del">
        <pc:chgData name="Student - Loo Tan Rong" userId="0b10dce1-4213-47e6-9375-103fbf16bcd5" providerId="ADAL" clId="{948361A2-8F35-42E9-9D63-6942BACE5629}" dt="2019-10-01T14:13:10.528" v="46" actId="2696"/>
        <pc:sldMkLst>
          <pc:docMk/>
          <pc:sldMk cId="3342260329" sldId="260"/>
        </pc:sldMkLst>
      </pc:sldChg>
      <pc:sldChg chg="add del">
        <pc:chgData name="Student - Loo Tan Rong" userId="0b10dce1-4213-47e6-9375-103fbf16bcd5" providerId="ADAL" clId="{948361A2-8F35-42E9-9D63-6942BACE5629}" dt="2019-10-01T14:13:09.083" v="45" actId="2696"/>
        <pc:sldMkLst>
          <pc:docMk/>
          <pc:sldMk cId="3640853845" sldId="261"/>
        </pc:sldMkLst>
      </pc:sldChg>
      <pc:sldChg chg="modSp add">
        <pc:chgData name="Student - Loo Tan Rong" userId="0b10dce1-4213-47e6-9375-103fbf16bcd5" providerId="ADAL" clId="{948361A2-8F35-42E9-9D63-6942BACE5629}" dt="2019-10-01T14:32:20.868" v="114" actId="1076"/>
        <pc:sldMkLst>
          <pc:docMk/>
          <pc:sldMk cId="1693485026" sldId="2431"/>
        </pc:sldMkLst>
        <pc:spChg chg="mod">
          <ac:chgData name="Student - Loo Tan Rong" userId="0b10dce1-4213-47e6-9375-103fbf16bcd5" providerId="ADAL" clId="{948361A2-8F35-42E9-9D63-6942BACE5629}" dt="2019-10-01T14:31:43.007" v="77" actId="1076"/>
          <ac:spMkLst>
            <pc:docMk/>
            <pc:sldMk cId="1693485026" sldId="2431"/>
            <ac:spMk id="8" creationId="{00000000-0000-0000-0000-000000000000}"/>
          </ac:spMkLst>
        </pc:spChg>
        <pc:spChg chg="mod">
          <ac:chgData name="Student - Loo Tan Rong" userId="0b10dce1-4213-47e6-9375-103fbf16bcd5" providerId="ADAL" clId="{948361A2-8F35-42E9-9D63-6942BACE5629}" dt="2019-10-01T14:32:20.868" v="114" actId="1076"/>
          <ac:spMkLst>
            <pc:docMk/>
            <pc:sldMk cId="1693485026" sldId="2431"/>
            <ac:spMk id="9" creationId="{00000000-0000-0000-0000-000000000000}"/>
          </ac:spMkLst>
        </pc:spChg>
        <pc:picChg chg="mod">
          <ac:chgData name="Student - Loo Tan Rong" userId="0b10dce1-4213-47e6-9375-103fbf16bcd5" providerId="ADAL" clId="{948361A2-8F35-42E9-9D63-6942BACE5629}" dt="2019-10-01T14:32:17.982" v="113" actId="1076"/>
          <ac:picMkLst>
            <pc:docMk/>
            <pc:sldMk cId="1693485026" sldId="2431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EF055-97F4-4F7C-B119-09BE0DAFDF39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67F70-755F-49F0-9AB4-86C211CA91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66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439035" cy="15457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8363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5660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716489" y="0"/>
            <a:ext cx="6475511" cy="685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3338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36830" y="1110343"/>
            <a:ext cx="4377917" cy="574765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810992" y="283029"/>
            <a:ext cx="6746591" cy="314597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642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4961912" cy="685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114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230088" y="1"/>
            <a:ext cx="4961912" cy="685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8699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90858" y="2579370"/>
            <a:ext cx="3231722" cy="201168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515103" y="2579370"/>
            <a:ext cx="3231722" cy="201168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039348" y="2579370"/>
            <a:ext cx="3231722" cy="201168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5829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482612" y="725934"/>
            <a:ext cx="5181044" cy="33788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5393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D3F0-75FD-43DA-92FD-28CF81A7B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0ABAF-0055-4D9F-B8B2-D8F128037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DA277-73A6-4733-8580-6AAD080E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03D-0706-44C1-BD47-92380184621E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0FC3-149E-4DB3-9302-5D15C602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465F-348D-4B4F-91EB-D9C75DB8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96B-D981-42DC-9E98-5483E06DFE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21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0567" y="357353"/>
            <a:ext cx="906471" cy="32274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519870" y="345195"/>
            <a:ext cx="476376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0" i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1400" b="0" i="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0607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4217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109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217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326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434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5ED12-03CE-4D3B-A797-A74FE6B58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211" y="2043663"/>
            <a:ext cx="6417578" cy="203105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IMAGE UPSCALING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w/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BICUBIC INTERPOLATION</a:t>
            </a:r>
            <a:endParaRPr lang="en-SG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9C466-86DE-4F0C-8FC3-913CEF441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Loo Tan Rong</a:t>
            </a:r>
          </a:p>
          <a:p>
            <a:r>
              <a:rPr lang="en-US" dirty="0">
                <a:solidFill>
                  <a:srgbClr val="FFFFFF"/>
                </a:solidFill>
              </a:rPr>
              <a:t>49003377</a:t>
            </a:r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2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E7B069-EA21-4057-B6E4-CCFC965B8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938"/>
            <a:ext cx="12192000" cy="493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5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EC1EF8-2E43-4638-A312-7B85127D4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7" y="746481"/>
            <a:ext cx="11053665" cy="602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1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656D36-D7C6-46DA-80B6-C8C5DBCB0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10" y="-93307"/>
            <a:ext cx="609721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260E41-7C78-42F2-9DB0-210304E66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928" y="41089"/>
            <a:ext cx="6097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0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Box 7"/>
          <p:cNvSpPr txBox="1"/>
          <p:nvPr/>
        </p:nvSpPr>
        <p:spPr>
          <a:xfrm>
            <a:off x="2577399" y="3693303"/>
            <a:ext cx="7048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solidFill>
                  <a:schemeClr val="bg1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Thank you!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5253" y="4358640"/>
            <a:ext cx="1793134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spc="300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Hope you enjoyed my presentation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198428" y="4358640"/>
            <a:ext cx="1793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43"/>
          <p:cNvSpPr/>
          <p:nvPr/>
        </p:nvSpPr>
        <p:spPr>
          <a:xfrm>
            <a:off x="5705601" y="1942939"/>
            <a:ext cx="772987" cy="94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6934850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r Light 2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D6AE7E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3DC097D7E51646B8B12D602B291212" ma:contentTypeVersion="11" ma:contentTypeDescription="Create a new document." ma:contentTypeScope="" ma:versionID="79f84d672e6a508776939638f8053a2d">
  <xsd:schema xmlns:xsd="http://www.w3.org/2001/XMLSchema" xmlns:xs="http://www.w3.org/2001/XMLSchema" xmlns:p="http://schemas.microsoft.com/office/2006/metadata/properties" xmlns:ns3="264127e9-95cd-4c97-b2dd-d50e8f51d5ca" xmlns:ns4="571f179d-6020-44d9-9f94-be445d024b80" targetNamespace="http://schemas.microsoft.com/office/2006/metadata/properties" ma:root="true" ma:fieldsID="497ce9f5f0c763f72334c4183375ed6f" ns3:_="" ns4:_="">
    <xsd:import namespace="264127e9-95cd-4c97-b2dd-d50e8f51d5ca"/>
    <xsd:import namespace="571f179d-6020-44d9-9f94-be445d024b8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127e9-95cd-4c97-b2dd-d50e8f51d5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f179d-6020-44d9-9f94-be445d024b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6B473F-C99A-4ABE-8500-5D7E345B7C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4127e9-95cd-4c97-b2dd-d50e8f51d5ca"/>
    <ds:schemaRef ds:uri="571f179d-6020-44d9-9f94-be445d024b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82DC72-284B-42C0-A873-3A789B6A2B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5252B0-0227-4682-8900-E86074C8947F}">
  <ds:schemaRefs>
    <ds:schemaRef ds:uri="http://purl.org/dc/terms/"/>
    <ds:schemaRef ds:uri="571f179d-6020-44d9-9f94-be445d024b80"/>
    <ds:schemaRef ds:uri="264127e9-95cd-4c97-b2dd-d50e8f51d5ca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Air - Minimal by Slidedizer</Template>
  <TotalTime>117</TotalTime>
  <Words>15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Gill Sans</vt:lpstr>
      <vt:lpstr>Lato Light</vt:lpstr>
      <vt:lpstr>Montserrat Hairline</vt:lpstr>
      <vt:lpstr>Montserrat Light</vt:lpstr>
      <vt:lpstr>Montserrat Semi</vt:lpstr>
      <vt:lpstr>Playfair Display SC</vt:lpstr>
      <vt:lpstr>Arial</vt:lpstr>
      <vt:lpstr>Calibri</vt:lpstr>
      <vt:lpstr>Default Theme</vt:lpstr>
      <vt:lpstr>IMAGE UPSCALING w/ BICUBIC INTERPOLATION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UPSCALING w/ BICUBIC INTERPOLATION</dc:title>
  <dc:creator>Loo Tan Rong</dc:creator>
  <cp:lastModifiedBy>Loo Tan Rong</cp:lastModifiedBy>
  <cp:revision>1</cp:revision>
  <dcterms:created xsi:type="dcterms:W3CDTF">2019-10-01T11:35:59Z</dcterms:created>
  <dcterms:modified xsi:type="dcterms:W3CDTF">2019-10-01T14:32:21Z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0x0101009F3DC097D7E51646B8B12D602B291212</vt:lpwstr>
  </property>
</Properties>
</file>