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B449-B2DF-4421-8FB2-2937E0A55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2126-E498-43C8-8FCD-CABF045B5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2B5A3-F4C5-4CC5-9CA0-6C299663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0155-BAA2-4A20-B5A8-C8B7A8D0672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040C0-671F-48AA-9311-725164D2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78A38-6A97-4488-8A1F-2101C861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A0D8-32B2-4E30-B62C-C321CA1C71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52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C771-BEF8-44AE-8BA1-8F8026FC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186DE-E6B7-4F2D-A9FC-37FDC6E42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D5EAC-AB35-4FD6-B096-E9D60EBB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0155-BAA2-4A20-B5A8-C8B7A8D0672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E830-6255-4D72-A780-539F924F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E9D4F-00E6-459A-9D7E-89E75D8F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A0D8-32B2-4E30-B62C-C321CA1C71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3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94657-F5B2-4CA6-BB9F-E4E47C4DC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C2189-C305-49B6-9508-385ABF79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523F8-AADB-47C9-B654-F6BA47FF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0155-BAA2-4A20-B5A8-C8B7A8D0672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8DB55-A9AD-4EE4-81FE-1DEBBED8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4AE9-802E-4D71-9CEE-B1D63C8F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A0D8-32B2-4E30-B62C-C321CA1C71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51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F5B2-7E33-4F3F-AF03-1664B85D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93CB-6FAD-4B6F-87AD-4047C8458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20CA6-C1FC-483C-8BA2-36BCBFA6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0155-BAA2-4A20-B5A8-C8B7A8D0672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300B7-ECBD-46B4-BE8F-BFAC5F8E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B87FC-3EBA-4CC2-960A-9D84E7FB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A0D8-32B2-4E30-B62C-C321CA1C71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39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70BE-16A5-4DE4-8EAC-4DCF9B2A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0BB1A-2499-40DF-8D0C-555E89D8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10255-C879-4E25-8B8D-960B1FDE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0155-BAA2-4A20-B5A8-C8B7A8D0672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31EBA-8AF5-4E41-8DF7-7B1A7E5D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4BE0D-C17C-4DD7-9304-FBCAA37D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A0D8-32B2-4E30-B62C-C321CA1C71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7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AFC4-F13A-4AC5-AF1D-C8A0E697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2A6D-122E-46BD-AE53-254134118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ED006-B071-47EA-B4B3-B6A8BE3FD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AFB28-C695-4EED-B01B-E0218AC1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0155-BAA2-4A20-B5A8-C8B7A8D0672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027F0-98A9-45AB-8CCE-890030F2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30178-7EED-47C6-A93F-A7E5BA88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A0D8-32B2-4E30-B62C-C321CA1C71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63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92F6-ADDA-44EE-9125-D6BB38C5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582BD-F16A-4CDD-B83D-95E8C3F9A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1FC6C-B580-47D8-B98E-AD2F41AEC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1D72A-8778-4C80-B679-58E9DB68A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3D27E-1494-4B60-9FAC-F662B25CD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2BEDF-F86B-4540-9418-D8A6DF19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0155-BAA2-4A20-B5A8-C8B7A8D0672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CDD70-E465-498E-B314-29B38D27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F5F93-4D36-403A-A670-AF8F95D3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A0D8-32B2-4E30-B62C-C321CA1C71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92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F16E-0ECA-4476-B18F-180F94F8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947D8-A1C5-4ED1-82B3-90BAD0ED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0155-BAA2-4A20-B5A8-C8B7A8D0672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AC7DF-91E5-457E-A2A1-9A808FBE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14B03-29FA-41E4-B1B5-C4738F0A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A0D8-32B2-4E30-B62C-C321CA1C71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27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83119-CE6C-47D7-B818-1598CA94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0155-BAA2-4A20-B5A8-C8B7A8D0672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730E8-895E-4B78-ADBE-C846F36D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199A3-D807-43AA-B684-2900BB44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A0D8-32B2-4E30-B62C-C321CA1C71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48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0877-AA3F-4552-922C-28386CF6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C909-9D8A-4D14-BF41-E790DD08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433BD-3BAC-4DD2-90D0-27FBA29F2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0FEB8-2D18-4571-BF05-33B0A637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0155-BAA2-4A20-B5A8-C8B7A8D0672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63AE0-89F5-47AD-A691-71E3A7E1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5BCAA-ED0F-4980-A93C-D314E58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A0D8-32B2-4E30-B62C-C321CA1C71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95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E321-0200-44AD-8613-58EDBD09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A0576-A4DD-47BB-99CE-A16F2E0CC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7E5F7-4947-47F6-ACD1-EBA4480E4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FEA7D-1AA1-40AF-825B-3708EA30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0155-BAA2-4A20-B5A8-C8B7A8D0672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32A03-4857-4181-9C72-121FB1D3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B311-97EE-4D29-BC63-993E6E7A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A0D8-32B2-4E30-B62C-C321CA1C71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37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08787-2BCB-4549-B3D1-6E4CA9B0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32518-B4C8-4AF4-9808-353704D74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98E98-D8F4-428E-9FD4-747F874FE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0155-BAA2-4A20-B5A8-C8B7A8D0672A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8E611-80C1-4F9D-B35A-A9B9489C8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8FCA6-A39E-4F94-8AA7-18C9D6787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EA0D8-32B2-4E30-B62C-C321CA1C71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35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8E5EC-2A22-485C-829A-9A8BBA83F6F2}"/>
              </a:ext>
            </a:extLst>
          </p:cNvPr>
          <p:cNvSpPr/>
          <p:nvPr/>
        </p:nvSpPr>
        <p:spPr>
          <a:xfrm>
            <a:off x="892818" y="1370171"/>
            <a:ext cx="508558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Storyboard 1: pre-login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BE149-0BE9-4655-81CE-EDA1BBDF9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7" r="6103" b="1"/>
          <a:stretch/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06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31C6B67-C5CD-496E-ABD7-1D21F518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428" y="296693"/>
            <a:ext cx="9411144" cy="626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1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9201F-110B-46BF-AABF-F37A15EDEBEF}"/>
              </a:ext>
            </a:extLst>
          </p:cNvPr>
          <p:cNvSpPr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0" kern="12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Storyboard 2: post-login screen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Block Arc 2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8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CF9127D-73BE-4D47-88AD-1CCBB9534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370" y="457199"/>
            <a:ext cx="6138153" cy="613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3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solidFill>
            <a:srgbClr val="E34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4786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500244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4836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D1C47B-B1FD-448E-AD44-ADDBDBBF1708}"/>
              </a:ext>
            </a:extLst>
          </p:cNvPr>
          <p:cNvSpPr/>
          <p:nvPr/>
        </p:nvSpPr>
        <p:spPr>
          <a:xfrm>
            <a:off x="6789743" y="2530063"/>
            <a:ext cx="4996329" cy="1936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0" kern="1200" cap="none" spc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Storyboard 3: main screen </a:t>
            </a:r>
          </a:p>
        </p:txBody>
      </p:sp>
    </p:spTree>
    <p:extLst>
      <p:ext uri="{BB962C8B-B14F-4D97-AF65-F5344CB8AC3E}">
        <p14:creationId xmlns:p14="http://schemas.microsoft.com/office/powerpoint/2010/main" val="3717532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6BBB6BA2-D370-4F25-9CE6-1873CF05B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23" y="311285"/>
            <a:ext cx="10968754" cy="623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2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4786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500244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4836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39737F-E109-49F7-81A1-D9EBD75125DE}"/>
              </a:ext>
            </a:extLst>
          </p:cNvPr>
          <p:cNvSpPr/>
          <p:nvPr/>
        </p:nvSpPr>
        <p:spPr>
          <a:xfrm>
            <a:off x="6789743" y="2530063"/>
            <a:ext cx="4996329" cy="1936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Storyboard 4: process that can be selected by customer</a:t>
            </a:r>
            <a:endParaRPr lang="en-US" sz="4200" b="0" kern="1200" cap="none" spc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695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2F9D440-4C18-411F-BB1E-73F806E7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17" y="408945"/>
            <a:ext cx="10186741" cy="619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8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24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4</cp:revision>
  <dcterms:created xsi:type="dcterms:W3CDTF">2021-02-15T19:18:12Z</dcterms:created>
  <dcterms:modified xsi:type="dcterms:W3CDTF">2021-02-15T20:29:30Z</dcterms:modified>
</cp:coreProperties>
</file>