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8738-23A2-4663-9838-71A704E3DDB9}" type="datetimeFigureOut">
              <a:rPr lang="en-US" smtClean="0"/>
              <a:t>04/12/2019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F78-C887-409D-9E35-E5C68D8F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8738-23A2-4663-9838-71A704E3DDB9}" type="datetimeFigureOut">
              <a:rPr lang="en-US" smtClean="0"/>
              <a:t>04/12/2019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F78-C887-409D-9E35-E5C68D8F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8738-23A2-4663-9838-71A704E3DDB9}" type="datetimeFigureOut">
              <a:rPr lang="en-US" smtClean="0"/>
              <a:t>04/12/2019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F78-C887-409D-9E35-E5C68D8F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1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8738-23A2-4663-9838-71A704E3DDB9}" type="datetimeFigureOut">
              <a:rPr lang="en-US" smtClean="0"/>
              <a:t>04/12/2019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F78-C887-409D-9E35-E5C68D8F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8738-23A2-4663-9838-71A704E3DDB9}" type="datetimeFigureOut">
              <a:rPr lang="en-US" smtClean="0"/>
              <a:t>04/12/2019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F78-C887-409D-9E35-E5C68D8F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8738-23A2-4663-9838-71A704E3DDB9}" type="datetimeFigureOut">
              <a:rPr lang="en-US" smtClean="0"/>
              <a:t>04/12/2019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F78-C887-409D-9E35-E5C68D8F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8738-23A2-4663-9838-71A704E3DDB9}" type="datetimeFigureOut">
              <a:rPr lang="en-US" smtClean="0"/>
              <a:t>04/12/2019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F78-C887-409D-9E35-E5C68D8F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9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8738-23A2-4663-9838-71A704E3DDB9}" type="datetimeFigureOut">
              <a:rPr lang="en-US" smtClean="0"/>
              <a:t>04/12/2019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F78-C887-409D-9E35-E5C68D8F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8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8738-23A2-4663-9838-71A704E3DDB9}" type="datetimeFigureOut">
              <a:rPr lang="en-US" smtClean="0"/>
              <a:t>04/12/2019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F78-C887-409D-9E35-E5C68D8F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8738-23A2-4663-9838-71A704E3DDB9}" type="datetimeFigureOut">
              <a:rPr lang="en-US" smtClean="0"/>
              <a:t>04/12/2019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F78-C887-409D-9E35-E5C68D8F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8738-23A2-4663-9838-71A704E3DDB9}" type="datetimeFigureOut">
              <a:rPr lang="en-US" smtClean="0"/>
              <a:t>04/12/2019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F78-C887-409D-9E35-E5C68D8F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1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8738-23A2-4663-9838-71A704E3DDB9}" type="datetimeFigureOut">
              <a:rPr lang="en-US" smtClean="0"/>
              <a:t>04/12/2019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FF78-C887-409D-9E35-E5C68D8FD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sz="5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400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sz="5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400" dirty="0" err="1" smtClean="0">
                <a:latin typeface="Arial" pitchFamily="34" charset="0"/>
                <a:cs typeface="Arial" pitchFamily="34" charset="0"/>
              </a:rPr>
              <a:t>cáo</a:t>
            </a:r>
            <a:endParaRPr lang="en-US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286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Phần</a:t>
            </a:r>
            <a:r>
              <a:rPr lang="en-US" sz="4000" dirty="0" smtClean="0"/>
              <a:t> </a:t>
            </a:r>
            <a:r>
              <a:rPr lang="en-US" sz="4000" dirty="0" err="1" smtClean="0"/>
              <a:t>mền</a:t>
            </a:r>
            <a:r>
              <a:rPr lang="en-US" sz="4000" dirty="0" smtClean="0"/>
              <a:t> </a:t>
            </a:r>
            <a:r>
              <a:rPr lang="en-US" sz="4000" dirty="0" err="1" smtClean="0"/>
              <a:t>quản</a:t>
            </a:r>
            <a:r>
              <a:rPr lang="en-US" sz="4000" dirty="0" smtClean="0"/>
              <a:t> </a:t>
            </a:r>
            <a:r>
              <a:rPr lang="en-US" sz="4000" dirty="0" err="1" smtClean="0"/>
              <a:t>lý</a:t>
            </a:r>
            <a:r>
              <a:rPr lang="en-US" sz="4000" dirty="0" smtClean="0"/>
              <a:t> </a:t>
            </a:r>
            <a:r>
              <a:rPr lang="en-US" sz="4000" dirty="0" err="1" smtClean="0"/>
              <a:t>thông</a:t>
            </a:r>
            <a:r>
              <a:rPr lang="en-US" sz="4000" dirty="0" smtClean="0"/>
              <a:t> tin </a:t>
            </a:r>
            <a:r>
              <a:rPr lang="en-US" sz="4000" dirty="0" err="1" smtClean="0"/>
              <a:t>gọi</a:t>
            </a:r>
            <a:r>
              <a:rPr lang="en-US" sz="4000" dirty="0" smtClean="0"/>
              <a:t> </a:t>
            </a:r>
            <a:r>
              <a:rPr lang="en-US" sz="4000" dirty="0" err="1" smtClean="0"/>
              <a:t>món</a:t>
            </a:r>
            <a:r>
              <a:rPr lang="en-US" sz="4000" dirty="0" smtClean="0"/>
              <a:t> </a:t>
            </a:r>
            <a:r>
              <a:rPr lang="en-US" sz="4000" dirty="0" err="1" smtClean="0"/>
              <a:t>nhà</a:t>
            </a:r>
            <a:r>
              <a:rPr lang="en-US" sz="4000" dirty="0" smtClean="0"/>
              <a:t> </a:t>
            </a:r>
            <a:r>
              <a:rPr lang="en-US" sz="4000" dirty="0" err="1" smtClean="0"/>
              <a:t>hàng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9624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Môn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: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cơ</a:t>
            </a:r>
            <a:r>
              <a:rPr lang="en-US" sz="2400" dirty="0" smtClean="0"/>
              <a:t> </a:t>
            </a: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dử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  <a:p>
            <a:r>
              <a:rPr lang="en-US" sz="2400" dirty="0" err="1" smtClean="0"/>
              <a:t>Nhóm</a:t>
            </a:r>
            <a:r>
              <a:rPr lang="en-US" sz="2400" dirty="0" smtClean="0"/>
              <a:t>: 02 – </a:t>
            </a:r>
            <a:r>
              <a:rPr lang="en-US" sz="2400" dirty="0" err="1" smtClean="0"/>
              <a:t>chiều</a:t>
            </a:r>
            <a:r>
              <a:rPr lang="en-US" sz="2400" dirty="0" smtClean="0"/>
              <a:t> t7</a:t>
            </a:r>
          </a:p>
          <a:p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: </a:t>
            </a:r>
            <a:r>
              <a:rPr lang="en-US" sz="2400" dirty="0" err="1" smtClean="0"/>
              <a:t>Nguyễn</a:t>
            </a:r>
            <a:r>
              <a:rPr lang="en-US" sz="2400" dirty="0" smtClean="0"/>
              <a:t> </a:t>
            </a:r>
            <a:r>
              <a:rPr lang="en-US" sz="2400" dirty="0" err="1" smtClean="0"/>
              <a:t>Tấn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Đạt</a:t>
            </a:r>
            <a:endParaRPr lang="en-US" sz="2400" dirty="0" smtClean="0"/>
          </a:p>
          <a:p>
            <a:r>
              <a:rPr lang="en-US" sz="2400" dirty="0" smtClean="0"/>
              <a:t>MSSV: C1800005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01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5791200" cy="589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324599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</a:t>
            </a:r>
            <a:r>
              <a:rPr lang="en-US" sz="2400" b="1" dirty="0" err="1" smtClean="0"/>
              <a:t>Chọn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món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tính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tiền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36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467600" cy="58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64008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3.Thêm, </a:t>
            </a:r>
            <a:r>
              <a:rPr lang="en-US" sz="2400" b="1" dirty="0" err="1" smtClean="0"/>
              <a:t>sửa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xóa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thông</a:t>
            </a:r>
            <a:r>
              <a:rPr lang="en-US" sz="2400" b="1" dirty="0" smtClean="0"/>
              <a:t> tin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1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dử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8485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7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205831"/>
            <a:ext cx="70294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7000" y="1055511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Cập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nhật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thông</a:t>
            </a:r>
            <a:r>
              <a:rPr lang="en-US" sz="2800" b="1" dirty="0" smtClean="0"/>
              <a:t> tin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64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943600" cy="359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075528"/>
            <a:ext cx="811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/>
              <a:t>Mô tả</a:t>
            </a:r>
            <a:r>
              <a:rPr lang="vi-VN" sz="2000" dirty="0"/>
              <a:t>: Quản lý/nhân viên đăng nhập qua cửa sổ này để </a:t>
            </a:r>
            <a:r>
              <a:rPr lang="vi-VN" sz="2000" dirty="0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chủ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77" y="228600"/>
            <a:ext cx="8153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6027003"/>
            <a:ext cx="7706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: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thu</a:t>
            </a:r>
            <a:r>
              <a:rPr lang="en-US" sz="2400" dirty="0" smtClean="0"/>
              <a:t> </a:t>
            </a:r>
            <a:r>
              <a:rPr lang="en-US" sz="2400" dirty="0" err="1" smtClean="0"/>
              <a:t>ngân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bàn</a:t>
            </a:r>
            <a:r>
              <a:rPr lang="en-US" sz="2400" dirty="0" smtClean="0"/>
              <a:t> qua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sổ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. </a:t>
            </a:r>
          </a:p>
          <a:p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bàn</a:t>
            </a:r>
            <a:r>
              <a:rPr lang="en-US" sz="2400" dirty="0" smtClean="0"/>
              <a:t> </a:t>
            </a:r>
            <a:r>
              <a:rPr lang="en-US" sz="2400" dirty="0" err="1" smtClean="0"/>
              <a:t>đang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màu</a:t>
            </a:r>
            <a:r>
              <a:rPr lang="en-US" sz="2400" dirty="0" smtClean="0"/>
              <a:t> </a:t>
            </a:r>
            <a:r>
              <a:rPr lang="en-US" sz="2400" dirty="0" err="1" smtClean="0"/>
              <a:t>đỏ</a:t>
            </a:r>
            <a:r>
              <a:rPr lang="en-US" sz="2400" dirty="0" smtClean="0"/>
              <a:t>, </a:t>
            </a:r>
            <a:r>
              <a:rPr lang="en-US" sz="2400" dirty="0" err="1" smtClean="0"/>
              <a:t>bàn</a:t>
            </a:r>
            <a:r>
              <a:rPr lang="en-US" sz="2400" dirty="0" smtClean="0"/>
              <a:t> </a:t>
            </a:r>
            <a:r>
              <a:rPr lang="en-US" sz="2400" dirty="0" err="1" smtClean="0"/>
              <a:t>trống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mày</a:t>
            </a:r>
            <a:r>
              <a:rPr lang="en-US" sz="2400" dirty="0" smtClean="0"/>
              <a:t> </a:t>
            </a:r>
            <a:r>
              <a:rPr lang="en-US" sz="2400" dirty="0" err="1" smtClean="0"/>
              <a:t>xanh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910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386" y="6001434"/>
            <a:ext cx="880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,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.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order </a:t>
            </a:r>
            <a:r>
              <a:rPr lang="en-US" dirty="0" err="1" smtClean="0"/>
              <a:t>của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, </a:t>
            </a:r>
            <a:r>
              <a:rPr lang="en-US" dirty="0" err="1" smtClean="0"/>
              <a:t>nhấp</a:t>
            </a:r>
            <a:r>
              <a:rPr lang="en-US" dirty="0" smtClean="0"/>
              <a:t> 2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set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2.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ở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7118982" cy="596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197263"/>
            <a:ext cx="6674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: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,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nút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06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0151"/>
            <a:ext cx="6705600" cy="560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5945832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: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07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5715000"/>
            <a:ext cx="4708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: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r>
              <a:rPr lang="en-US" sz="2000" dirty="0" smtClean="0"/>
              <a:t> </a:t>
            </a:r>
            <a:r>
              <a:rPr lang="en-US" sz="2000" dirty="0" err="1" smtClean="0"/>
              <a:t>viên</a:t>
            </a:r>
            <a:r>
              <a:rPr lang="en-US" sz="2000" dirty="0" smtClean="0"/>
              <a:t>,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</a:t>
            </a:r>
            <a:r>
              <a:rPr lang="en-US" sz="2000" dirty="0" err="1" smtClean="0"/>
              <a:t>sửa</a:t>
            </a:r>
            <a:r>
              <a:rPr lang="en-US" sz="2000" dirty="0" smtClean="0"/>
              <a:t> </a:t>
            </a:r>
            <a:r>
              <a:rPr lang="en-US" sz="2000" dirty="0" err="1" smtClean="0"/>
              <a:t>món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bàn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153401" cy="478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6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đề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phẩn</a:t>
            </a:r>
            <a:r>
              <a:rPr lang="en-US" dirty="0" smtClean="0"/>
              <a:t>,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lẩn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2. </a:t>
            </a:r>
            <a:r>
              <a:rPr lang="en-US" sz="4800" b="1" dirty="0" err="1" smtClean="0"/>
              <a:t>Phân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tích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yêu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cầu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windown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dể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Xác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tả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lượt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mềm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ngử</a:t>
            </a:r>
            <a:r>
              <a:rPr lang="en-US" dirty="0" smtClean="0"/>
              <a:t> Java,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JDK 1.8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r>
              <a:rPr lang="en-US" dirty="0" smtClean="0"/>
              <a:t> IDE 8.0.2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+</a:t>
            </a:r>
            <a:r>
              <a:rPr lang="en-US" dirty="0" smtClean="0"/>
              <a:t>mysql-connector-java-5.1.44.jar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+jcalendar-1.4.jar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+rs2xml.jar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HQTCSDL </a:t>
            </a:r>
            <a:r>
              <a:rPr lang="en-US" dirty="0" err="1" smtClean="0"/>
              <a:t>MySql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				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+Pentium 4,18Ghz			OS: Window XP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+Ram 2GB				</a:t>
            </a:r>
            <a:r>
              <a:rPr lang="en-US" dirty="0" err="1" smtClean="0"/>
              <a:t>MySql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r>
              <a:rPr lang="en-US" dirty="0" smtClean="0"/>
              <a:t>+HHD 10GB </a:t>
            </a:r>
            <a:r>
              <a:rPr lang="en-US" dirty="0" err="1" smtClean="0"/>
              <a:t>trống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Tx/>
              <a:buChar char="-"/>
            </a:pPr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lược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+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+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(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+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+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-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+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+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,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4. </a:t>
            </a:r>
            <a:r>
              <a:rPr lang="en-US" altLang="zh-CN" dirty="0" err="1" smtClean="0"/>
              <a:t>Mô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hình</a:t>
            </a:r>
            <a:r>
              <a:rPr lang="en-US" altLang="zh-CN" dirty="0" smtClean="0"/>
              <a:t> E-R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3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6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6.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6316583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 </a:t>
            </a:r>
            <a:r>
              <a:rPr lang="en-US" sz="2800" b="1" dirty="0" err="1" smtClean="0"/>
              <a:t>Đăng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nhập</a:t>
            </a:r>
            <a:endParaRPr lang="en-US" sz="2800" b="1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3657600" cy="531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914400"/>
            <a:ext cx="4057650" cy="551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1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284</TotalTime>
  <Words>507</Words>
  <Application>Microsoft Office PowerPoint</Application>
  <PresentationFormat>On-screen Show (4:3)</PresentationFormat>
  <Paragraphs>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</vt:lpstr>
      <vt:lpstr>Bài báo cáo</vt:lpstr>
      <vt:lpstr>1. Định nghĩa vấn đề</vt:lpstr>
      <vt:lpstr>2. Phân tích yêu cầu</vt:lpstr>
      <vt:lpstr>3. Xác định và mô tả chức năng</vt:lpstr>
      <vt:lpstr>PowerPoint Presentation</vt:lpstr>
      <vt:lpstr>PowerPoint Presentation</vt:lpstr>
      <vt:lpstr>4. Mô hình E-R</vt:lpstr>
      <vt:lpstr>5. Mô hình EER</vt:lpstr>
      <vt:lpstr>6. Sơ đồ thuật toán</vt:lpstr>
      <vt:lpstr>PowerPoint Presentation</vt:lpstr>
      <vt:lpstr>PowerPoint Presentation</vt:lpstr>
      <vt:lpstr>7. Sơ đồ luồng dử liệu</vt:lpstr>
      <vt:lpstr>PowerPoint Presentation</vt:lpstr>
      <vt:lpstr>8. Giới thiệu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báo cáo</dc:title>
  <dc:creator>dell</dc:creator>
  <cp:lastModifiedBy>dell</cp:lastModifiedBy>
  <cp:revision>19</cp:revision>
  <dcterms:created xsi:type="dcterms:W3CDTF">2019-12-04T16:43:13Z</dcterms:created>
  <dcterms:modified xsi:type="dcterms:W3CDTF">2019-12-04T21:28:09Z</dcterms:modified>
</cp:coreProperties>
</file>